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8290" autoAdjust="0"/>
  </p:normalViewPr>
  <p:slideViewPr>
    <p:cSldViewPr snapToGrid="0">
      <p:cViewPr varScale="1">
        <p:scale>
          <a:sx n="89" d="100"/>
          <a:sy n="89" d="100"/>
        </p:scale>
        <p:origin x="7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94BD1-2254-40BF-A825-59FE56731379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001C5-E558-4866-B0FC-64FF471526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99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001C5-E558-4866-B0FC-64FF471526B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84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技术思考答案</a:t>
            </a:r>
          </a:p>
          <a:p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语音合成中生成“紧张情绪”的参数调整方法</a:t>
            </a:r>
          </a:p>
          <a:p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参数调整建议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pPr lvl="1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语速加快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：提高语速参数（如从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倍速增至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1.5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倍），模拟紧迫感。</a:t>
            </a:r>
          </a:p>
          <a:p>
            <a:pPr lvl="1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音调升高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：提升基频（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值），使声音更尖锐。</a:t>
            </a:r>
          </a:p>
          <a:p>
            <a:pPr lvl="1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增加停顿与重音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：在关键词语前插入短停顿（如“注意！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前方危险！”），并通过音量强调关键词。</a:t>
            </a:r>
          </a:p>
          <a:p>
            <a:pPr lvl="1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选择发音人风格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：若平台支持情感语音（如百度语音合成“紧张”风格），直接选择对应预设；若无，可选用“严肃”或“急促”声线。</a:t>
            </a:r>
          </a:p>
          <a:p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工具支持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pPr lvl="1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百度语音合成高级版（需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调用）支持通过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 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参数指定情感风格（如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per=4 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为紧张风格）。</a:t>
            </a:r>
          </a:p>
          <a:p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图像识别区分“教室”与“会议室”的挑战与解决方案</a:t>
            </a:r>
          </a:p>
          <a:p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区分难点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pPr lvl="1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两类场景均包含桌椅、投影设备等共性元素。</a:t>
            </a:r>
          </a:p>
          <a:p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额外信息需求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pPr lvl="1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物体细节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pPr lvl="2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教室：黑板、粉笔、学生书包、课桌排列整齐。</a:t>
            </a:r>
          </a:p>
          <a:p>
            <a:pPr lvl="2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会议室：白板、激光笔、会议铭牌、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型会议桌。</a:t>
            </a:r>
          </a:p>
          <a:p>
            <a:pPr lvl="1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上下文信息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pPr lvl="2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时间信息：上课时间（如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9:00 AM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）更可能为教室；工作时间（如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3:00 PM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）可能为会议室。</a:t>
            </a:r>
          </a:p>
          <a:p>
            <a:pPr lvl="2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人员行为：学生听课（教室）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小组讨论（会议室）。</a:t>
            </a:r>
          </a:p>
          <a:p>
            <a:pPr lvl="1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多模态数据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pPr lvl="2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结合音频检测环境声音（如课堂讲课声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会议讨论声）。</a:t>
            </a:r>
          </a:p>
          <a:p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技术改进方向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pPr lvl="1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使用目标检测模型（如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YOLO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）识别特定物体（黑板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vs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白板），或引入场景文字识别（如教室墙上的课程表）。</a:t>
            </a:r>
          </a:p>
          <a:p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应用思考答案</a:t>
            </a:r>
          </a:p>
          <a:p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文心一言在校园心理咨询服务的应用与风险</a:t>
            </a:r>
          </a:p>
          <a:p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应用场景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pPr lvl="1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情绪疏导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：学生输入压力描述，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生成安抚性回应（如“我理解你的焦虑，可以尝试深呼吸”）。</a:t>
            </a:r>
          </a:p>
          <a:p>
            <a:pPr lvl="1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常见问题解答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：自动回答学业压力、人际关系等高频问题。</a:t>
            </a:r>
          </a:p>
          <a:p>
            <a:pPr lvl="1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危机预警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：检测关键词（如“自杀”“抑郁”）后触发转接人工心理老师。</a:t>
            </a:r>
          </a:p>
          <a:p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潜在风险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pPr lvl="1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隐私泄露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：对话数据若未加密存储，可能被恶意利用。</a:t>
            </a:r>
          </a:p>
          <a:p>
            <a:pPr lvl="2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解决方案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：采用端到端加密，定期匿名化数据。</a:t>
            </a:r>
          </a:p>
          <a:p>
            <a:pPr lvl="1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误判与误导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无法深度共情，可能给出机械化建议（如对重度抑郁患者建议“多休息”）。</a:t>
            </a:r>
          </a:p>
          <a:p>
            <a:pPr lvl="2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解决方案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：设置风险阈值，自动转接人工服务。</a:t>
            </a:r>
          </a:p>
          <a:p>
            <a:pPr lvl="1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依赖性与伦理问题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：学生可能过度依赖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，回避真人咨询。</a:t>
            </a:r>
          </a:p>
          <a:p>
            <a:pPr lvl="2"/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解决方案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：在对话中明确提示“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辅助工具，不可替代专业咨询”。</a:t>
            </a:r>
          </a:p>
          <a:p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实施建议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</a:p>
          <a:p>
            <a:pPr lvl="1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开发“心理咨询模式”专用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，限制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回答范围，并添加免责声明。</a:t>
            </a:r>
          </a:p>
          <a:p>
            <a:pPr lvl="1"/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与校医院合作，建立“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初筛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人工跟进”的分级响应机制。</a:t>
            </a:r>
          </a:p>
          <a:p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总结</a:t>
            </a:r>
          </a:p>
          <a:p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技术优化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需结合参数调整与多模态数据，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应用落地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需平衡便捷性与风险管控，最终目标是构建安全、可信的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辅助系统。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001C5-E558-4866-B0FC-64FF471526B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789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001C5-E558-4866-B0FC-64FF471526B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22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>
            <a:extLst>
              <a:ext uri="{FF2B5EF4-FFF2-40B4-BE49-F238E27FC236}">
                <a16:creationId xmlns:a16="http://schemas.microsoft.com/office/drawing/2014/main" id="{370F4899-2D09-9CD6-8117-CF002E09ED37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0"/>
            <a:ext cx="12196763" cy="6973888"/>
            <a:chOff x="-5447" y="0"/>
            <a:chExt cx="12197447" cy="6974139"/>
          </a:xfrm>
        </p:grpSpPr>
        <p:pic>
          <p:nvPicPr>
            <p:cNvPr id="5" name="图片 7">
              <a:extLst>
                <a:ext uri="{FF2B5EF4-FFF2-40B4-BE49-F238E27FC236}">
                  <a16:creationId xmlns:a16="http://schemas.microsoft.com/office/drawing/2014/main" id="{6FF760C2-6B08-45D3-FF36-019022EF8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任意多边形 8">
              <a:extLst>
                <a:ext uri="{FF2B5EF4-FFF2-40B4-BE49-F238E27FC236}">
                  <a16:creationId xmlns:a16="http://schemas.microsoft.com/office/drawing/2014/main" id="{ED9332A9-1251-C09D-4977-C4D1C726E8A5}"/>
                </a:ext>
              </a:extLst>
            </p:cNvPr>
            <p:cNvSpPr/>
            <p:nvPr/>
          </p:nvSpPr>
          <p:spPr>
            <a:xfrm>
              <a:off x="-5447" y="3006833"/>
              <a:ext cx="12192685" cy="2051124"/>
            </a:xfrm>
            <a:custGeom>
              <a:avLst/>
              <a:gdLst>
                <a:gd name="connsiteX0" fmla="*/ 9143999 w 9143999"/>
                <a:gd name="connsiteY0" fmla="*/ 0 h 2051818"/>
                <a:gd name="connsiteX1" fmla="*/ 9143999 w 9143999"/>
                <a:gd name="connsiteY1" fmla="*/ 2051818 h 2051818"/>
                <a:gd name="connsiteX2" fmla="*/ 0 w 9143999"/>
                <a:gd name="connsiteY2" fmla="*/ 2051818 h 2051818"/>
                <a:gd name="connsiteX3" fmla="*/ 0 w 9143999"/>
                <a:gd name="connsiteY3" fmla="*/ 1204077 h 2051818"/>
                <a:gd name="connsiteX4" fmla="*/ 6027 w 9143999"/>
                <a:gd name="connsiteY4" fmla="*/ 1207403 h 2051818"/>
                <a:gd name="connsiteX5" fmla="*/ 7674511 w 9143999"/>
                <a:gd name="connsiteY5" fmla="*/ 718908 h 2051818"/>
                <a:gd name="connsiteX6" fmla="*/ 9044856 w 9143999"/>
                <a:gd name="connsiteY6" fmla="*/ 57555 h 2051818"/>
                <a:gd name="connsiteX7" fmla="*/ 9143999 w 9143999"/>
                <a:gd name="connsiteY7" fmla="*/ 0 h 20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9" h="2051818">
                  <a:moveTo>
                    <a:pt x="9143999" y="0"/>
                  </a:moveTo>
                  <a:lnTo>
                    <a:pt x="9143999" y="2051818"/>
                  </a:lnTo>
                  <a:lnTo>
                    <a:pt x="0" y="2051818"/>
                  </a:lnTo>
                  <a:lnTo>
                    <a:pt x="0" y="1204077"/>
                  </a:lnTo>
                  <a:lnTo>
                    <a:pt x="6027" y="1207403"/>
                  </a:lnTo>
                  <a:cubicBezTo>
                    <a:pt x="2066505" y="2238985"/>
                    <a:pt x="5621740" y="1499327"/>
                    <a:pt x="7674511" y="718908"/>
                  </a:cubicBezTo>
                  <a:cubicBezTo>
                    <a:pt x="8085065" y="562824"/>
                    <a:pt x="8552064" y="336225"/>
                    <a:pt x="9044856" y="57555"/>
                  </a:cubicBezTo>
                  <a:lnTo>
                    <a:pt x="9143999" y="0"/>
                  </a:lnTo>
                  <a:close/>
                </a:path>
              </a:pathLst>
            </a:custGeom>
            <a:gradFill>
              <a:gsLst>
                <a:gs pos="0">
                  <a:srgbClr val="122C55">
                    <a:alpha val="90000"/>
                  </a:srgbClr>
                </a:gs>
                <a:gs pos="100000">
                  <a:srgbClr val="122C55">
                    <a:alpha val="70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任意多边形 9">
              <a:extLst>
                <a:ext uri="{FF2B5EF4-FFF2-40B4-BE49-F238E27FC236}">
                  <a16:creationId xmlns:a16="http://schemas.microsoft.com/office/drawing/2014/main" id="{E98582B0-AA70-8EA6-67CA-E1B1B129BF2A}"/>
                </a:ext>
              </a:extLst>
            </p:cNvPr>
            <p:cNvSpPr/>
            <p:nvPr/>
          </p:nvSpPr>
          <p:spPr>
            <a:xfrm>
              <a:off x="-684" y="3495801"/>
              <a:ext cx="12192684" cy="3478338"/>
            </a:xfrm>
            <a:custGeom>
              <a:avLst/>
              <a:gdLst>
                <a:gd name="connsiteX0" fmla="*/ 9143999 w 9143999"/>
                <a:gd name="connsiteY0" fmla="*/ 0 h 3478011"/>
                <a:gd name="connsiteX1" fmla="*/ 9143999 w 9143999"/>
                <a:gd name="connsiteY1" fmla="*/ 1393716 h 3478011"/>
                <a:gd name="connsiteX2" fmla="*/ 9143999 w 9143999"/>
                <a:gd name="connsiteY2" fmla="*/ 1513865 h 3478011"/>
                <a:gd name="connsiteX3" fmla="*/ 9143999 w 9143999"/>
                <a:gd name="connsiteY3" fmla="*/ 3478011 h 3478011"/>
                <a:gd name="connsiteX4" fmla="*/ 0 w 9143999"/>
                <a:gd name="connsiteY4" fmla="*/ 3478011 h 3478011"/>
                <a:gd name="connsiteX5" fmla="*/ 0 w 9143999"/>
                <a:gd name="connsiteY5" fmla="*/ 1513865 h 3478011"/>
                <a:gd name="connsiteX6" fmla="*/ 0 w 9143999"/>
                <a:gd name="connsiteY6" fmla="*/ 1393716 h 3478011"/>
                <a:gd name="connsiteX7" fmla="*/ 0 w 9143999"/>
                <a:gd name="connsiteY7" fmla="*/ 846204 h 3478011"/>
                <a:gd name="connsiteX8" fmla="*/ 303379 w 9143999"/>
                <a:gd name="connsiteY8" fmla="*/ 970246 h 3478011"/>
                <a:gd name="connsiteX9" fmla="*/ 8360497 w 9143999"/>
                <a:gd name="connsiteY9" fmla="*/ 342756 h 3478011"/>
                <a:gd name="connsiteX10" fmla="*/ 8941037 w 9143999"/>
                <a:gd name="connsiteY10" fmla="*/ 98098 h 34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3999" h="3478011">
                  <a:moveTo>
                    <a:pt x="9143999" y="0"/>
                  </a:moveTo>
                  <a:lnTo>
                    <a:pt x="9143999" y="1393716"/>
                  </a:lnTo>
                  <a:lnTo>
                    <a:pt x="9143999" y="1513865"/>
                  </a:lnTo>
                  <a:lnTo>
                    <a:pt x="9143999" y="3478011"/>
                  </a:lnTo>
                  <a:lnTo>
                    <a:pt x="0" y="3478011"/>
                  </a:lnTo>
                  <a:lnTo>
                    <a:pt x="0" y="1513865"/>
                  </a:lnTo>
                  <a:lnTo>
                    <a:pt x="0" y="1393716"/>
                  </a:lnTo>
                  <a:lnTo>
                    <a:pt x="0" y="846204"/>
                  </a:lnTo>
                  <a:lnTo>
                    <a:pt x="303379" y="970246"/>
                  </a:lnTo>
                  <a:cubicBezTo>
                    <a:pt x="2685816" y="1852356"/>
                    <a:pt x="6241504" y="1135756"/>
                    <a:pt x="8360497" y="342756"/>
                  </a:cubicBezTo>
                  <a:cubicBezTo>
                    <a:pt x="8544757" y="273800"/>
                    <a:pt x="8739002" y="191802"/>
                    <a:pt x="8941037" y="98098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chemeClr val="bg1"/>
                </a:gs>
                <a:gs pos="100000">
                  <a:srgbClr val="DFDFDF">
                    <a:lumMod val="52000"/>
                    <a:lumOff val="48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8" name="组合 6">
            <a:extLst>
              <a:ext uri="{FF2B5EF4-FFF2-40B4-BE49-F238E27FC236}">
                <a16:creationId xmlns:a16="http://schemas.microsoft.com/office/drawing/2014/main" id="{55365307-AA4C-4BC0-DFB2-2CC8E7012031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0"/>
            <a:ext cx="12196763" cy="6973888"/>
            <a:chOff x="-5447" y="0"/>
            <a:chExt cx="12197447" cy="6974139"/>
          </a:xfrm>
        </p:grpSpPr>
        <p:pic>
          <p:nvPicPr>
            <p:cNvPr id="9" name="图片 7">
              <a:extLst>
                <a:ext uri="{FF2B5EF4-FFF2-40B4-BE49-F238E27FC236}">
                  <a16:creationId xmlns:a16="http://schemas.microsoft.com/office/drawing/2014/main" id="{F5615D43-99B5-1B64-A24C-C87439618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任意多边形 8">
              <a:extLst>
                <a:ext uri="{FF2B5EF4-FFF2-40B4-BE49-F238E27FC236}">
                  <a16:creationId xmlns:a16="http://schemas.microsoft.com/office/drawing/2014/main" id="{801F12BF-34A8-D649-5D4F-F1345B232EF6}"/>
                </a:ext>
              </a:extLst>
            </p:cNvPr>
            <p:cNvSpPr/>
            <p:nvPr/>
          </p:nvSpPr>
          <p:spPr>
            <a:xfrm>
              <a:off x="-5447" y="3006833"/>
              <a:ext cx="12192685" cy="2051124"/>
            </a:xfrm>
            <a:custGeom>
              <a:avLst/>
              <a:gdLst>
                <a:gd name="connsiteX0" fmla="*/ 9143999 w 9143999"/>
                <a:gd name="connsiteY0" fmla="*/ 0 h 2051818"/>
                <a:gd name="connsiteX1" fmla="*/ 9143999 w 9143999"/>
                <a:gd name="connsiteY1" fmla="*/ 2051818 h 2051818"/>
                <a:gd name="connsiteX2" fmla="*/ 0 w 9143999"/>
                <a:gd name="connsiteY2" fmla="*/ 2051818 h 2051818"/>
                <a:gd name="connsiteX3" fmla="*/ 0 w 9143999"/>
                <a:gd name="connsiteY3" fmla="*/ 1204077 h 2051818"/>
                <a:gd name="connsiteX4" fmla="*/ 6027 w 9143999"/>
                <a:gd name="connsiteY4" fmla="*/ 1207403 h 2051818"/>
                <a:gd name="connsiteX5" fmla="*/ 7674511 w 9143999"/>
                <a:gd name="connsiteY5" fmla="*/ 718908 h 2051818"/>
                <a:gd name="connsiteX6" fmla="*/ 9044856 w 9143999"/>
                <a:gd name="connsiteY6" fmla="*/ 57555 h 2051818"/>
                <a:gd name="connsiteX7" fmla="*/ 9143999 w 9143999"/>
                <a:gd name="connsiteY7" fmla="*/ 0 h 20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9" h="2051818">
                  <a:moveTo>
                    <a:pt x="9143999" y="0"/>
                  </a:moveTo>
                  <a:lnTo>
                    <a:pt x="9143999" y="2051818"/>
                  </a:lnTo>
                  <a:lnTo>
                    <a:pt x="0" y="2051818"/>
                  </a:lnTo>
                  <a:lnTo>
                    <a:pt x="0" y="1204077"/>
                  </a:lnTo>
                  <a:lnTo>
                    <a:pt x="6027" y="1207403"/>
                  </a:lnTo>
                  <a:cubicBezTo>
                    <a:pt x="2066505" y="2238985"/>
                    <a:pt x="5621740" y="1499327"/>
                    <a:pt x="7674511" y="718908"/>
                  </a:cubicBezTo>
                  <a:cubicBezTo>
                    <a:pt x="8085065" y="562824"/>
                    <a:pt x="8552064" y="336225"/>
                    <a:pt x="9044856" y="57555"/>
                  </a:cubicBezTo>
                  <a:lnTo>
                    <a:pt x="9143999" y="0"/>
                  </a:lnTo>
                  <a:close/>
                </a:path>
              </a:pathLst>
            </a:custGeom>
            <a:gradFill>
              <a:gsLst>
                <a:gs pos="0">
                  <a:srgbClr val="122C55">
                    <a:alpha val="90000"/>
                  </a:srgbClr>
                </a:gs>
                <a:gs pos="100000">
                  <a:srgbClr val="122C55">
                    <a:alpha val="70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任意多边形 9">
              <a:extLst>
                <a:ext uri="{FF2B5EF4-FFF2-40B4-BE49-F238E27FC236}">
                  <a16:creationId xmlns:a16="http://schemas.microsoft.com/office/drawing/2014/main" id="{B7D63F1D-57DE-A942-3429-A00065BEF37F}"/>
                </a:ext>
              </a:extLst>
            </p:cNvPr>
            <p:cNvSpPr/>
            <p:nvPr/>
          </p:nvSpPr>
          <p:spPr>
            <a:xfrm>
              <a:off x="-684" y="3495801"/>
              <a:ext cx="12192684" cy="3478338"/>
            </a:xfrm>
            <a:custGeom>
              <a:avLst/>
              <a:gdLst>
                <a:gd name="connsiteX0" fmla="*/ 9143999 w 9143999"/>
                <a:gd name="connsiteY0" fmla="*/ 0 h 3478011"/>
                <a:gd name="connsiteX1" fmla="*/ 9143999 w 9143999"/>
                <a:gd name="connsiteY1" fmla="*/ 1393716 h 3478011"/>
                <a:gd name="connsiteX2" fmla="*/ 9143999 w 9143999"/>
                <a:gd name="connsiteY2" fmla="*/ 1513865 h 3478011"/>
                <a:gd name="connsiteX3" fmla="*/ 9143999 w 9143999"/>
                <a:gd name="connsiteY3" fmla="*/ 3478011 h 3478011"/>
                <a:gd name="connsiteX4" fmla="*/ 0 w 9143999"/>
                <a:gd name="connsiteY4" fmla="*/ 3478011 h 3478011"/>
                <a:gd name="connsiteX5" fmla="*/ 0 w 9143999"/>
                <a:gd name="connsiteY5" fmla="*/ 1513865 h 3478011"/>
                <a:gd name="connsiteX6" fmla="*/ 0 w 9143999"/>
                <a:gd name="connsiteY6" fmla="*/ 1393716 h 3478011"/>
                <a:gd name="connsiteX7" fmla="*/ 0 w 9143999"/>
                <a:gd name="connsiteY7" fmla="*/ 846204 h 3478011"/>
                <a:gd name="connsiteX8" fmla="*/ 303379 w 9143999"/>
                <a:gd name="connsiteY8" fmla="*/ 970246 h 3478011"/>
                <a:gd name="connsiteX9" fmla="*/ 8360497 w 9143999"/>
                <a:gd name="connsiteY9" fmla="*/ 342756 h 3478011"/>
                <a:gd name="connsiteX10" fmla="*/ 8941037 w 9143999"/>
                <a:gd name="connsiteY10" fmla="*/ 98098 h 34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3999" h="3478011">
                  <a:moveTo>
                    <a:pt x="9143999" y="0"/>
                  </a:moveTo>
                  <a:lnTo>
                    <a:pt x="9143999" y="1393716"/>
                  </a:lnTo>
                  <a:lnTo>
                    <a:pt x="9143999" y="1513865"/>
                  </a:lnTo>
                  <a:lnTo>
                    <a:pt x="9143999" y="3478011"/>
                  </a:lnTo>
                  <a:lnTo>
                    <a:pt x="0" y="3478011"/>
                  </a:lnTo>
                  <a:lnTo>
                    <a:pt x="0" y="1513865"/>
                  </a:lnTo>
                  <a:lnTo>
                    <a:pt x="0" y="1393716"/>
                  </a:lnTo>
                  <a:lnTo>
                    <a:pt x="0" y="846204"/>
                  </a:lnTo>
                  <a:lnTo>
                    <a:pt x="303379" y="970246"/>
                  </a:lnTo>
                  <a:cubicBezTo>
                    <a:pt x="2685816" y="1852356"/>
                    <a:pt x="6241504" y="1135756"/>
                    <a:pt x="8360497" y="342756"/>
                  </a:cubicBezTo>
                  <a:cubicBezTo>
                    <a:pt x="8544757" y="273800"/>
                    <a:pt x="8739002" y="191802"/>
                    <a:pt x="8941037" y="98098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chemeClr val="bg1"/>
                </a:gs>
                <a:gs pos="100000">
                  <a:srgbClr val="DFDFDF">
                    <a:lumMod val="52000"/>
                    <a:lumOff val="48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30081" y="4987944"/>
            <a:ext cx="5120953" cy="688956"/>
          </a:xfrm>
        </p:spPr>
        <p:txBody>
          <a:bodyPr anchor="b">
            <a:normAutofit/>
          </a:bodyPr>
          <a:lstStyle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zh-CN" altLang="en-US" sz="2400" b="1" dirty="0">
                <a:solidFill>
                  <a:srgbClr val="122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580553" y="5780397"/>
            <a:ext cx="3020007" cy="560002"/>
          </a:xfrm>
        </p:spPr>
        <p:txBody>
          <a:bodyPr>
            <a:normAutofit/>
          </a:bodyPr>
          <a:lstStyle>
            <a:lvl1pPr marL="0" indent="0"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1350" b="1" kern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9CEB231C-9913-8696-8168-F50A83031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0415B-9B00-4195-8FD6-A576929E1C5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13" name="页脚占位符 4">
            <a:extLst>
              <a:ext uri="{FF2B5EF4-FFF2-40B4-BE49-F238E27FC236}">
                <a16:creationId xmlns:a16="http://schemas.microsoft.com/office/drawing/2014/main" id="{265F55E8-B0B9-877F-A91A-02A19B708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C64B73C4-3717-C874-D75C-68437208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258AF-95AB-4483-B373-3230A3D2D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79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AEB224B-D087-5B98-260B-09D8B3CA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0415B-9B00-4195-8FD6-A576929E1C5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FF02B16-CE2D-DAB7-623C-FF477AAE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5C7E75A-C6DE-2AF9-3F80-AE84224D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258AF-95AB-4483-B373-3230A3D2D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49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4F41E4-B25E-411F-5A6E-FF3B05AA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0415B-9B00-4195-8FD6-A576929E1C5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202292-B434-533E-0314-3408F79D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CE8051-E835-322E-3768-07ECE99F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258AF-95AB-4483-B373-3230A3D2D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692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0E0F2-D0F6-DE5D-74D9-D20F8DAF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0415B-9B00-4195-8FD6-A576929E1C5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747F4E-D5A8-1A74-6B96-1C557039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6B7C88-BC12-77C5-33D0-9A85BF1A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258AF-95AB-4483-B373-3230A3D2D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165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82985521-260F-9F6D-225A-9DDE635DC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12192000" cy="61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任意多边形 7">
            <a:extLst>
              <a:ext uri="{FF2B5EF4-FFF2-40B4-BE49-F238E27FC236}">
                <a16:creationId xmlns:a16="http://schemas.microsoft.com/office/drawing/2014/main" id="{792CEB88-B73D-8ED9-4F01-F7D3257DC7E4}"/>
              </a:ext>
            </a:extLst>
          </p:cNvPr>
          <p:cNvSpPr/>
          <p:nvPr/>
        </p:nvSpPr>
        <p:spPr>
          <a:xfrm>
            <a:off x="0" y="2841625"/>
            <a:ext cx="12192000" cy="2052638"/>
          </a:xfrm>
          <a:custGeom>
            <a:avLst/>
            <a:gdLst>
              <a:gd name="connsiteX0" fmla="*/ 9143999 w 9143999"/>
              <a:gd name="connsiteY0" fmla="*/ 0 h 2051818"/>
              <a:gd name="connsiteX1" fmla="*/ 9143999 w 9143999"/>
              <a:gd name="connsiteY1" fmla="*/ 2051818 h 2051818"/>
              <a:gd name="connsiteX2" fmla="*/ 0 w 9143999"/>
              <a:gd name="connsiteY2" fmla="*/ 2051818 h 2051818"/>
              <a:gd name="connsiteX3" fmla="*/ 0 w 9143999"/>
              <a:gd name="connsiteY3" fmla="*/ 1204077 h 2051818"/>
              <a:gd name="connsiteX4" fmla="*/ 6027 w 9143999"/>
              <a:gd name="connsiteY4" fmla="*/ 1207403 h 2051818"/>
              <a:gd name="connsiteX5" fmla="*/ 7674511 w 9143999"/>
              <a:gd name="connsiteY5" fmla="*/ 718908 h 2051818"/>
              <a:gd name="connsiteX6" fmla="*/ 9044856 w 9143999"/>
              <a:gd name="connsiteY6" fmla="*/ 57555 h 2051818"/>
              <a:gd name="connsiteX7" fmla="*/ 9143999 w 9143999"/>
              <a:gd name="connsiteY7" fmla="*/ 0 h 205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2051818">
                <a:moveTo>
                  <a:pt x="9143999" y="0"/>
                </a:moveTo>
                <a:lnTo>
                  <a:pt x="9143999" y="2051818"/>
                </a:lnTo>
                <a:lnTo>
                  <a:pt x="0" y="2051818"/>
                </a:lnTo>
                <a:lnTo>
                  <a:pt x="0" y="1204077"/>
                </a:lnTo>
                <a:lnTo>
                  <a:pt x="6027" y="1207403"/>
                </a:lnTo>
                <a:cubicBezTo>
                  <a:pt x="2066505" y="2238985"/>
                  <a:pt x="5621740" y="1499327"/>
                  <a:pt x="7674511" y="718908"/>
                </a:cubicBezTo>
                <a:cubicBezTo>
                  <a:pt x="8085065" y="562824"/>
                  <a:pt x="8552064" y="336225"/>
                  <a:pt x="9044856" y="57555"/>
                </a:cubicBezTo>
                <a:lnTo>
                  <a:pt x="9143999" y="0"/>
                </a:lnTo>
                <a:close/>
              </a:path>
            </a:pathLst>
          </a:cu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8">
            <a:extLst>
              <a:ext uri="{FF2B5EF4-FFF2-40B4-BE49-F238E27FC236}">
                <a16:creationId xmlns:a16="http://schemas.microsoft.com/office/drawing/2014/main" id="{3EB070D3-644C-6C08-B896-579EC018566A}"/>
              </a:ext>
            </a:extLst>
          </p:cNvPr>
          <p:cNvSpPr/>
          <p:nvPr/>
        </p:nvSpPr>
        <p:spPr>
          <a:xfrm>
            <a:off x="0" y="3379788"/>
            <a:ext cx="12192000" cy="3478212"/>
          </a:xfrm>
          <a:custGeom>
            <a:avLst/>
            <a:gdLst>
              <a:gd name="connsiteX0" fmla="*/ 9143999 w 9143999"/>
              <a:gd name="connsiteY0" fmla="*/ 0 h 3478011"/>
              <a:gd name="connsiteX1" fmla="*/ 9143999 w 9143999"/>
              <a:gd name="connsiteY1" fmla="*/ 1393716 h 3478011"/>
              <a:gd name="connsiteX2" fmla="*/ 9143999 w 9143999"/>
              <a:gd name="connsiteY2" fmla="*/ 1513865 h 3478011"/>
              <a:gd name="connsiteX3" fmla="*/ 9143999 w 9143999"/>
              <a:gd name="connsiteY3" fmla="*/ 3478011 h 3478011"/>
              <a:gd name="connsiteX4" fmla="*/ 0 w 9143999"/>
              <a:gd name="connsiteY4" fmla="*/ 3478011 h 3478011"/>
              <a:gd name="connsiteX5" fmla="*/ 0 w 9143999"/>
              <a:gd name="connsiteY5" fmla="*/ 1513865 h 3478011"/>
              <a:gd name="connsiteX6" fmla="*/ 0 w 9143999"/>
              <a:gd name="connsiteY6" fmla="*/ 1393716 h 3478011"/>
              <a:gd name="connsiteX7" fmla="*/ 0 w 9143999"/>
              <a:gd name="connsiteY7" fmla="*/ 846204 h 3478011"/>
              <a:gd name="connsiteX8" fmla="*/ 303379 w 9143999"/>
              <a:gd name="connsiteY8" fmla="*/ 970246 h 3478011"/>
              <a:gd name="connsiteX9" fmla="*/ 8360497 w 9143999"/>
              <a:gd name="connsiteY9" fmla="*/ 342756 h 3478011"/>
              <a:gd name="connsiteX10" fmla="*/ 8941037 w 9143999"/>
              <a:gd name="connsiteY10" fmla="*/ 98098 h 347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999" h="3478011">
                <a:moveTo>
                  <a:pt x="9143999" y="0"/>
                </a:moveTo>
                <a:lnTo>
                  <a:pt x="9143999" y="1393716"/>
                </a:lnTo>
                <a:lnTo>
                  <a:pt x="9143999" y="1513865"/>
                </a:lnTo>
                <a:lnTo>
                  <a:pt x="9143999" y="3478011"/>
                </a:lnTo>
                <a:lnTo>
                  <a:pt x="0" y="3478011"/>
                </a:lnTo>
                <a:lnTo>
                  <a:pt x="0" y="1513865"/>
                </a:lnTo>
                <a:lnTo>
                  <a:pt x="0" y="1393716"/>
                </a:lnTo>
                <a:lnTo>
                  <a:pt x="0" y="846204"/>
                </a:lnTo>
                <a:lnTo>
                  <a:pt x="303379" y="970246"/>
                </a:lnTo>
                <a:cubicBezTo>
                  <a:pt x="2685816" y="1852356"/>
                  <a:pt x="6241504" y="1135756"/>
                  <a:pt x="8360497" y="342756"/>
                </a:cubicBezTo>
                <a:cubicBezTo>
                  <a:pt x="8544757" y="273800"/>
                  <a:pt x="8739002" y="191802"/>
                  <a:pt x="8941037" y="98098"/>
                </a:cubicBezTo>
                <a:close/>
              </a:path>
            </a:pathLst>
          </a:custGeom>
          <a:gradFill flip="none" rotWithShape="1">
            <a:gsLst>
              <a:gs pos="17000">
                <a:schemeClr val="bg1"/>
              </a:gs>
              <a:gs pos="100000">
                <a:srgbClr val="DFDFDF">
                  <a:lumMod val="52000"/>
                  <a:lumOff val="48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A2584EC7-DCC5-9EE1-4F42-939B56882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5305425"/>
            <a:ext cx="2228850" cy="901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r" eaLnBrk="1" hangingPunct="1">
              <a:lnSpc>
                <a:spcPct val="120000"/>
              </a:lnSpc>
              <a:defRPr/>
            </a:pPr>
            <a:r>
              <a:rPr lang="zh-CN" altLang="en-US" sz="2700" b="1">
                <a:solidFill>
                  <a:srgbClr val="122C55"/>
                </a:solidFill>
                <a:cs typeface="Arial" pitchFamily="34" charset="0"/>
              </a:rPr>
              <a:t>谢谢聆听</a:t>
            </a:r>
            <a:endParaRPr lang="en-US" altLang="zh-CN" sz="2700" b="1">
              <a:solidFill>
                <a:srgbClr val="122C55"/>
              </a:solidFill>
              <a:cs typeface="Arial" pitchFamily="34" charset="0"/>
            </a:endParaRPr>
          </a:p>
          <a:p>
            <a:pPr algn="r" eaLnBrk="1" hangingPunct="1">
              <a:lnSpc>
                <a:spcPct val="120000"/>
              </a:lnSpc>
              <a:defRPr/>
            </a:pPr>
            <a:r>
              <a:rPr lang="en-US" altLang="zh-CN">
                <a:solidFill>
                  <a:srgbClr val="404040"/>
                </a:solidFill>
                <a:cs typeface="Arial" pitchFamily="34" charset="0"/>
              </a:rPr>
              <a:t>Thank You</a:t>
            </a:r>
            <a:endParaRPr lang="zh-CN" altLang="en-US">
              <a:solidFill>
                <a:srgbClr val="404040"/>
              </a:solidFill>
              <a:cs typeface="Arial" pitchFamily="34" charset="0"/>
            </a:endParaRPr>
          </a:p>
        </p:txBody>
      </p:sp>
      <p:pic>
        <p:nvPicPr>
          <p:cNvPr id="6" name="图片 10">
            <a:extLst>
              <a:ext uri="{FF2B5EF4-FFF2-40B4-BE49-F238E27FC236}">
                <a16:creationId xmlns:a16="http://schemas.microsoft.com/office/drawing/2014/main" id="{29636640-EF30-8D83-2244-637721859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5634038"/>
            <a:ext cx="5619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1">
            <a:extLst>
              <a:ext uri="{FF2B5EF4-FFF2-40B4-BE49-F238E27FC236}">
                <a16:creationId xmlns:a16="http://schemas.microsoft.com/office/drawing/2014/main" id="{BE93A46E-2240-E6BE-E3E2-0760F0F17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12192000" cy="61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任意多边形 12">
            <a:extLst>
              <a:ext uri="{FF2B5EF4-FFF2-40B4-BE49-F238E27FC236}">
                <a16:creationId xmlns:a16="http://schemas.microsoft.com/office/drawing/2014/main" id="{E91B5C6F-FFD2-EE63-7200-FEE8DD5CD4C5}"/>
              </a:ext>
            </a:extLst>
          </p:cNvPr>
          <p:cNvSpPr/>
          <p:nvPr/>
        </p:nvSpPr>
        <p:spPr>
          <a:xfrm>
            <a:off x="0" y="2841625"/>
            <a:ext cx="12192000" cy="2052638"/>
          </a:xfrm>
          <a:custGeom>
            <a:avLst/>
            <a:gdLst>
              <a:gd name="connsiteX0" fmla="*/ 9143999 w 9143999"/>
              <a:gd name="connsiteY0" fmla="*/ 0 h 2051818"/>
              <a:gd name="connsiteX1" fmla="*/ 9143999 w 9143999"/>
              <a:gd name="connsiteY1" fmla="*/ 2051818 h 2051818"/>
              <a:gd name="connsiteX2" fmla="*/ 0 w 9143999"/>
              <a:gd name="connsiteY2" fmla="*/ 2051818 h 2051818"/>
              <a:gd name="connsiteX3" fmla="*/ 0 w 9143999"/>
              <a:gd name="connsiteY3" fmla="*/ 1204077 h 2051818"/>
              <a:gd name="connsiteX4" fmla="*/ 6027 w 9143999"/>
              <a:gd name="connsiteY4" fmla="*/ 1207403 h 2051818"/>
              <a:gd name="connsiteX5" fmla="*/ 7674511 w 9143999"/>
              <a:gd name="connsiteY5" fmla="*/ 718908 h 2051818"/>
              <a:gd name="connsiteX6" fmla="*/ 9044856 w 9143999"/>
              <a:gd name="connsiteY6" fmla="*/ 57555 h 2051818"/>
              <a:gd name="connsiteX7" fmla="*/ 9143999 w 9143999"/>
              <a:gd name="connsiteY7" fmla="*/ 0 h 205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2051818">
                <a:moveTo>
                  <a:pt x="9143999" y="0"/>
                </a:moveTo>
                <a:lnTo>
                  <a:pt x="9143999" y="2051818"/>
                </a:lnTo>
                <a:lnTo>
                  <a:pt x="0" y="2051818"/>
                </a:lnTo>
                <a:lnTo>
                  <a:pt x="0" y="1204077"/>
                </a:lnTo>
                <a:lnTo>
                  <a:pt x="6027" y="1207403"/>
                </a:lnTo>
                <a:cubicBezTo>
                  <a:pt x="2066505" y="2238985"/>
                  <a:pt x="5621740" y="1499327"/>
                  <a:pt x="7674511" y="718908"/>
                </a:cubicBezTo>
                <a:cubicBezTo>
                  <a:pt x="8085065" y="562824"/>
                  <a:pt x="8552064" y="336225"/>
                  <a:pt x="9044856" y="57555"/>
                </a:cubicBezTo>
                <a:lnTo>
                  <a:pt x="9143999" y="0"/>
                </a:lnTo>
                <a:close/>
              </a:path>
            </a:pathLst>
          </a:cu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任意多边形 13">
            <a:extLst>
              <a:ext uri="{FF2B5EF4-FFF2-40B4-BE49-F238E27FC236}">
                <a16:creationId xmlns:a16="http://schemas.microsoft.com/office/drawing/2014/main" id="{D66072A0-8186-8CBA-3806-8F9ACA041AEF}"/>
              </a:ext>
            </a:extLst>
          </p:cNvPr>
          <p:cNvSpPr/>
          <p:nvPr/>
        </p:nvSpPr>
        <p:spPr>
          <a:xfrm>
            <a:off x="0" y="3379788"/>
            <a:ext cx="12192000" cy="3478212"/>
          </a:xfrm>
          <a:custGeom>
            <a:avLst/>
            <a:gdLst>
              <a:gd name="connsiteX0" fmla="*/ 9143999 w 9143999"/>
              <a:gd name="connsiteY0" fmla="*/ 0 h 3478011"/>
              <a:gd name="connsiteX1" fmla="*/ 9143999 w 9143999"/>
              <a:gd name="connsiteY1" fmla="*/ 1393716 h 3478011"/>
              <a:gd name="connsiteX2" fmla="*/ 9143999 w 9143999"/>
              <a:gd name="connsiteY2" fmla="*/ 1513865 h 3478011"/>
              <a:gd name="connsiteX3" fmla="*/ 9143999 w 9143999"/>
              <a:gd name="connsiteY3" fmla="*/ 3478011 h 3478011"/>
              <a:gd name="connsiteX4" fmla="*/ 0 w 9143999"/>
              <a:gd name="connsiteY4" fmla="*/ 3478011 h 3478011"/>
              <a:gd name="connsiteX5" fmla="*/ 0 w 9143999"/>
              <a:gd name="connsiteY5" fmla="*/ 1513865 h 3478011"/>
              <a:gd name="connsiteX6" fmla="*/ 0 w 9143999"/>
              <a:gd name="connsiteY6" fmla="*/ 1393716 h 3478011"/>
              <a:gd name="connsiteX7" fmla="*/ 0 w 9143999"/>
              <a:gd name="connsiteY7" fmla="*/ 846204 h 3478011"/>
              <a:gd name="connsiteX8" fmla="*/ 303379 w 9143999"/>
              <a:gd name="connsiteY8" fmla="*/ 970246 h 3478011"/>
              <a:gd name="connsiteX9" fmla="*/ 8360497 w 9143999"/>
              <a:gd name="connsiteY9" fmla="*/ 342756 h 3478011"/>
              <a:gd name="connsiteX10" fmla="*/ 8941037 w 9143999"/>
              <a:gd name="connsiteY10" fmla="*/ 98098 h 347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999" h="3478011">
                <a:moveTo>
                  <a:pt x="9143999" y="0"/>
                </a:moveTo>
                <a:lnTo>
                  <a:pt x="9143999" y="1393716"/>
                </a:lnTo>
                <a:lnTo>
                  <a:pt x="9143999" y="1513865"/>
                </a:lnTo>
                <a:lnTo>
                  <a:pt x="9143999" y="3478011"/>
                </a:lnTo>
                <a:lnTo>
                  <a:pt x="0" y="3478011"/>
                </a:lnTo>
                <a:lnTo>
                  <a:pt x="0" y="1513865"/>
                </a:lnTo>
                <a:lnTo>
                  <a:pt x="0" y="1393716"/>
                </a:lnTo>
                <a:lnTo>
                  <a:pt x="0" y="846204"/>
                </a:lnTo>
                <a:lnTo>
                  <a:pt x="303379" y="970246"/>
                </a:lnTo>
                <a:cubicBezTo>
                  <a:pt x="2685816" y="1852356"/>
                  <a:pt x="6241504" y="1135756"/>
                  <a:pt x="8360497" y="342756"/>
                </a:cubicBezTo>
                <a:cubicBezTo>
                  <a:pt x="8544757" y="273800"/>
                  <a:pt x="8739002" y="191802"/>
                  <a:pt x="8941037" y="98098"/>
                </a:cubicBezTo>
                <a:close/>
              </a:path>
            </a:pathLst>
          </a:custGeom>
          <a:gradFill flip="none" rotWithShape="1">
            <a:gsLst>
              <a:gs pos="17000">
                <a:schemeClr val="bg1"/>
              </a:gs>
              <a:gs pos="100000">
                <a:srgbClr val="DFDFDF">
                  <a:lumMod val="52000"/>
                  <a:lumOff val="48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8E9A1748-0E99-5415-F2A3-DFBF8152A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5305425"/>
            <a:ext cx="2228850" cy="901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r" eaLnBrk="1" hangingPunct="1">
              <a:lnSpc>
                <a:spcPct val="120000"/>
              </a:lnSpc>
              <a:defRPr/>
            </a:pPr>
            <a:r>
              <a:rPr lang="zh-CN" altLang="en-US" sz="2700" b="1">
                <a:solidFill>
                  <a:srgbClr val="122C55"/>
                </a:solidFill>
                <a:cs typeface="Arial" pitchFamily="34" charset="0"/>
              </a:rPr>
              <a:t>谢谢聆听</a:t>
            </a:r>
            <a:endParaRPr lang="en-US" altLang="zh-CN" sz="2700" b="1">
              <a:solidFill>
                <a:srgbClr val="122C55"/>
              </a:solidFill>
              <a:cs typeface="Arial" pitchFamily="34" charset="0"/>
            </a:endParaRPr>
          </a:p>
          <a:p>
            <a:pPr algn="r" eaLnBrk="1" hangingPunct="1">
              <a:lnSpc>
                <a:spcPct val="120000"/>
              </a:lnSpc>
              <a:defRPr/>
            </a:pPr>
            <a:r>
              <a:rPr lang="en-US" altLang="zh-CN">
                <a:solidFill>
                  <a:srgbClr val="404040"/>
                </a:solidFill>
                <a:cs typeface="Arial" pitchFamily="34" charset="0"/>
              </a:rPr>
              <a:t>Thank You</a:t>
            </a:r>
            <a:endParaRPr lang="zh-CN" altLang="en-US">
              <a:solidFill>
                <a:srgbClr val="404040"/>
              </a:solidFill>
              <a:cs typeface="Arial" pitchFamily="34" charset="0"/>
            </a:endParaRPr>
          </a:p>
        </p:txBody>
      </p:sp>
      <p:pic>
        <p:nvPicPr>
          <p:cNvPr id="11" name="图片 15">
            <a:extLst>
              <a:ext uri="{FF2B5EF4-FFF2-40B4-BE49-F238E27FC236}">
                <a16:creationId xmlns:a16="http://schemas.microsoft.com/office/drawing/2014/main" id="{12C925D3-EEA8-08DC-6B3F-F73D8787A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5634038"/>
            <a:ext cx="5619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261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>
            <a:extLst>
              <a:ext uri="{FF2B5EF4-FFF2-40B4-BE49-F238E27FC236}">
                <a16:creationId xmlns:a16="http://schemas.microsoft.com/office/drawing/2014/main" id="{C2B29A52-35E9-5E7C-3119-726ECDE99082}"/>
              </a:ext>
            </a:extLst>
          </p:cNvPr>
          <p:cNvGrpSpPr>
            <a:grpSpLocks/>
          </p:cNvGrpSpPr>
          <p:nvPr/>
        </p:nvGrpSpPr>
        <p:grpSpPr bwMode="auto">
          <a:xfrm>
            <a:off x="0" y="6126163"/>
            <a:ext cx="12192000" cy="731837"/>
            <a:chOff x="1" y="2947547"/>
            <a:chExt cx="9143999" cy="2827685"/>
          </a:xfrm>
        </p:grpSpPr>
        <p:sp>
          <p:nvSpPr>
            <p:cNvPr id="4" name="任意多边形 7">
              <a:extLst>
                <a:ext uri="{FF2B5EF4-FFF2-40B4-BE49-F238E27FC236}">
                  <a16:creationId xmlns:a16="http://schemas.microsoft.com/office/drawing/2014/main" id="{0B0D4654-5D93-32CE-370B-5F19BF999823}"/>
                </a:ext>
              </a:extLst>
            </p:cNvPr>
            <p:cNvSpPr/>
            <p:nvPr/>
          </p:nvSpPr>
          <p:spPr>
            <a:xfrm>
              <a:off x="1" y="2947547"/>
              <a:ext cx="9143999" cy="2300177"/>
            </a:xfrm>
            <a:custGeom>
              <a:avLst/>
              <a:gdLst>
                <a:gd name="connsiteX0" fmla="*/ 9143999 w 9143999"/>
                <a:gd name="connsiteY0" fmla="*/ 0 h 2051818"/>
                <a:gd name="connsiteX1" fmla="*/ 9143999 w 9143999"/>
                <a:gd name="connsiteY1" fmla="*/ 2051818 h 2051818"/>
                <a:gd name="connsiteX2" fmla="*/ 0 w 9143999"/>
                <a:gd name="connsiteY2" fmla="*/ 2051818 h 2051818"/>
                <a:gd name="connsiteX3" fmla="*/ 0 w 9143999"/>
                <a:gd name="connsiteY3" fmla="*/ 1204077 h 2051818"/>
                <a:gd name="connsiteX4" fmla="*/ 6027 w 9143999"/>
                <a:gd name="connsiteY4" fmla="*/ 1207403 h 2051818"/>
                <a:gd name="connsiteX5" fmla="*/ 7674511 w 9143999"/>
                <a:gd name="connsiteY5" fmla="*/ 718908 h 2051818"/>
                <a:gd name="connsiteX6" fmla="*/ 9044856 w 9143999"/>
                <a:gd name="connsiteY6" fmla="*/ 57555 h 2051818"/>
                <a:gd name="connsiteX7" fmla="*/ 9143999 w 9143999"/>
                <a:gd name="connsiteY7" fmla="*/ 0 h 20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9" h="2051818">
                  <a:moveTo>
                    <a:pt x="9143999" y="0"/>
                  </a:moveTo>
                  <a:lnTo>
                    <a:pt x="9143999" y="2051818"/>
                  </a:lnTo>
                  <a:lnTo>
                    <a:pt x="0" y="2051818"/>
                  </a:lnTo>
                  <a:lnTo>
                    <a:pt x="0" y="1204077"/>
                  </a:lnTo>
                  <a:lnTo>
                    <a:pt x="6027" y="1207403"/>
                  </a:lnTo>
                  <a:cubicBezTo>
                    <a:pt x="2066505" y="2238985"/>
                    <a:pt x="5621740" y="1499327"/>
                    <a:pt x="7674511" y="718908"/>
                  </a:cubicBezTo>
                  <a:cubicBezTo>
                    <a:pt x="8085065" y="562824"/>
                    <a:pt x="8552064" y="336225"/>
                    <a:pt x="9044856" y="57555"/>
                  </a:cubicBezTo>
                  <a:lnTo>
                    <a:pt x="9143999" y="0"/>
                  </a:lnTo>
                  <a:close/>
                </a:path>
              </a:pathLst>
            </a:custGeom>
            <a:gradFill>
              <a:gsLst>
                <a:gs pos="0">
                  <a:srgbClr val="122C55">
                    <a:alpha val="90000"/>
                  </a:srgbClr>
                </a:gs>
                <a:gs pos="100000">
                  <a:srgbClr val="122C55">
                    <a:alpha val="70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任意多边形 8">
              <a:extLst>
                <a:ext uri="{FF2B5EF4-FFF2-40B4-BE49-F238E27FC236}">
                  <a16:creationId xmlns:a16="http://schemas.microsoft.com/office/drawing/2014/main" id="{D10B41F8-85B0-331F-E94C-C9D13ECB0C24}"/>
                </a:ext>
              </a:extLst>
            </p:cNvPr>
            <p:cNvSpPr/>
            <p:nvPr/>
          </p:nvSpPr>
          <p:spPr>
            <a:xfrm>
              <a:off x="1" y="3560928"/>
              <a:ext cx="9143999" cy="2214304"/>
            </a:xfrm>
            <a:custGeom>
              <a:avLst/>
              <a:gdLst>
                <a:gd name="connsiteX0" fmla="*/ 9143999 w 9143999"/>
                <a:gd name="connsiteY0" fmla="*/ 0 h 3478011"/>
                <a:gd name="connsiteX1" fmla="*/ 9143999 w 9143999"/>
                <a:gd name="connsiteY1" fmla="*/ 1393716 h 3478011"/>
                <a:gd name="connsiteX2" fmla="*/ 9143999 w 9143999"/>
                <a:gd name="connsiteY2" fmla="*/ 1513865 h 3478011"/>
                <a:gd name="connsiteX3" fmla="*/ 9143999 w 9143999"/>
                <a:gd name="connsiteY3" fmla="*/ 3478011 h 3478011"/>
                <a:gd name="connsiteX4" fmla="*/ 0 w 9143999"/>
                <a:gd name="connsiteY4" fmla="*/ 3478011 h 3478011"/>
                <a:gd name="connsiteX5" fmla="*/ 0 w 9143999"/>
                <a:gd name="connsiteY5" fmla="*/ 1513865 h 3478011"/>
                <a:gd name="connsiteX6" fmla="*/ 0 w 9143999"/>
                <a:gd name="connsiteY6" fmla="*/ 1393716 h 3478011"/>
                <a:gd name="connsiteX7" fmla="*/ 0 w 9143999"/>
                <a:gd name="connsiteY7" fmla="*/ 846204 h 3478011"/>
                <a:gd name="connsiteX8" fmla="*/ 303379 w 9143999"/>
                <a:gd name="connsiteY8" fmla="*/ 970246 h 3478011"/>
                <a:gd name="connsiteX9" fmla="*/ 8360497 w 9143999"/>
                <a:gd name="connsiteY9" fmla="*/ 342756 h 3478011"/>
                <a:gd name="connsiteX10" fmla="*/ 8941037 w 9143999"/>
                <a:gd name="connsiteY10" fmla="*/ 98098 h 34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3999" h="3478011">
                  <a:moveTo>
                    <a:pt x="9143999" y="0"/>
                  </a:moveTo>
                  <a:lnTo>
                    <a:pt x="9143999" y="1393716"/>
                  </a:lnTo>
                  <a:lnTo>
                    <a:pt x="9143999" y="1513865"/>
                  </a:lnTo>
                  <a:lnTo>
                    <a:pt x="9143999" y="3478011"/>
                  </a:lnTo>
                  <a:lnTo>
                    <a:pt x="0" y="3478011"/>
                  </a:lnTo>
                  <a:lnTo>
                    <a:pt x="0" y="1513865"/>
                  </a:lnTo>
                  <a:lnTo>
                    <a:pt x="0" y="1393716"/>
                  </a:lnTo>
                  <a:lnTo>
                    <a:pt x="0" y="846204"/>
                  </a:lnTo>
                  <a:lnTo>
                    <a:pt x="303379" y="970246"/>
                  </a:lnTo>
                  <a:cubicBezTo>
                    <a:pt x="2685816" y="1852356"/>
                    <a:pt x="6241504" y="1135756"/>
                    <a:pt x="8360497" y="342756"/>
                  </a:cubicBezTo>
                  <a:cubicBezTo>
                    <a:pt x="8544757" y="273800"/>
                    <a:pt x="8739002" y="191802"/>
                    <a:pt x="8941037" y="98098"/>
                  </a:cubicBezTo>
                  <a:close/>
                </a:path>
              </a:pathLst>
            </a:custGeom>
            <a:gradFill flip="none" rotWithShape="1">
              <a:gsLst>
                <a:gs pos="26000">
                  <a:schemeClr val="bg1"/>
                </a:gs>
                <a:gs pos="100000">
                  <a:srgbClr val="DFDFDF">
                    <a:lumMod val="52000"/>
                    <a:lumOff val="4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" name="组合 9">
            <a:extLst>
              <a:ext uri="{FF2B5EF4-FFF2-40B4-BE49-F238E27FC236}">
                <a16:creationId xmlns:a16="http://schemas.microsoft.com/office/drawing/2014/main" id="{3DAACBE2-AB00-6B7E-5650-035C18C27B8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-141288"/>
            <a:ext cx="12192000" cy="1881188"/>
            <a:chOff x="1" y="2994858"/>
            <a:chExt cx="9144001" cy="3162457"/>
          </a:xfrm>
        </p:grpSpPr>
        <p:sp>
          <p:nvSpPr>
            <p:cNvPr id="7" name="任意多边形 10">
              <a:extLst>
                <a:ext uri="{FF2B5EF4-FFF2-40B4-BE49-F238E27FC236}">
                  <a16:creationId xmlns:a16="http://schemas.microsoft.com/office/drawing/2014/main" id="{14217F87-BCED-C352-A371-25F71A18E358}"/>
                </a:ext>
              </a:extLst>
            </p:cNvPr>
            <p:cNvSpPr/>
            <p:nvPr/>
          </p:nvSpPr>
          <p:spPr>
            <a:xfrm>
              <a:off x="1" y="2994858"/>
              <a:ext cx="9144001" cy="2153672"/>
            </a:xfrm>
            <a:custGeom>
              <a:avLst/>
              <a:gdLst>
                <a:gd name="connsiteX0" fmla="*/ 9143999 w 9143999"/>
                <a:gd name="connsiteY0" fmla="*/ 0 h 2051818"/>
                <a:gd name="connsiteX1" fmla="*/ 9143999 w 9143999"/>
                <a:gd name="connsiteY1" fmla="*/ 2051818 h 2051818"/>
                <a:gd name="connsiteX2" fmla="*/ 0 w 9143999"/>
                <a:gd name="connsiteY2" fmla="*/ 2051818 h 2051818"/>
                <a:gd name="connsiteX3" fmla="*/ 0 w 9143999"/>
                <a:gd name="connsiteY3" fmla="*/ 1204077 h 2051818"/>
                <a:gd name="connsiteX4" fmla="*/ 6027 w 9143999"/>
                <a:gd name="connsiteY4" fmla="*/ 1207403 h 2051818"/>
                <a:gd name="connsiteX5" fmla="*/ 7674511 w 9143999"/>
                <a:gd name="connsiteY5" fmla="*/ 718908 h 2051818"/>
                <a:gd name="connsiteX6" fmla="*/ 9044856 w 9143999"/>
                <a:gd name="connsiteY6" fmla="*/ 57555 h 2051818"/>
                <a:gd name="connsiteX7" fmla="*/ 9143999 w 9143999"/>
                <a:gd name="connsiteY7" fmla="*/ 0 h 20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9" h="2051818">
                  <a:moveTo>
                    <a:pt x="9143999" y="0"/>
                  </a:moveTo>
                  <a:lnTo>
                    <a:pt x="9143999" y="2051818"/>
                  </a:lnTo>
                  <a:lnTo>
                    <a:pt x="0" y="2051818"/>
                  </a:lnTo>
                  <a:lnTo>
                    <a:pt x="0" y="1204077"/>
                  </a:lnTo>
                  <a:lnTo>
                    <a:pt x="6027" y="1207403"/>
                  </a:lnTo>
                  <a:cubicBezTo>
                    <a:pt x="2066505" y="2238985"/>
                    <a:pt x="5621740" y="1499327"/>
                    <a:pt x="7674511" y="718908"/>
                  </a:cubicBezTo>
                  <a:cubicBezTo>
                    <a:pt x="8085065" y="562824"/>
                    <a:pt x="8552064" y="336225"/>
                    <a:pt x="9044856" y="57555"/>
                  </a:cubicBezTo>
                  <a:lnTo>
                    <a:pt x="9143999" y="0"/>
                  </a:lnTo>
                  <a:close/>
                </a:path>
              </a:pathLst>
            </a:custGeom>
            <a:gradFill>
              <a:gsLst>
                <a:gs pos="0">
                  <a:srgbClr val="122C55">
                    <a:alpha val="90000"/>
                  </a:srgbClr>
                </a:gs>
                <a:gs pos="100000">
                  <a:srgbClr val="122C55">
                    <a:alpha val="70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任意多边形 11">
              <a:extLst>
                <a:ext uri="{FF2B5EF4-FFF2-40B4-BE49-F238E27FC236}">
                  <a16:creationId xmlns:a16="http://schemas.microsoft.com/office/drawing/2014/main" id="{21E934A6-6F7D-A588-5E07-F775A22E38B0}"/>
                </a:ext>
              </a:extLst>
            </p:cNvPr>
            <p:cNvSpPr/>
            <p:nvPr/>
          </p:nvSpPr>
          <p:spPr>
            <a:xfrm>
              <a:off x="1" y="3475231"/>
              <a:ext cx="9144001" cy="2682084"/>
            </a:xfrm>
            <a:custGeom>
              <a:avLst/>
              <a:gdLst>
                <a:gd name="connsiteX0" fmla="*/ 9143999 w 9143999"/>
                <a:gd name="connsiteY0" fmla="*/ 0 h 3478011"/>
                <a:gd name="connsiteX1" fmla="*/ 9143999 w 9143999"/>
                <a:gd name="connsiteY1" fmla="*/ 1393716 h 3478011"/>
                <a:gd name="connsiteX2" fmla="*/ 9143999 w 9143999"/>
                <a:gd name="connsiteY2" fmla="*/ 1513865 h 3478011"/>
                <a:gd name="connsiteX3" fmla="*/ 9143999 w 9143999"/>
                <a:gd name="connsiteY3" fmla="*/ 3478011 h 3478011"/>
                <a:gd name="connsiteX4" fmla="*/ 0 w 9143999"/>
                <a:gd name="connsiteY4" fmla="*/ 3478011 h 3478011"/>
                <a:gd name="connsiteX5" fmla="*/ 0 w 9143999"/>
                <a:gd name="connsiteY5" fmla="*/ 1513865 h 3478011"/>
                <a:gd name="connsiteX6" fmla="*/ 0 w 9143999"/>
                <a:gd name="connsiteY6" fmla="*/ 1393716 h 3478011"/>
                <a:gd name="connsiteX7" fmla="*/ 0 w 9143999"/>
                <a:gd name="connsiteY7" fmla="*/ 846204 h 3478011"/>
                <a:gd name="connsiteX8" fmla="*/ 303379 w 9143999"/>
                <a:gd name="connsiteY8" fmla="*/ 970246 h 3478011"/>
                <a:gd name="connsiteX9" fmla="*/ 8360497 w 9143999"/>
                <a:gd name="connsiteY9" fmla="*/ 342756 h 3478011"/>
                <a:gd name="connsiteX10" fmla="*/ 8941037 w 9143999"/>
                <a:gd name="connsiteY10" fmla="*/ 98098 h 34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3999" h="3478011">
                  <a:moveTo>
                    <a:pt x="9143999" y="0"/>
                  </a:moveTo>
                  <a:lnTo>
                    <a:pt x="9143999" y="1393716"/>
                  </a:lnTo>
                  <a:lnTo>
                    <a:pt x="9143999" y="1513865"/>
                  </a:lnTo>
                  <a:lnTo>
                    <a:pt x="9143999" y="3478011"/>
                  </a:lnTo>
                  <a:lnTo>
                    <a:pt x="0" y="3478011"/>
                  </a:lnTo>
                  <a:lnTo>
                    <a:pt x="0" y="1513865"/>
                  </a:lnTo>
                  <a:lnTo>
                    <a:pt x="0" y="1393716"/>
                  </a:lnTo>
                  <a:lnTo>
                    <a:pt x="0" y="846204"/>
                  </a:lnTo>
                  <a:lnTo>
                    <a:pt x="303379" y="970246"/>
                  </a:lnTo>
                  <a:cubicBezTo>
                    <a:pt x="2685816" y="1852356"/>
                    <a:pt x="6241504" y="1135756"/>
                    <a:pt x="8360497" y="342756"/>
                  </a:cubicBezTo>
                  <a:cubicBezTo>
                    <a:pt x="8544757" y="273800"/>
                    <a:pt x="8739002" y="191802"/>
                    <a:pt x="8941037" y="98098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chemeClr val="bg1"/>
                </a:gs>
                <a:gs pos="100000">
                  <a:srgbClr val="DFDFDF">
                    <a:lumMod val="73000"/>
                    <a:lumOff val="27000"/>
                  </a:srgbClr>
                </a:gs>
                <a:gs pos="81000">
                  <a:srgbClr val="DFDFDF">
                    <a:lumMod val="52000"/>
                    <a:lumOff val="4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E28FE28-920F-7A3B-508E-1819F25D8FAB}"/>
              </a:ext>
            </a:extLst>
          </p:cNvPr>
          <p:cNvSpPr txBox="1"/>
          <p:nvPr/>
        </p:nvSpPr>
        <p:spPr>
          <a:xfrm>
            <a:off x="11604625" y="6511925"/>
            <a:ext cx="280988" cy="2143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54000" tIns="54000" rIns="54000" bIns="5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fld id="{2499F9D2-76A4-4A1B-9DBC-F0175489D951}" type="slidenum">
              <a:rPr lang="zh-CN" altLang="en-US" sz="600" b="1">
                <a:solidFill>
                  <a:srgbClr val="7F7F7F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pPr algn="ctr" eaLnBrk="1" hangingPunct="1"/>
              <a:t>‹#›</a:t>
            </a:fld>
            <a:endParaRPr lang="zh-CN" altLang="en-US" sz="600" b="1">
              <a:solidFill>
                <a:srgbClr val="7F7F7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CCD64237-31D5-2C7F-FBA0-A8BB14068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0" y="347663"/>
            <a:ext cx="5619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255" y="308175"/>
            <a:ext cx="109728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72000" rIns="0" bIns="72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5" name="文本占位符 2"/>
          <p:cNvSpPr>
            <a:spLocks noGrp="1" noChangeArrowheads="1"/>
          </p:cNvSpPr>
          <p:nvPr>
            <p:ph idx="1"/>
          </p:nvPr>
        </p:nvSpPr>
        <p:spPr bwMode="auto">
          <a:xfrm>
            <a:off x="527039" y="1613400"/>
            <a:ext cx="11137900" cy="45343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57175" indent="-257175">
              <a:lnSpc>
                <a:spcPct val="130000"/>
              </a:lnSpc>
              <a:buClr>
                <a:srgbClr val="0154A1"/>
              </a:buClr>
              <a:buFont typeface="Wingdings" panose="05000000000000000000" pitchFamily="2" charset="2"/>
              <a:buChar char="n"/>
              <a:defRPr sz="195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defRPr sz="165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defRPr sz="1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>
                <a:sym typeface="Arial" panose="020B0604020202020204" pitchFamily="34" charset="0"/>
              </a:rPr>
              <a:t>编辑母版文本样式</a:t>
            </a:r>
          </a:p>
          <a:p>
            <a:pPr lvl="1"/>
            <a:r>
              <a:rPr lang="zh-CN" altLang="en-US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en-US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en-US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en-US">
                <a:sym typeface="Arial" panose="020B0604020202020204" pitchFamily="34" charset="0"/>
              </a:rPr>
              <a:t>第五级</a:t>
            </a:r>
            <a:endParaRPr lang="zh-CN" altLang="zh-CN" dirty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9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>
            <a:extLst>
              <a:ext uri="{FF2B5EF4-FFF2-40B4-BE49-F238E27FC236}">
                <a16:creationId xmlns:a16="http://schemas.microsoft.com/office/drawing/2014/main" id="{FF5D5EB5-19A3-621E-5CB8-07D700A0CD8F}"/>
              </a:ext>
            </a:extLst>
          </p:cNvPr>
          <p:cNvGrpSpPr>
            <a:grpSpLocks/>
          </p:cNvGrpSpPr>
          <p:nvPr/>
        </p:nvGrpSpPr>
        <p:grpSpPr bwMode="auto">
          <a:xfrm>
            <a:off x="0" y="6126163"/>
            <a:ext cx="12192000" cy="731837"/>
            <a:chOff x="1" y="2947547"/>
            <a:chExt cx="9143999" cy="2827685"/>
          </a:xfrm>
        </p:grpSpPr>
        <p:sp>
          <p:nvSpPr>
            <p:cNvPr id="3" name="任意多边形 7">
              <a:extLst>
                <a:ext uri="{FF2B5EF4-FFF2-40B4-BE49-F238E27FC236}">
                  <a16:creationId xmlns:a16="http://schemas.microsoft.com/office/drawing/2014/main" id="{B245CCC8-51B1-681A-BABE-33DA8BA22625}"/>
                </a:ext>
              </a:extLst>
            </p:cNvPr>
            <p:cNvSpPr/>
            <p:nvPr/>
          </p:nvSpPr>
          <p:spPr>
            <a:xfrm>
              <a:off x="1" y="2947547"/>
              <a:ext cx="9143999" cy="2300177"/>
            </a:xfrm>
            <a:custGeom>
              <a:avLst/>
              <a:gdLst>
                <a:gd name="connsiteX0" fmla="*/ 9143999 w 9143999"/>
                <a:gd name="connsiteY0" fmla="*/ 0 h 2051818"/>
                <a:gd name="connsiteX1" fmla="*/ 9143999 w 9143999"/>
                <a:gd name="connsiteY1" fmla="*/ 2051818 h 2051818"/>
                <a:gd name="connsiteX2" fmla="*/ 0 w 9143999"/>
                <a:gd name="connsiteY2" fmla="*/ 2051818 h 2051818"/>
                <a:gd name="connsiteX3" fmla="*/ 0 w 9143999"/>
                <a:gd name="connsiteY3" fmla="*/ 1204077 h 2051818"/>
                <a:gd name="connsiteX4" fmla="*/ 6027 w 9143999"/>
                <a:gd name="connsiteY4" fmla="*/ 1207403 h 2051818"/>
                <a:gd name="connsiteX5" fmla="*/ 7674511 w 9143999"/>
                <a:gd name="connsiteY5" fmla="*/ 718908 h 2051818"/>
                <a:gd name="connsiteX6" fmla="*/ 9044856 w 9143999"/>
                <a:gd name="connsiteY6" fmla="*/ 57555 h 2051818"/>
                <a:gd name="connsiteX7" fmla="*/ 9143999 w 9143999"/>
                <a:gd name="connsiteY7" fmla="*/ 0 h 20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9" h="2051818">
                  <a:moveTo>
                    <a:pt x="9143999" y="0"/>
                  </a:moveTo>
                  <a:lnTo>
                    <a:pt x="9143999" y="2051818"/>
                  </a:lnTo>
                  <a:lnTo>
                    <a:pt x="0" y="2051818"/>
                  </a:lnTo>
                  <a:lnTo>
                    <a:pt x="0" y="1204077"/>
                  </a:lnTo>
                  <a:lnTo>
                    <a:pt x="6027" y="1207403"/>
                  </a:lnTo>
                  <a:cubicBezTo>
                    <a:pt x="2066505" y="2238985"/>
                    <a:pt x="5621740" y="1499327"/>
                    <a:pt x="7674511" y="718908"/>
                  </a:cubicBezTo>
                  <a:cubicBezTo>
                    <a:pt x="8085065" y="562824"/>
                    <a:pt x="8552064" y="336225"/>
                    <a:pt x="9044856" y="57555"/>
                  </a:cubicBezTo>
                  <a:lnTo>
                    <a:pt x="9143999" y="0"/>
                  </a:lnTo>
                  <a:close/>
                </a:path>
              </a:pathLst>
            </a:custGeom>
            <a:gradFill>
              <a:gsLst>
                <a:gs pos="0">
                  <a:srgbClr val="122C55">
                    <a:alpha val="90000"/>
                  </a:srgbClr>
                </a:gs>
                <a:gs pos="100000">
                  <a:srgbClr val="122C55">
                    <a:alpha val="70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任意多边形 8">
              <a:extLst>
                <a:ext uri="{FF2B5EF4-FFF2-40B4-BE49-F238E27FC236}">
                  <a16:creationId xmlns:a16="http://schemas.microsoft.com/office/drawing/2014/main" id="{74F73FCC-76CD-AE08-1346-528149CA9153}"/>
                </a:ext>
              </a:extLst>
            </p:cNvPr>
            <p:cNvSpPr/>
            <p:nvPr/>
          </p:nvSpPr>
          <p:spPr>
            <a:xfrm>
              <a:off x="1" y="3560928"/>
              <a:ext cx="9143999" cy="2214304"/>
            </a:xfrm>
            <a:custGeom>
              <a:avLst/>
              <a:gdLst>
                <a:gd name="connsiteX0" fmla="*/ 9143999 w 9143999"/>
                <a:gd name="connsiteY0" fmla="*/ 0 h 3478011"/>
                <a:gd name="connsiteX1" fmla="*/ 9143999 w 9143999"/>
                <a:gd name="connsiteY1" fmla="*/ 1393716 h 3478011"/>
                <a:gd name="connsiteX2" fmla="*/ 9143999 w 9143999"/>
                <a:gd name="connsiteY2" fmla="*/ 1513865 h 3478011"/>
                <a:gd name="connsiteX3" fmla="*/ 9143999 w 9143999"/>
                <a:gd name="connsiteY3" fmla="*/ 3478011 h 3478011"/>
                <a:gd name="connsiteX4" fmla="*/ 0 w 9143999"/>
                <a:gd name="connsiteY4" fmla="*/ 3478011 h 3478011"/>
                <a:gd name="connsiteX5" fmla="*/ 0 w 9143999"/>
                <a:gd name="connsiteY5" fmla="*/ 1513865 h 3478011"/>
                <a:gd name="connsiteX6" fmla="*/ 0 w 9143999"/>
                <a:gd name="connsiteY6" fmla="*/ 1393716 h 3478011"/>
                <a:gd name="connsiteX7" fmla="*/ 0 w 9143999"/>
                <a:gd name="connsiteY7" fmla="*/ 846204 h 3478011"/>
                <a:gd name="connsiteX8" fmla="*/ 303379 w 9143999"/>
                <a:gd name="connsiteY8" fmla="*/ 970246 h 3478011"/>
                <a:gd name="connsiteX9" fmla="*/ 8360497 w 9143999"/>
                <a:gd name="connsiteY9" fmla="*/ 342756 h 3478011"/>
                <a:gd name="connsiteX10" fmla="*/ 8941037 w 9143999"/>
                <a:gd name="connsiteY10" fmla="*/ 98098 h 34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3999" h="3478011">
                  <a:moveTo>
                    <a:pt x="9143999" y="0"/>
                  </a:moveTo>
                  <a:lnTo>
                    <a:pt x="9143999" y="1393716"/>
                  </a:lnTo>
                  <a:lnTo>
                    <a:pt x="9143999" y="1513865"/>
                  </a:lnTo>
                  <a:lnTo>
                    <a:pt x="9143999" y="3478011"/>
                  </a:lnTo>
                  <a:lnTo>
                    <a:pt x="0" y="3478011"/>
                  </a:lnTo>
                  <a:lnTo>
                    <a:pt x="0" y="1513865"/>
                  </a:lnTo>
                  <a:lnTo>
                    <a:pt x="0" y="1393716"/>
                  </a:lnTo>
                  <a:lnTo>
                    <a:pt x="0" y="846204"/>
                  </a:lnTo>
                  <a:lnTo>
                    <a:pt x="303379" y="970246"/>
                  </a:lnTo>
                  <a:cubicBezTo>
                    <a:pt x="2685816" y="1852356"/>
                    <a:pt x="6241504" y="1135756"/>
                    <a:pt x="8360497" y="342756"/>
                  </a:cubicBezTo>
                  <a:cubicBezTo>
                    <a:pt x="8544757" y="273800"/>
                    <a:pt x="8739002" y="191802"/>
                    <a:pt x="8941037" y="98098"/>
                  </a:cubicBezTo>
                  <a:close/>
                </a:path>
              </a:pathLst>
            </a:custGeom>
            <a:gradFill flip="none" rotWithShape="1">
              <a:gsLst>
                <a:gs pos="26000">
                  <a:schemeClr val="bg1"/>
                </a:gs>
                <a:gs pos="100000">
                  <a:srgbClr val="DFDFDF">
                    <a:lumMod val="52000"/>
                    <a:lumOff val="4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" name="组合 9">
            <a:extLst>
              <a:ext uri="{FF2B5EF4-FFF2-40B4-BE49-F238E27FC236}">
                <a16:creationId xmlns:a16="http://schemas.microsoft.com/office/drawing/2014/main" id="{A5F5387E-7AD8-3CD1-D11F-0EBB90ABF2E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-141288"/>
            <a:ext cx="12192000" cy="1881188"/>
            <a:chOff x="1" y="2994858"/>
            <a:chExt cx="9144001" cy="3162457"/>
          </a:xfrm>
        </p:grpSpPr>
        <p:sp>
          <p:nvSpPr>
            <p:cNvPr id="6" name="任意多边形 10">
              <a:extLst>
                <a:ext uri="{FF2B5EF4-FFF2-40B4-BE49-F238E27FC236}">
                  <a16:creationId xmlns:a16="http://schemas.microsoft.com/office/drawing/2014/main" id="{A8DA69EF-D179-EE8D-6831-AF741BB59524}"/>
                </a:ext>
              </a:extLst>
            </p:cNvPr>
            <p:cNvSpPr/>
            <p:nvPr/>
          </p:nvSpPr>
          <p:spPr>
            <a:xfrm>
              <a:off x="1" y="2994858"/>
              <a:ext cx="9144001" cy="2153672"/>
            </a:xfrm>
            <a:custGeom>
              <a:avLst/>
              <a:gdLst>
                <a:gd name="connsiteX0" fmla="*/ 9143999 w 9143999"/>
                <a:gd name="connsiteY0" fmla="*/ 0 h 2051818"/>
                <a:gd name="connsiteX1" fmla="*/ 9143999 w 9143999"/>
                <a:gd name="connsiteY1" fmla="*/ 2051818 h 2051818"/>
                <a:gd name="connsiteX2" fmla="*/ 0 w 9143999"/>
                <a:gd name="connsiteY2" fmla="*/ 2051818 h 2051818"/>
                <a:gd name="connsiteX3" fmla="*/ 0 w 9143999"/>
                <a:gd name="connsiteY3" fmla="*/ 1204077 h 2051818"/>
                <a:gd name="connsiteX4" fmla="*/ 6027 w 9143999"/>
                <a:gd name="connsiteY4" fmla="*/ 1207403 h 2051818"/>
                <a:gd name="connsiteX5" fmla="*/ 7674511 w 9143999"/>
                <a:gd name="connsiteY5" fmla="*/ 718908 h 2051818"/>
                <a:gd name="connsiteX6" fmla="*/ 9044856 w 9143999"/>
                <a:gd name="connsiteY6" fmla="*/ 57555 h 2051818"/>
                <a:gd name="connsiteX7" fmla="*/ 9143999 w 9143999"/>
                <a:gd name="connsiteY7" fmla="*/ 0 h 20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9" h="2051818">
                  <a:moveTo>
                    <a:pt x="9143999" y="0"/>
                  </a:moveTo>
                  <a:lnTo>
                    <a:pt x="9143999" y="2051818"/>
                  </a:lnTo>
                  <a:lnTo>
                    <a:pt x="0" y="2051818"/>
                  </a:lnTo>
                  <a:lnTo>
                    <a:pt x="0" y="1204077"/>
                  </a:lnTo>
                  <a:lnTo>
                    <a:pt x="6027" y="1207403"/>
                  </a:lnTo>
                  <a:cubicBezTo>
                    <a:pt x="2066505" y="2238985"/>
                    <a:pt x="5621740" y="1499327"/>
                    <a:pt x="7674511" y="718908"/>
                  </a:cubicBezTo>
                  <a:cubicBezTo>
                    <a:pt x="8085065" y="562824"/>
                    <a:pt x="8552064" y="336225"/>
                    <a:pt x="9044856" y="57555"/>
                  </a:cubicBezTo>
                  <a:lnTo>
                    <a:pt x="9143999" y="0"/>
                  </a:lnTo>
                  <a:close/>
                </a:path>
              </a:pathLst>
            </a:custGeom>
            <a:gradFill>
              <a:gsLst>
                <a:gs pos="0">
                  <a:srgbClr val="122C55">
                    <a:alpha val="90000"/>
                  </a:srgbClr>
                </a:gs>
                <a:gs pos="100000">
                  <a:srgbClr val="122C55">
                    <a:alpha val="70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任意多边形 11">
              <a:extLst>
                <a:ext uri="{FF2B5EF4-FFF2-40B4-BE49-F238E27FC236}">
                  <a16:creationId xmlns:a16="http://schemas.microsoft.com/office/drawing/2014/main" id="{72C3DEDB-82D3-9378-3FF5-55822F1B1B8A}"/>
                </a:ext>
              </a:extLst>
            </p:cNvPr>
            <p:cNvSpPr/>
            <p:nvPr/>
          </p:nvSpPr>
          <p:spPr>
            <a:xfrm>
              <a:off x="1" y="3475231"/>
              <a:ext cx="9144001" cy="2682084"/>
            </a:xfrm>
            <a:custGeom>
              <a:avLst/>
              <a:gdLst>
                <a:gd name="connsiteX0" fmla="*/ 9143999 w 9143999"/>
                <a:gd name="connsiteY0" fmla="*/ 0 h 3478011"/>
                <a:gd name="connsiteX1" fmla="*/ 9143999 w 9143999"/>
                <a:gd name="connsiteY1" fmla="*/ 1393716 h 3478011"/>
                <a:gd name="connsiteX2" fmla="*/ 9143999 w 9143999"/>
                <a:gd name="connsiteY2" fmla="*/ 1513865 h 3478011"/>
                <a:gd name="connsiteX3" fmla="*/ 9143999 w 9143999"/>
                <a:gd name="connsiteY3" fmla="*/ 3478011 h 3478011"/>
                <a:gd name="connsiteX4" fmla="*/ 0 w 9143999"/>
                <a:gd name="connsiteY4" fmla="*/ 3478011 h 3478011"/>
                <a:gd name="connsiteX5" fmla="*/ 0 w 9143999"/>
                <a:gd name="connsiteY5" fmla="*/ 1513865 h 3478011"/>
                <a:gd name="connsiteX6" fmla="*/ 0 w 9143999"/>
                <a:gd name="connsiteY6" fmla="*/ 1393716 h 3478011"/>
                <a:gd name="connsiteX7" fmla="*/ 0 w 9143999"/>
                <a:gd name="connsiteY7" fmla="*/ 846204 h 3478011"/>
                <a:gd name="connsiteX8" fmla="*/ 303379 w 9143999"/>
                <a:gd name="connsiteY8" fmla="*/ 970246 h 3478011"/>
                <a:gd name="connsiteX9" fmla="*/ 8360497 w 9143999"/>
                <a:gd name="connsiteY9" fmla="*/ 342756 h 3478011"/>
                <a:gd name="connsiteX10" fmla="*/ 8941037 w 9143999"/>
                <a:gd name="connsiteY10" fmla="*/ 98098 h 34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3999" h="3478011">
                  <a:moveTo>
                    <a:pt x="9143999" y="0"/>
                  </a:moveTo>
                  <a:lnTo>
                    <a:pt x="9143999" y="1393716"/>
                  </a:lnTo>
                  <a:lnTo>
                    <a:pt x="9143999" y="1513865"/>
                  </a:lnTo>
                  <a:lnTo>
                    <a:pt x="9143999" y="3478011"/>
                  </a:lnTo>
                  <a:lnTo>
                    <a:pt x="0" y="3478011"/>
                  </a:lnTo>
                  <a:lnTo>
                    <a:pt x="0" y="1513865"/>
                  </a:lnTo>
                  <a:lnTo>
                    <a:pt x="0" y="1393716"/>
                  </a:lnTo>
                  <a:lnTo>
                    <a:pt x="0" y="846204"/>
                  </a:lnTo>
                  <a:lnTo>
                    <a:pt x="303379" y="970246"/>
                  </a:lnTo>
                  <a:cubicBezTo>
                    <a:pt x="2685816" y="1852356"/>
                    <a:pt x="6241504" y="1135756"/>
                    <a:pt x="8360497" y="342756"/>
                  </a:cubicBezTo>
                  <a:cubicBezTo>
                    <a:pt x="8544757" y="273800"/>
                    <a:pt x="8739002" y="191802"/>
                    <a:pt x="8941037" y="98098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chemeClr val="bg1"/>
                </a:gs>
                <a:gs pos="100000">
                  <a:srgbClr val="DFDFDF">
                    <a:lumMod val="73000"/>
                    <a:lumOff val="27000"/>
                  </a:srgbClr>
                </a:gs>
                <a:gs pos="81000">
                  <a:srgbClr val="DFDFDF">
                    <a:lumMod val="52000"/>
                    <a:lumOff val="4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33F6B1B9-F895-DFE1-54F9-FB314CDE302A}"/>
              </a:ext>
            </a:extLst>
          </p:cNvPr>
          <p:cNvSpPr txBox="1"/>
          <p:nvPr/>
        </p:nvSpPr>
        <p:spPr>
          <a:xfrm>
            <a:off x="11604625" y="6511925"/>
            <a:ext cx="280988" cy="2143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54000" tIns="54000" rIns="54000" bIns="5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fld id="{3B0F59D8-80AD-488C-8707-535C913DF315}" type="slidenum">
              <a:rPr lang="zh-CN" altLang="en-US" sz="600" b="1">
                <a:solidFill>
                  <a:srgbClr val="7F7F7F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pPr algn="ctr" eaLnBrk="1" hangingPunct="1"/>
              <a:t>‹#›</a:t>
            </a:fld>
            <a:endParaRPr lang="zh-CN" altLang="en-US" sz="600" b="1">
              <a:solidFill>
                <a:srgbClr val="7F7F7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14B5496E-A122-C37F-B439-4DC0E1751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0" y="347663"/>
            <a:ext cx="5619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99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1BD289A-D72F-6234-50B7-5F077F67771C}"/>
              </a:ext>
            </a:extLst>
          </p:cNvPr>
          <p:cNvSpPr/>
          <p:nvPr/>
        </p:nvSpPr>
        <p:spPr bwMode="auto">
          <a:xfrm>
            <a:off x="-4763" y="0"/>
            <a:ext cx="4368801" cy="6858000"/>
          </a:xfrm>
          <a:prstGeom prst="rect">
            <a:avLst/>
          </a:pr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E872662F-F699-1540-F769-D39C2C1C7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038350"/>
            <a:ext cx="436562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563F3B1-27FD-824A-4A65-B83894069F80}"/>
              </a:ext>
            </a:extLst>
          </p:cNvPr>
          <p:cNvSpPr/>
          <p:nvPr/>
        </p:nvSpPr>
        <p:spPr bwMode="auto">
          <a:xfrm rot="5400000" flipV="1">
            <a:off x="1266031" y="-1270794"/>
            <a:ext cx="1827213" cy="4368801"/>
          </a:xfrm>
          <a:prstGeom prst="rect">
            <a:avLst/>
          </a:pr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6A17250-8EE5-C1B3-66E0-C1F3A4574E3E}"/>
              </a:ext>
            </a:extLst>
          </p:cNvPr>
          <p:cNvSpPr/>
          <p:nvPr/>
        </p:nvSpPr>
        <p:spPr bwMode="auto">
          <a:xfrm rot="5400000">
            <a:off x="1376363" y="3860800"/>
            <a:ext cx="1625600" cy="4368800"/>
          </a:xfrm>
          <a:prstGeom prst="rect">
            <a:avLst/>
          </a:pr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6" name="组合 10">
            <a:extLst>
              <a:ext uri="{FF2B5EF4-FFF2-40B4-BE49-F238E27FC236}">
                <a16:creationId xmlns:a16="http://schemas.microsoft.com/office/drawing/2014/main" id="{93DC4B83-4A48-4653-3C66-07991B2430F1}"/>
              </a:ext>
            </a:extLst>
          </p:cNvPr>
          <p:cNvGrpSpPr>
            <a:grpSpLocks/>
          </p:cNvGrpSpPr>
          <p:nvPr/>
        </p:nvGrpSpPr>
        <p:grpSpPr bwMode="auto">
          <a:xfrm>
            <a:off x="14288" y="1069975"/>
            <a:ext cx="2752725" cy="4646613"/>
            <a:chOff x="0" y="1111187"/>
            <a:chExt cx="2754050" cy="4646991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11291D4-DAB2-8C04-DA15-98434A1DCFB3}"/>
                </a:ext>
              </a:extLst>
            </p:cNvPr>
            <p:cNvSpPr/>
            <p:nvPr/>
          </p:nvSpPr>
          <p:spPr>
            <a:xfrm>
              <a:off x="2450691" y="4864342"/>
              <a:ext cx="200121" cy="200041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3A90CA85-A8F6-727D-02E0-2E4143B74974}"/>
                </a:ext>
              </a:extLst>
            </p:cNvPr>
            <p:cNvSpPr/>
            <p:nvPr/>
          </p:nvSpPr>
          <p:spPr>
            <a:xfrm>
              <a:off x="0" y="1111187"/>
              <a:ext cx="312888" cy="312763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2485832-3910-BCB5-4403-989233275BBF}"/>
                </a:ext>
              </a:extLst>
            </p:cNvPr>
            <p:cNvSpPr/>
            <p:nvPr/>
          </p:nvSpPr>
          <p:spPr>
            <a:xfrm>
              <a:off x="1114961" y="1611291"/>
              <a:ext cx="903722" cy="904949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29611B1-E670-AD94-5F53-A2B5749BE579}"/>
                </a:ext>
              </a:extLst>
            </p:cNvPr>
            <p:cNvSpPr/>
            <p:nvPr/>
          </p:nvSpPr>
          <p:spPr>
            <a:xfrm>
              <a:off x="854486" y="5459704"/>
              <a:ext cx="298594" cy="298474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AD7EA99F-D965-C8FE-ED59-84BC8942525B}"/>
                </a:ext>
              </a:extLst>
            </p:cNvPr>
            <p:cNvSpPr/>
            <p:nvPr/>
          </p:nvSpPr>
          <p:spPr>
            <a:xfrm>
              <a:off x="2312513" y="1195332"/>
              <a:ext cx="441537" cy="4397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2" name="任意多边形 16">
            <a:extLst>
              <a:ext uri="{FF2B5EF4-FFF2-40B4-BE49-F238E27FC236}">
                <a16:creationId xmlns:a16="http://schemas.microsoft.com/office/drawing/2014/main" id="{B31872DB-6A55-4E91-DE15-92A4D93E4CC4}"/>
              </a:ext>
            </a:extLst>
          </p:cNvPr>
          <p:cNvSpPr/>
          <p:nvPr/>
        </p:nvSpPr>
        <p:spPr>
          <a:xfrm rot="16200000">
            <a:off x="954882" y="1470818"/>
            <a:ext cx="6858000" cy="3916363"/>
          </a:xfrm>
          <a:custGeom>
            <a:avLst/>
            <a:gdLst>
              <a:gd name="connsiteX0" fmla="*/ 9143999 w 9143999"/>
              <a:gd name="connsiteY0" fmla="*/ 0 h 2051818"/>
              <a:gd name="connsiteX1" fmla="*/ 9143999 w 9143999"/>
              <a:gd name="connsiteY1" fmla="*/ 2051818 h 2051818"/>
              <a:gd name="connsiteX2" fmla="*/ 0 w 9143999"/>
              <a:gd name="connsiteY2" fmla="*/ 2051818 h 2051818"/>
              <a:gd name="connsiteX3" fmla="*/ 0 w 9143999"/>
              <a:gd name="connsiteY3" fmla="*/ 1204077 h 2051818"/>
              <a:gd name="connsiteX4" fmla="*/ 6027 w 9143999"/>
              <a:gd name="connsiteY4" fmla="*/ 1207403 h 2051818"/>
              <a:gd name="connsiteX5" fmla="*/ 7674511 w 9143999"/>
              <a:gd name="connsiteY5" fmla="*/ 718908 h 2051818"/>
              <a:gd name="connsiteX6" fmla="*/ 9044856 w 9143999"/>
              <a:gd name="connsiteY6" fmla="*/ 57555 h 2051818"/>
              <a:gd name="connsiteX7" fmla="*/ 9143999 w 9143999"/>
              <a:gd name="connsiteY7" fmla="*/ 0 h 2051818"/>
              <a:gd name="connsiteX0-1" fmla="*/ 9143999 w 9143999"/>
              <a:gd name="connsiteY0-2" fmla="*/ 0 h 2051818"/>
              <a:gd name="connsiteX1-3" fmla="*/ 9143999 w 9143999"/>
              <a:gd name="connsiteY1-4" fmla="*/ 2051818 h 2051818"/>
              <a:gd name="connsiteX2-5" fmla="*/ 0 w 9143999"/>
              <a:gd name="connsiteY2-6" fmla="*/ 2051818 h 2051818"/>
              <a:gd name="connsiteX3-7" fmla="*/ 0 w 9143999"/>
              <a:gd name="connsiteY3-8" fmla="*/ 1204077 h 2051818"/>
              <a:gd name="connsiteX4-9" fmla="*/ 6027 w 9143999"/>
              <a:gd name="connsiteY4-10" fmla="*/ 1207403 h 2051818"/>
              <a:gd name="connsiteX5-11" fmla="*/ 9044856 w 9143999"/>
              <a:gd name="connsiteY5-12" fmla="*/ 57555 h 2051818"/>
              <a:gd name="connsiteX6-13" fmla="*/ 9143999 w 9143999"/>
              <a:gd name="connsiteY6-14" fmla="*/ 0 h 2051818"/>
              <a:gd name="connsiteX0-15" fmla="*/ 9143999 w 9143999"/>
              <a:gd name="connsiteY0-16" fmla="*/ 0 h 2051818"/>
              <a:gd name="connsiteX1-17" fmla="*/ 9143999 w 9143999"/>
              <a:gd name="connsiteY1-18" fmla="*/ 2051818 h 2051818"/>
              <a:gd name="connsiteX2-19" fmla="*/ 0 w 9143999"/>
              <a:gd name="connsiteY2-20" fmla="*/ 2051818 h 2051818"/>
              <a:gd name="connsiteX3-21" fmla="*/ 0 w 9143999"/>
              <a:gd name="connsiteY3-22" fmla="*/ 1204077 h 2051818"/>
              <a:gd name="connsiteX4-23" fmla="*/ 6027 w 9143999"/>
              <a:gd name="connsiteY4-24" fmla="*/ 1207403 h 2051818"/>
              <a:gd name="connsiteX5-25" fmla="*/ 9143999 w 9143999"/>
              <a:gd name="connsiteY5-26" fmla="*/ 0 h 2051818"/>
              <a:gd name="connsiteX0-27" fmla="*/ 9143999 w 9143999"/>
              <a:gd name="connsiteY0-28" fmla="*/ 0 h 2051818"/>
              <a:gd name="connsiteX1-29" fmla="*/ 9143999 w 9143999"/>
              <a:gd name="connsiteY1-30" fmla="*/ 2051818 h 2051818"/>
              <a:gd name="connsiteX2-31" fmla="*/ 0 w 9143999"/>
              <a:gd name="connsiteY2-32" fmla="*/ 2051818 h 2051818"/>
              <a:gd name="connsiteX3-33" fmla="*/ 0 w 9143999"/>
              <a:gd name="connsiteY3-34" fmla="*/ 1204077 h 2051818"/>
              <a:gd name="connsiteX4-35" fmla="*/ 6027 w 9143999"/>
              <a:gd name="connsiteY4-36" fmla="*/ 1207403 h 2051818"/>
              <a:gd name="connsiteX5-37" fmla="*/ 9143999 w 9143999"/>
              <a:gd name="connsiteY5-38" fmla="*/ 0 h 2051818"/>
              <a:gd name="connsiteX0-39" fmla="*/ 9143999 w 9143999"/>
              <a:gd name="connsiteY0-40" fmla="*/ 0 h 2051818"/>
              <a:gd name="connsiteX1-41" fmla="*/ 9143999 w 9143999"/>
              <a:gd name="connsiteY1-42" fmla="*/ 2051818 h 2051818"/>
              <a:gd name="connsiteX2-43" fmla="*/ 0 w 9143999"/>
              <a:gd name="connsiteY2-44" fmla="*/ 2051818 h 2051818"/>
              <a:gd name="connsiteX3-45" fmla="*/ 0 w 9143999"/>
              <a:gd name="connsiteY3-46" fmla="*/ 1204077 h 2051818"/>
              <a:gd name="connsiteX4-47" fmla="*/ 6027 w 9143999"/>
              <a:gd name="connsiteY4-48" fmla="*/ 1207403 h 2051818"/>
              <a:gd name="connsiteX5-49" fmla="*/ 9143999 w 9143999"/>
              <a:gd name="connsiteY5-50" fmla="*/ 0 h 2051818"/>
              <a:gd name="connsiteX0-51" fmla="*/ 9143999 w 9143999"/>
              <a:gd name="connsiteY0-52" fmla="*/ 0 h 2051818"/>
              <a:gd name="connsiteX1-53" fmla="*/ 9143999 w 9143999"/>
              <a:gd name="connsiteY1-54" fmla="*/ 2051818 h 2051818"/>
              <a:gd name="connsiteX2-55" fmla="*/ 0 w 9143999"/>
              <a:gd name="connsiteY2-56" fmla="*/ 2051818 h 2051818"/>
              <a:gd name="connsiteX3-57" fmla="*/ 0 w 9143999"/>
              <a:gd name="connsiteY3-58" fmla="*/ 1204077 h 2051818"/>
              <a:gd name="connsiteX4-59" fmla="*/ 6027 w 9143999"/>
              <a:gd name="connsiteY4-60" fmla="*/ 1207403 h 2051818"/>
              <a:gd name="connsiteX5-61" fmla="*/ 9143999 w 9143999"/>
              <a:gd name="connsiteY5-62" fmla="*/ 0 h 2051818"/>
              <a:gd name="connsiteX0-63" fmla="*/ 9143999 w 9143999"/>
              <a:gd name="connsiteY0-64" fmla="*/ 130228 h 2182046"/>
              <a:gd name="connsiteX1-65" fmla="*/ 9143999 w 9143999"/>
              <a:gd name="connsiteY1-66" fmla="*/ 2182046 h 2182046"/>
              <a:gd name="connsiteX2-67" fmla="*/ 0 w 9143999"/>
              <a:gd name="connsiteY2-68" fmla="*/ 2182046 h 2182046"/>
              <a:gd name="connsiteX3-69" fmla="*/ 0 w 9143999"/>
              <a:gd name="connsiteY3-70" fmla="*/ 1334305 h 2182046"/>
              <a:gd name="connsiteX4-71" fmla="*/ 6027 w 9143999"/>
              <a:gd name="connsiteY4-72" fmla="*/ 0 h 2182046"/>
              <a:gd name="connsiteX5-73" fmla="*/ 9143999 w 9143999"/>
              <a:gd name="connsiteY5-74" fmla="*/ 130228 h 2182046"/>
              <a:gd name="connsiteX0-75" fmla="*/ 9143999 w 9143999"/>
              <a:gd name="connsiteY0-76" fmla="*/ 0 h 2051818"/>
              <a:gd name="connsiteX1-77" fmla="*/ 9143999 w 9143999"/>
              <a:gd name="connsiteY1-78" fmla="*/ 2051818 h 2051818"/>
              <a:gd name="connsiteX2-79" fmla="*/ 0 w 9143999"/>
              <a:gd name="connsiteY2-80" fmla="*/ 2051818 h 2051818"/>
              <a:gd name="connsiteX3-81" fmla="*/ 0 w 9143999"/>
              <a:gd name="connsiteY3-82" fmla="*/ 1204077 h 2051818"/>
              <a:gd name="connsiteX4-83" fmla="*/ 25380 w 9143999"/>
              <a:gd name="connsiteY4-84" fmla="*/ 54648 h 2051818"/>
              <a:gd name="connsiteX5-85" fmla="*/ 9143999 w 9143999"/>
              <a:gd name="connsiteY5-86" fmla="*/ 0 h 2051818"/>
              <a:gd name="connsiteX0-87" fmla="*/ 9143999 w 9143999"/>
              <a:gd name="connsiteY0-88" fmla="*/ 0 h 2051818"/>
              <a:gd name="connsiteX1-89" fmla="*/ 9143999 w 9143999"/>
              <a:gd name="connsiteY1-90" fmla="*/ 2051818 h 2051818"/>
              <a:gd name="connsiteX2-91" fmla="*/ 0 w 9143999"/>
              <a:gd name="connsiteY2-92" fmla="*/ 2051818 h 2051818"/>
              <a:gd name="connsiteX3-93" fmla="*/ 0 w 9143999"/>
              <a:gd name="connsiteY3-94" fmla="*/ 1204077 h 2051818"/>
              <a:gd name="connsiteX4-95" fmla="*/ 25380 w 9143999"/>
              <a:gd name="connsiteY4-96" fmla="*/ 54648 h 2051818"/>
              <a:gd name="connsiteX5-97" fmla="*/ 9143999 w 9143999"/>
              <a:gd name="connsiteY5-98" fmla="*/ 0 h 2051818"/>
              <a:gd name="connsiteX0-99" fmla="*/ 9143999 w 9143999"/>
              <a:gd name="connsiteY0-100" fmla="*/ 0 h 2051818"/>
              <a:gd name="connsiteX1-101" fmla="*/ 9143999 w 9143999"/>
              <a:gd name="connsiteY1-102" fmla="*/ 2051818 h 2051818"/>
              <a:gd name="connsiteX2-103" fmla="*/ 0 w 9143999"/>
              <a:gd name="connsiteY2-104" fmla="*/ 2051818 h 2051818"/>
              <a:gd name="connsiteX3-105" fmla="*/ 0 w 9143999"/>
              <a:gd name="connsiteY3-106" fmla="*/ 1204077 h 2051818"/>
              <a:gd name="connsiteX4-107" fmla="*/ 25380 w 9143999"/>
              <a:gd name="connsiteY4-108" fmla="*/ 54648 h 2051818"/>
              <a:gd name="connsiteX5-109" fmla="*/ 9143999 w 9143999"/>
              <a:gd name="connsiteY5-110" fmla="*/ 0 h 2051818"/>
              <a:gd name="connsiteX0-111" fmla="*/ 9143999 w 9143999"/>
              <a:gd name="connsiteY0-112" fmla="*/ 0 h 2051818"/>
              <a:gd name="connsiteX1-113" fmla="*/ 9143999 w 9143999"/>
              <a:gd name="connsiteY1-114" fmla="*/ 2051818 h 2051818"/>
              <a:gd name="connsiteX2-115" fmla="*/ 0 w 9143999"/>
              <a:gd name="connsiteY2-116" fmla="*/ 2051818 h 2051818"/>
              <a:gd name="connsiteX3-117" fmla="*/ 0 w 9143999"/>
              <a:gd name="connsiteY3-118" fmla="*/ 1204077 h 2051818"/>
              <a:gd name="connsiteX4-119" fmla="*/ 25380 w 9143999"/>
              <a:gd name="connsiteY4-120" fmla="*/ 54648 h 2051818"/>
              <a:gd name="connsiteX5-121" fmla="*/ 9143999 w 9143999"/>
              <a:gd name="connsiteY5-122" fmla="*/ 0 h 2051818"/>
              <a:gd name="connsiteX0-123" fmla="*/ 9124647 w 9143999"/>
              <a:gd name="connsiteY0-124" fmla="*/ 0 h 2127943"/>
              <a:gd name="connsiteX1-125" fmla="*/ 9143999 w 9143999"/>
              <a:gd name="connsiteY1-126" fmla="*/ 2127943 h 2127943"/>
              <a:gd name="connsiteX2-127" fmla="*/ 0 w 9143999"/>
              <a:gd name="connsiteY2-128" fmla="*/ 2127943 h 2127943"/>
              <a:gd name="connsiteX3-129" fmla="*/ 0 w 9143999"/>
              <a:gd name="connsiteY3-130" fmla="*/ 1280202 h 2127943"/>
              <a:gd name="connsiteX4-131" fmla="*/ 25380 w 9143999"/>
              <a:gd name="connsiteY4-132" fmla="*/ 130773 h 2127943"/>
              <a:gd name="connsiteX5-133" fmla="*/ 9124647 w 9143999"/>
              <a:gd name="connsiteY5-134" fmla="*/ 0 h 2127943"/>
              <a:gd name="connsiteX0-135" fmla="*/ 9124647 w 9143999"/>
              <a:gd name="connsiteY0-136" fmla="*/ 0 h 2127943"/>
              <a:gd name="connsiteX1-137" fmla="*/ 9143999 w 9143999"/>
              <a:gd name="connsiteY1-138" fmla="*/ 2127943 h 2127943"/>
              <a:gd name="connsiteX2-139" fmla="*/ 0 w 9143999"/>
              <a:gd name="connsiteY2-140" fmla="*/ 2127943 h 2127943"/>
              <a:gd name="connsiteX3-141" fmla="*/ 0 w 9143999"/>
              <a:gd name="connsiteY3-142" fmla="*/ 1280202 h 2127943"/>
              <a:gd name="connsiteX4-143" fmla="*/ 25380 w 9143999"/>
              <a:gd name="connsiteY4-144" fmla="*/ 130773 h 2127943"/>
              <a:gd name="connsiteX5-145" fmla="*/ 9124647 w 9143999"/>
              <a:gd name="connsiteY5-146" fmla="*/ 0 h 2127943"/>
              <a:gd name="connsiteX0-147" fmla="*/ 9124647 w 9143999"/>
              <a:gd name="connsiteY0-148" fmla="*/ 0 h 2127943"/>
              <a:gd name="connsiteX1-149" fmla="*/ 9143999 w 9143999"/>
              <a:gd name="connsiteY1-150" fmla="*/ 2127943 h 2127943"/>
              <a:gd name="connsiteX2-151" fmla="*/ 0 w 9143999"/>
              <a:gd name="connsiteY2-152" fmla="*/ 2127943 h 2127943"/>
              <a:gd name="connsiteX3-153" fmla="*/ 0 w 9143999"/>
              <a:gd name="connsiteY3-154" fmla="*/ 1280202 h 2127943"/>
              <a:gd name="connsiteX4-155" fmla="*/ 6028 w 9143999"/>
              <a:gd name="connsiteY4-156" fmla="*/ 11147 h 2127943"/>
              <a:gd name="connsiteX5-157" fmla="*/ 9124647 w 9143999"/>
              <a:gd name="connsiteY5-158" fmla="*/ 0 h 2127943"/>
              <a:gd name="connsiteX0-159" fmla="*/ 9138134 w 9157486"/>
              <a:gd name="connsiteY0-160" fmla="*/ 0 h 2127943"/>
              <a:gd name="connsiteX1-161" fmla="*/ 9157486 w 9157486"/>
              <a:gd name="connsiteY1-162" fmla="*/ 2127943 h 2127943"/>
              <a:gd name="connsiteX2-163" fmla="*/ 13487 w 9157486"/>
              <a:gd name="connsiteY2-164" fmla="*/ 2127943 h 2127943"/>
              <a:gd name="connsiteX3-165" fmla="*/ 13487 w 9157486"/>
              <a:gd name="connsiteY3-166" fmla="*/ 1280202 h 2127943"/>
              <a:gd name="connsiteX4-167" fmla="*/ 163 w 9157486"/>
              <a:gd name="connsiteY4-168" fmla="*/ 141648 h 2127943"/>
              <a:gd name="connsiteX5-169" fmla="*/ 9138134 w 9157486"/>
              <a:gd name="connsiteY5-170" fmla="*/ 0 h 2127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7486" h="2127943">
                <a:moveTo>
                  <a:pt x="9138134" y="0"/>
                </a:moveTo>
                <a:lnTo>
                  <a:pt x="9157486" y="2127943"/>
                </a:lnTo>
                <a:lnTo>
                  <a:pt x="13487" y="2127943"/>
                </a:lnTo>
                <a:lnTo>
                  <a:pt x="13487" y="1280202"/>
                </a:lnTo>
                <a:cubicBezTo>
                  <a:pt x="15496" y="857184"/>
                  <a:pt x="-1846" y="564666"/>
                  <a:pt x="163" y="141648"/>
                </a:cubicBezTo>
                <a:cubicBezTo>
                  <a:pt x="3568670" y="1577063"/>
                  <a:pt x="7137176" y="1131097"/>
                  <a:pt x="9138134" y="0"/>
                </a:cubicBezTo>
                <a:close/>
              </a:path>
            </a:pathLst>
          </a:cu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任意多边形 17">
            <a:extLst>
              <a:ext uri="{FF2B5EF4-FFF2-40B4-BE49-F238E27FC236}">
                <a16:creationId xmlns:a16="http://schemas.microsoft.com/office/drawing/2014/main" id="{E089EE56-3D7F-A4E6-0512-061D11DB1305}"/>
              </a:ext>
            </a:extLst>
          </p:cNvPr>
          <p:cNvSpPr/>
          <p:nvPr/>
        </p:nvSpPr>
        <p:spPr>
          <a:xfrm rot="16200000">
            <a:off x="4044950" y="-1284287"/>
            <a:ext cx="6869113" cy="9424987"/>
          </a:xfrm>
          <a:custGeom>
            <a:avLst/>
            <a:gdLst>
              <a:gd name="connsiteX0" fmla="*/ 6858000 w 6858000"/>
              <a:gd name="connsiteY0" fmla="*/ 0 h 6459417"/>
              <a:gd name="connsiteX1" fmla="*/ 6858000 w 6858000"/>
              <a:gd name="connsiteY1" fmla="*/ 1675279 h 6459417"/>
              <a:gd name="connsiteX2" fmla="*/ 6858000 w 6858000"/>
              <a:gd name="connsiteY2" fmla="*/ 1819701 h 6459417"/>
              <a:gd name="connsiteX3" fmla="*/ 6858000 w 6858000"/>
              <a:gd name="connsiteY3" fmla="*/ 2278767 h 6459417"/>
              <a:gd name="connsiteX4" fmla="*/ 6858000 w 6858000"/>
              <a:gd name="connsiteY4" fmla="*/ 3954046 h 6459417"/>
              <a:gd name="connsiteX5" fmla="*/ 6858000 w 6858000"/>
              <a:gd name="connsiteY5" fmla="*/ 4098468 h 6459417"/>
              <a:gd name="connsiteX6" fmla="*/ 6858000 w 6858000"/>
              <a:gd name="connsiteY6" fmla="*/ 4180650 h 6459417"/>
              <a:gd name="connsiteX7" fmla="*/ 6858000 w 6858000"/>
              <a:gd name="connsiteY7" fmla="*/ 6459417 h 6459417"/>
              <a:gd name="connsiteX8" fmla="*/ 0 w 6858000"/>
              <a:gd name="connsiteY8" fmla="*/ 6459417 h 6459417"/>
              <a:gd name="connsiteX9" fmla="*/ 0 w 6858000"/>
              <a:gd name="connsiteY9" fmla="*/ 4180650 h 6459417"/>
              <a:gd name="connsiteX10" fmla="*/ 0 w 6858000"/>
              <a:gd name="connsiteY10" fmla="*/ 4098468 h 6459417"/>
              <a:gd name="connsiteX11" fmla="*/ 0 w 6858000"/>
              <a:gd name="connsiteY11" fmla="*/ 3954046 h 6459417"/>
              <a:gd name="connsiteX12" fmla="*/ 0 w 6858000"/>
              <a:gd name="connsiteY12" fmla="*/ 3295924 h 6459417"/>
              <a:gd name="connsiteX13" fmla="*/ 0 w 6858000"/>
              <a:gd name="connsiteY13" fmla="*/ 1819701 h 6459417"/>
              <a:gd name="connsiteX14" fmla="*/ 0 w 6858000"/>
              <a:gd name="connsiteY14" fmla="*/ 1675279 h 6459417"/>
              <a:gd name="connsiteX15" fmla="*/ 0 w 6858000"/>
              <a:gd name="connsiteY15" fmla="*/ 1017157 h 6459417"/>
              <a:gd name="connsiteX16" fmla="*/ 227535 w 6858000"/>
              <a:gd name="connsiteY16" fmla="*/ 1166258 h 6459417"/>
              <a:gd name="connsiteX17" fmla="*/ 6270374 w 6858000"/>
              <a:gd name="connsiteY17" fmla="*/ 412001 h 6459417"/>
              <a:gd name="connsiteX18" fmla="*/ 6705779 w 6858000"/>
              <a:gd name="connsiteY18" fmla="*/ 117916 h 6459417"/>
              <a:gd name="connsiteX0-1" fmla="*/ 6858000 w 6941935"/>
              <a:gd name="connsiteY0-2" fmla="*/ 56823 h 6516240"/>
              <a:gd name="connsiteX1-3" fmla="*/ 6858000 w 6941935"/>
              <a:gd name="connsiteY1-4" fmla="*/ 1732102 h 6516240"/>
              <a:gd name="connsiteX2-5" fmla="*/ 6858000 w 6941935"/>
              <a:gd name="connsiteY2-6" fmla="*/ 1876524 h 6516240"/>
              <a:gd name="connsiteX3-7" fmla="*/ 6858000 w 6941935"/>
              <a:gd name="connsiteY3-8" fmla="*/ 2335590 h 6516240"/>
              <a:gd name="connsiteX4-9" fmla="*/ 6858000 w 6941935"/>
              <a:gd name="connsiteY4-10" fmla="*/ 4010869 h 6516240"/>
              <a:gd name="connsiteX5-11" fmla="*/ 6858000 w 6941935"/>
              <a:gd name="connsiteY5-12" fmla="*/ 4155291 h 6516240"/>
              <a:gd name="connsiteX6-13" fmla="*/ 6858000 w 6941935"/>
              <a:gd name="connsiteY6-14" fmla="*/ 4237473 h 6516240"/>
              <a:gd name="connsiteX7-15" fmla="*/ 6858000 w 6941935"/>
              <a:gd name="connsiteY7-16" fmla="*/ 6516240 h 6516240"/>
              <a:gd name="connsiteX8-17" fmla="*/ 0 w 6941935"/>
              <a:gd name="connsiteY8-18" fmla="*/ 6516240 h 6516240"/>
              <a:gd name="connsiteX9-19" fmla="*/ 0 w 6941935"/>
              <a:gd name="connsiteY9-20" fmla="*/ 4237473 h 6516240"/>
              <a:gd name="connsiteX10-21" fmla="*/ 0 w 6941935"/>
              <a:gd name="connsiteY10-22" fmla="*/ 4155291 h 6516240"/>
              <a:gd name="connsiteX11-23" fmla="*/ 0 w 6941935"/>
              <a:gd name="connsiteY11-24" fmla="*/ 4010869 h 6516240"/>
              <a:gd name="connsiteX12-25" fmla="*/ 0 w 6941935"/>
              <a:gd name="connsiteY12-26" fmla="*/ 3352747 h 6516240"/>
              <a:gd name="connsiteX13-27" fmla="*/ 0 w 6941935"/>
              <a:gd name="connsiteY13-28" fmla="*/ 1876524 h 6516240"/>
              <a:gd name="connsiteX14-29" fmla="*/ 0 w 6941935"/>
              <a:gd name="connsiteY14-30" fmla="*/ 1732102 h 6516240"/>
              <a:gd name="connsiteX15-31" fmla="*/ 0 w 6941935"/>
              <a:gd name="connsiteY15-32" fmla="*/ 1073980 h 6516240"/>
              <a:gd name="connsiteX16-33" fmla="*/ 227535 w 6941935"/>
              <a:gd name="connsiteY16-34" fmla="*/ 1223081 h 6516240"/>
              <a:gd name="connsiteX17-35" fmla="*/ 6270374 w 6941935"/>
              <a:gd name="connsiteY17-36" fmla="*/ 468824 h 6516240"/>
              <a:gd name="connsiteX18-37" fmla="*/ 6858000 w 6941935"/>
              <a:gd name="connsiteY18-38" fmla="*/ 56823 h 6516240"/>
              <a:gd name="connsiteX0-39" fmla="*/ 6858000 w 6858000"/>
              <a:gd name="connsiteY0-40" fmla="*/ 4734 h 6464151"/>
              <a:gd name="connsiteX1-41" fmla="*/ 6858000 w 6858000"/>
              <a:gd name="connsiteY1-42" fmla="*/ 1680013 h 6464151"/>
              <a:gd name="connsiteX2-43" fmla="*/ 6858000 w 6858000"/>
              <a:gd name="connsiteY2-44" fmla="*/ 1824435 h 6464151"/>
              <a:gd name="connsiteX3-45" fmla="*/ 6858000 w 6858000"/>
              <a:gd name="connsiteY3-46" fmla="*/ 2283501 h 6464151"/>
              <a:gd name="connsiteX4-47" fmla="*/ 6858000 w 6858000"/>
              <a:gd name="connsiteY4-48" fmla="*/ 3958780 h 6464151"/>
              <a:gd name="connsiteX5-49" fmla="*/ 6858000 w 6858000"/>
              <a:gd name="connsiteY5-50" fmla="*/ 4103202 h 6464151"/>
              <a:gd name="connsiteX6-51" fmla="*/ 6858000 w 6858000"/>
              <a:gd name="connsiteY6-52" fmla="*/ 4185384 h 6464151"/>
              <a:gd name="connsiteX7-53" fmla="*/ 6858000 w 6858000"/>
              <a:gd name="connsiteY7-54" fmla="*/ 6464151 h 6464151"/>
              <a:gd name="connsiteX8-55" fmla="*/ 0 w 6858000"/>
              <a:gd name="connsiteY8-56" fmla="*/ 6464151 h 6464151"/>
              <a:gd name="connsiteX9-57" fmla="*/ 0 w 6858000"/>
              <a:gd name="connsiteY9-58" fmla="*/ 4185384 h 6464151"/>
              <a:gd name="connsiteX10-59" fmla="*/ 0 w 6858000"/>
              <a:gd name="connsiteY10-60" fmla="*/ 4103202 h 6464151"/>
              <a:gd name="connsiteX11-61" fmla="*/ 0 w 6858000"/>
              <a:gd name="connsiteY11-62" fmla="*/ 3958780 h 6464151"/>
              <a:gd name="connsiteX12-63" fmla="*/ 0 w 6858000"/>
              <a:gd name="connsiteY12-64" fmla="*/ 3300658 h 6464151"/>
              <a:gd name="connsiteX13-65" fmla="*/ 0 w 6858000"/>
              <a:gd name="connsiteY13-66" fmla="*/ 1824435 h 6464151"/>
              <a:gd name="connsiteX14-67" fmla="*/ 0 w 6858000"/>
              <a:gd name="connsiteY14-68" fmla="*/ 1680013 h 6464151"/>
              <a:gd name="connsiteX15-69" fmla="*/ 0 w 6858000"/>
              <a:gd name="connsiteY15-70" fmla="*/ 1021891 h 6464151"/>
              <a:gd name="connsiteX16-71" fmla="*/ 227535 w 6858000"/>
              <a:gd name="connsiteY16-72" fmla="*/ 1170992 h 6464151"/>
              <a:gd name="connsiteX17-73" fmla="*/ 6858000 w 6858000"/>
              <a:gd name="connsiteY17-74" fmla="*/ 4734 h 6464151"/>
              <a:gd name="connsiteX0-75" fmla="*/ 6858000 w 6858000"/>
              <a:gd name="connsiteY0-76" fmla="*/ 0 h 6459417"/>
              <a:gd name="connsiteX1-77" fmla="*/ 6858000 w 6858000"/>
              <a:gd name="connsiteY1-78" fmla="*/ 1675279 h 6459417"/>
              <a:gd name="connsiteX2-79" fmla="*/ 6858000 w 6858000"/>
              <a:gd name="connsiteY2-80" fmla="*/ 1819701 h 6459417"/>
              <a:gd name="connsiteX3-81" fmla="*/ 6858000 w 6858000"/>
              <a:gd name="connsiteY3-82" fmla="*/ 2278767 h 6459417"/>
              <a:gd name="connsiteX4-83" fmla="*/ 6858000 w 6858000"/>
              <a:gd name="connsiteY4-84" fmla="*/ 3954046 h 6459417"/>
              <a:gd name="connsiteX5-85" fmla="*/ 6858000 w 6858000"/>
              <a:gd name="connsiteY5-86" fmla="*/ 4098468 h 6459417"/>
              <a:gd name="connsiteX6-87" fmla="*/ 6858000 w 6858000"/>
              <a:gd name="connsiteY6-88" fmla="*/ 4180650 h 6459417"/>
              <a:gd name="connsiteX7-89" fmla="*/ 6858000 w 6858000"/>
              <a:gd name="connsiteY7-90" fmla="*/ 6459417 h 6459417"/>
              <a:gd name="connsiteX8-91" fmla="*/ 0 w 6858000"/>
              <a:gd name="connsiteY8-92" fmla="*/ 6459417 h 6459417"/>
              <a:gd name="connsiteX9-93" fmla="*/ 0 w 6858000"/>
              <a:gd name="connsiteY9-94" fmla="*/ 4180650 h 6459417"/>
              <a:gd name="connsiteX10-95" fmla="*/ 0 w 6858000"/>
              <a:gd name="connsiteY10-96" fmla="*/ 4098468 h 6459417"/>
              <a:gd name="connsiteX11-97" fmla="*/ 0 w 6858000"/>
              <a:gd name="connsiteY11-98" fmla="*/ 3954046 h 6459417"/>
              <a:gd name="connsiteX12-99" fmla="*/ 0 w 6858000"/>
              <a:gd name="connsiteY12-100" fmla="*/ 3295924 h 6459417"/>
              <a:gd name="connsiteX13-101" fmla="*/ 0 w 6858000"/>
              <a:gd name="connsiteY13-102" fmla="*/ 1819701 h 6459417"/>
              <a:gd name="connsiteX14-103" fmla="*/ 0 w 6858000"/>
              <a:gd name="connsiteY14-104" fmla="*/ 1675279 h 6459417"/>
              <a:gd name="connsiteX15-105" fmla="*/ 0 w 6858000"/>
              <a:gd name="connsiteY15-106" fmla="*/ 1017157 h 6459417"/>
              <a:gd name="connsiteX16-107" fmla="*/ 227535 w 6858000"/>
              <a:gd name="connsiteY16-108" fmla="*/ 1166258 h 6459417"/>
              <a:gd name="connsiteX17-109" fmla="*/ 6858000 w 6858000"/>
              <a:gd name="connsiteY17-110" fmla="*/ 0 h 6459417"/>
              <a:gd name="connsiteX0-111" fmla="*/ 6858000 w 6858000"/>
              <a:gd name="connsiteY0-112" fmla="*/ 0 h 6459417"/>
              <a:gd name="connsiteX1-113" fmla="*/ 6858000 w 6858000"/>
              <a:gd name="connsiteY1-114" fmla="*/ 1675279 h 6459417"/>
              <a:gd name="connsiteX2-115" fmla="*/ 6858000 w 6858000"/>
              <a:gd name="connsiteY2-116" fmla="*/ 1819701 h 6459417"/>
              <a:gd name="connsiteX3-117" fmla="*/ 6858000 w 6858000"/>
              <a:gd name="connsiteY3-118" fmla="*/ 2278767 h 6459417"/>
              <a:gd name="connsiteX4-119" fmla="*/ 6858000 w 6858000"/>
              <a:gd name="connsiteY4-120" fmla="*/ 3954046 h 6459417"/>
              <a:gd name="connsiteX5-121" fmla="*/ 6858000 w 6858000"/>
              <a:gd name="connsiteY5-122" fmla="*/ 4098468 h 6459417"/>
              <a:gd name="connsiteX6-123" fmla="*/ 6858000 w 6858000"/>
              <a:gd name="connsiteY6-124" fmla="*/ 4180650 h 6459417"/>
              <a:gd name="connsiteX7-125" fmla="*/ 6858000 w 6858000"/>
              <a:gd name="connsiteY7-126" fmla="*/ 6459417 h 6459417"/>
              <a:gd name="connsiteX8-127" fmla="*/ 0 w 6858000"/>
              <a:gd name="connsiteY8-128" fmla="*/ 6459417 h 6459417"/>
              <a:gd name="connsiteX9-129" fmla="*/ 0 w 6858000"/>
              <a:gd name="connsiteY9-130" fmla="*/ 4180650 h 6459417"/>
              <a:gd name="connsiteX10-131" fmla="*/ 0 w 6858000"/>
              <a:gd name="connsiteY10-132" fmla="*/ 4098468 h 6459417"/>
              <a:gd name="connsiteX11-133" fmla="*/ 0 w 6858000"/>
              <a:gd name="connsiteY11-134" fmla="*/ 3954046 h 6459417"/>
              <a:gd name="connsiteX12-135" fmla="*/ 0 w 6858000"/>
              <a:gd name="connsiteY12-136" fmla="*/ 3295924 h 6459417"/>
              <a:gd name="connsiteX13-137" fmla="*/ 0 w 6858000"/>
              <a:gd name="connsiteY13-138" fmla="*/ 1819701 h 6459417"/>
              <a:gd name="connsiteX14-139" fmla="*/ 0 w 6858000"/>
              <a:gd name="connsiteY14-140" fmla="*/ 1675279 h 6459417"/>
              <a:gd name="connsiteX15-141" fmla="*/ 0 w 6858000"/>
              <a:gd name="connsiteY15-142" fmla="*/ 1017157 h 6459417"/>
              <a:gd name="connsiteX16-143" fmla="*/ 6858000 w 6858000"/>
              <a:gd name="connsiteY16-144" fmla="*/ 0 h 6459417"/>
              <a:gd name="connsiteX0-145" fmla="*/ 6858000 w 6858000"/>
              <a:gd name="connsiteY0-146" fmla="*/ 0 h 6459417"/>
              <a:gd name="connsiteX1-147" fmla="*/ 6858000 w 6858000"/>
              <a:gd name="connsiteY1-148" fmla="*/ 1675279 h 6459417"/>
              <a:gd name="connsiteX2-149" fmla="*/ 6858000 w 6858000"/>
              <a:gd name="connsiteY2-150" fmla="*/ 1819701 h 6459417"/>
              <a:gd name="connsiteX3-151" fmla="*/ 6858000 w 6858000"/>
              <a:gd name="connsiteY3-152" fmla="*/ 2278767 h 6459417"/>
              <a:gd name="connsiteX4-153" fmla="*/ 6858000 w 6858000"/>
              <a:gd name="connsiteY4-154" fmla="*/ 3954046 h 6459417"/>
              <a:gd name="connsiteX5-155" fmla="*/ 6858000 w 6858000"/>
              <a:gd name="connsiteY5-156" fmla="*/ 4098468 h 6459417"/>
              <a:gd name="connsiteX6-157" fmla="*/ 6858000 w 6858000"/>
              <a:gd name="connsiteY6-158" fmla="*/ 4180650 h 6459417"/>
              <a:gd name="connsiteX7-159" fmla="*/ 6858000 w 6858000"/>
              <a:gd name="connsiteY7-160" fmla="*/ 6459417 h 6459417"/>
              <a:gd name="connsiteX8-161" fmla="*/ 0 w 6858000"/>
              <a:gd name="connsiteY8-162" fmla="*/ 6459417 h 6459417"/>
              <a:gd name="connsiteX9-163" fmla="*/ 0 w 6858000"/>
              <a:gd name="connsiteY9-164" fmla="*/ 4180650 h 6459417"/>
              <a:gd name="connsiteX10-165" fmla="*/ 0 w 6858000"/>
              <a:gd name="connsiteY10-166" fmla="*/ 4098468 h 6459417"/>
              <a:gd name="connsiteX11-167" fmla="*/ 0 w 6858000"/>
              <a:gd name="connsiteY11-168" fmla="*/ 3954046 h 6459417"/>
              <a:gd name="connsiteX12-169" fmla="*/ 0 w 6858000"/>
              <a:gd name="connsiteY12-170" fmla="*/ 3295924 h 6459417"/>
              <a:gd name="connsiteX13-171" fmla="*/ 0 w 6858000"/>
              <a:gd name="connsiteY13-172" fmla="*/ 1819701 h 6459417"/>
              <a:gd name="connsiteX14-173" fmla="*/ 0 w 6858000"/>
              <a:gd name="connsiteY14-174" fmla="*/ 1675279 h 6459417"/>
              <a:gd name="connsiteX15-175" fmla="*/ 0 w 6858000"/>
              <a:gd name="connsiteY15-176" fmla="*/ 1017157 h 6459417"/>
              <a:gd name="connsiteX16-177" fmla="*/ 6858000 w 6858000"/>
              <a:gd name="connsiteY16-178" fmla="*/ 0 h 6459417"/>
              <a:gd name="connsiteX0-179" fmla="*/ 6858000 w 6858000"/>
              <a:gd name="connsiteY0-180" fmla="*/ 0 h 6459417"/>
              <a:gd name="connsiteX1-181" fmla="*/ 6858000 w 6858000"/>
              <a:gd name="connsiteY1-182" fmla="*/ 1675279 h 6459417"/>
              <a:gd name="connsiteX2-183" fmla="*/ 6858000 w 6858000"/>
              <a:gd name="connsiteY2-184" fmla="*/ 1819701 h 6459417"/>
              <a:gd name="connsiteX3-185" fmla="*/ 6858000 w 6858000"/>
              <a:gd name="connsiteY3-186" fmla="*/ 2278767 h 6459417"/>
              <a:gd name="connsiteX4-187" fmla="*/ 6858000 w 6858000"/>
              <a:gd name="connsiteY4-188" fmla="*/ 3954046 h 6459417"/>
              <a:gd name="connsiteX5-189" fmla="*/ 6858000 w 6858000"/>
              <a:gd name="connsiteY5-190" fmla="*/ 4098468 h 6459417"/>
              <a:gd name="connsiteX6-191" fmla="*/ 6858000 w 6858000"/>
              <a:gd name="connsiteY6-192" fmla="*/ 4180650 h 6459417"/>
              <a:gd name="connsiteX7-193" fmla="*/ 6858000 w 6858000"/>
              <a:gd name="connsiteY7-194" fmla="*/ 6459417 h 6459417"/>
              <a:gd name="connsiteX8-195" fmla="*/ 0 w 6858000"/>
              <a:gd name="connsiteY8-196" fmla="*/ 6459417 h 6459417"/>
              <a:gd name="connsiteX9-197" fmla="*/ 0 w 6858000"/>
              <a:gd name="connsiteY9-198" fmla="*/ 4180650 h 6459417"/>
              <a:gd name="connsiteX10-199" fmla="*/ 0 w 6858000"/>
              <a:gd name="connsiteY10-200" fmla="*/ 4098468 h 6459417"/>
              <a:gd name="connsiteX11-201" fmla="*/ 0 w 6858000"/>
              <a:gd name="connsiteY11-202" fmla="*/ 3954046 h 6459417"/>
              <a:gd name="connsiteX12-203" fmla="*/ 0 w 6858000"/>
              <a:gd name="connsiteY12-204" fmla="*/ 3295924 h 6459417"/>
              <a:gd name="connsiteX13-205" fmla="*/ 0 w 6858000"/>
              <a:gd name="connsiteY13-206" fmla="*/ 1819701 h 6459417"/>
              <a:gd name="connsiteX14-207" fmla="*/ 0 w 6858000"/>
              <a:gd name="connsiteY14-208" fmla="*/ 1675279 h 6459417"/>
              <a:gd name="connsiteX15-209" fmla="*/ 0 w 6858000"/>
              <a:gd name="connsiteY15-210" fmla="*/ 1017157 h 6459417"/>
              <a:gd name="connsiteX16-211" fmla="*/ 6858000 w 6858000"/>
              <a:gd name="connsiteY16-212" fmla="*/ 0 h 6459417"/>
              <a:gd name="connsiteX0-213" fmla="*/ 6858000 w 6858000"/>
              <a:gd name="connsiteY0-214" fmla="*/ 0 h 6459417"/>
              <a:gd name="connsiteX1-215" fmla="*/ 6858000 w 6858000"/>
              <a:gd name="connsiteY1-216" fmla="*/ 1675279 h 6459417"/>
              <a:gd name="connsiteX2-217" fmla="*/ 6858000 w 6858000"/>
              <a:gd name="connsiteY2-218" fmla="*/ 1819701 h 6459417"/>
              <a:gd name="connsiteX3-219" fmla="*/ 6858000 w 6858000"/>
              <a:gd name="connsiteY3-220" fmla="*/ 2278767 h 6459417"/>
              <a:gd name="connsiteX4-221" fmla="*/ 6858000 w 6858000"/>
              <a:gd name="connsiteY4-222" fmla="*/ 3954046 h 6459417"/>
              <a:gd name="connsiteX5-223" fmla="*/ 6858000 w 6858000"/>
              <a:gd name="connsiteY5-224" fmla="*/ 4098468 h 6459417"/>
              <a:gd name="connsiteX6-225" fmla="*/ 6858000 w 6858000"/>
              <a:gd name="connsiteY6-226" fmla="*/ 4180650 h 6459417"/>
              <a:gd name="connsiteX7-227" fmla="*/ 6858000 w 6858000"/>
              <a:gd name="connsiteY7-228" fmla="*/ 6459417 h 6459417"/>
              <a:gd name="connsiteX8-229" fmla="*/ 0 w 6858000"/>
              <a:gd name="connsiteY8-230" fmla="*/ 6459417 h 6459417"/>
              <a:gd name="connsiteX9-231" fmla="*/ 0 w 6858000"/>
              <a:gd name="connsiteY9-232" fmla="*/ 4180650 h 6459417"/>
              <a:gd name="connsiteX10-233" fmla="*/ 0 w 6858000"/>
              <a:gd name="connsiteY10-234" fmla="*/ 4098468 h 6459417"/>
              <a:gd name="connsiteX11-235" fmla="*/ 0 w 6858000"/>
              <a:gd name="connsiteY11-236" fmla="*/ 3954046 h 6459417"/>
              <a:gd name="connsiteX12-237" fmla="*/ 0 w 6858000"/>
              <a:gd name="connsiteY12-238" fmla="*/ 3295924 h 6459417"/>
              <a:gd name="connsiteX13-239" fmla="*/ 0 w 6858000"/>
              <a:gd name="connsiteY13-240" fmla="*/ 1819701 h 6459417"/>
              <a:gd name="connsiteX14-241" fmla="*/ 0 w 6858000"/>
              <a:gd name="connsiteY14-242" fmla="*/ 1675279 h 6459417"/>
              <a:gd name="connsiteX15-243" fmla="*/ 0 w 6858000"/>
              <a:gd name="connsiteY15-244" fmla="*/ 1017157 h 6459417"/>
              <a:gd name="connsiteX16-245" fmla="*/ 6858000 w 6858000"/>
              <a:gd name="connsiteY16-246" fmla="*/ 0 h 6459417"/>
              <a:gd name="connsiteX0-247" fmla="*/ 6858000 w 6858000"/>
              <a:gd name="connsiteY0-248" fmla="*/ 0 h 6459417"/>
              <a:gd name="connsiteX1-249" fmla="*/ 6858000 w 6858000"/>
              <a:gd name="connsiteY1-250" fmla="*/ 1675279 h 6459417"/>
              <a:gd name="connsiteX2-251" fmla="*/ 6858000 w 6858000"/>
              <a:gd name="connsiteY2-252" fmla="*/ 1819701 h 6459417"/>
              <a:gd name="connsiteX3-253" fmla="*/ 6858000 w 6858000"/>
              <a:gd name="connsiteY3-254" fmla="*/ 2278767 h 6459417"/>
              <a:gd name="connsiteX4-255" fmla="*/ 6858000 w 6858000"/>
              <a:gd name="connsiteY4-256" fmla="*/ 3954046 h 6459417"/>
              <a:gd name="connsiteX5-257" fmla="*/ 6858000 w 6858000"/>
              <a:gd name="connsiteY5-258" fmla="*/ 4098468 h 6459417"/>
              <a:gd name="connsiteX6-259" fmla="*/ 6858000 w 6858000"/>
              <a:gd name="connsiteY6-260" fmla="*/ 4180650 h 6459417"/>
              <a:gd name="connsiteX7-261" fmla="*/ 6858000 w 6858000"/>
              <a:gd name="connsiteY7-262" fmla="*/ 6459417 h 6459417"/>
              <a:gd name="connsiteX8-263" fmla="*/ 0 w 6858000"/>
              <a:gd name="connsiteY8-264" fmla="*/ 6459417 h 6459417"/>
              <a:gd name="connsiteX9-265" fmla="*/ 0 w 6858000"/>
              <a:gd name="connsiteY9-266" fmla="*/ 4180650 h 6459417"/>
              <a:gd name="connsiteX10-267" fmla="*/ 0 w 6858000"/>
              <a:gd name="connsiteY10-268" fmla="*/ 4098468 h 6459417"/>
              <a:gd name="connsiteX11-269" fmla="*/ 0 w 6858000"/>
              <a:gd name="connsiteY11-270" fmla="*/ 3954046 h 6459417"/>
              <a:gd name="connsiteX12-271" fmla="*/ 0 w 6858000"/>
              <a:gd name="connsiteY12-272" fmla="*/ 3295924 h 6459417"/>
              <a:gd name="connsiteX13-273" fmla="*/ 0 w 6858000"/>
              <a:gd name="connsiteY13-274" fmla="*/ 1819701 h 6459417"/>
              <a:gd name="connsiteX14-275" fmla="*/ 0 w 6858000"/>
              <a:gd name="connsiteY14-276" fmla="*/ 1675279 h 6459417"/>
              <a:gd name="connsiteX15-277" fmla="*/ 0 w 6858000"/>
              <a:gd name="connsiteY15-278" fmla="*/ 1017157 h 6459417"/>
              <a:gd name="connsiteX16-279" fmla="*/ 6858000 w 6858000"/>
              <a:gd name="connsiteY16-280" fmla="*/ 0 h 6459417"/>
              <a:gd name="connsiteX0-281" fmla="*/ 6858000 w 6858000"/>
              <a:gd name="connsiteY0-282" fmla="*/ 0 h 6459417"/>
              <a:gd name="connsiteX1-283" fmla="*/ 6858000 w 6858000"/>
              <a:gd name="connsiteY1-284" fmla="*/ 1675279 h 6459417"/>
              <a:gd name="connsiteX2-285" fmla="*/ 6858000 w 6858000"/>
              <a:gd name="connsiteY2-286" fmla="*/ 1819701 h 6459417"/>
              <a:gd name="connsiteX3-287" fmla="*/ 6858000 w 6858000"/>
              <a:gd name="connsiteY3-288" fmla="*/ 2278767 h 6459417"/>
              <a:gd name="connsiteX4-289" fmla="*/ 6858000 w 6858000"/>
              <a:gd name="connsiteY4-290" fmla="*/ 3954046 h 6459417"/>
              <a:gd name="connsiteX5-291" fmla="*/ 6858000 w 6858000"/>
              <a:gd name="connsiteY5-292" fmla="*/ 4098468 h 6459417"/>
              <a:gd name="connsiteX6-293" fmla="*/ 6858000 w 6858000"/>
              <a:gd name="connsiteY6-294" fmla="*/ 4180650 h 6459417"/>
              <a:gd name="connsiteX7-295" fmla="*/ 6858000 w 6858000"/>
              <a:gd name="connsiteY7-296" fmla="*/ 6459417 h 6459417"/>
              <a:gd name="connsiteX8-297" fmla="*/ 0 w 6858000"/>
              <a:gd name="connsiteY8-298" fmla="*/ 6459417 h 6459417"/>
              <a:gd name="connsiteX9-299" fmla="*/ 0 w 6858000"/>
              <a:gd name="connsiteY9-300" fmla="*/ 4180650 h 6459417"/>
              <a:gd name="connsiteX10-301" fmla="*/ 0 w 6858000"/>
              <a:gd name="connsiteY10-302" fmla="*/ 4098468 h 6459417"/>
              <a:gd name="connsiteX11-303" fmla="*/ 0 w 6858000"/>
              <a:gd name="connsiteY11-304" fmla="*/ 3954046 h 6459417"/>
              <a:gd name="connsiteX12-305" fmla="*/ 0 w 6858000"/>
              <a:gd name="connsiteY12-306" fmla="*/ 3295924 h 6459417"/>
              <a:gd name="connsiteX13-307" fmla="*/ 0 w 6858000"/>
              <a:gd name="connsiteY13-308" fmla="*/ 1819701 h 6459417"/>
              <a:gd name="connsiteX14-309" fmla="*/ 0 w 6858000"/>
              <a:gd name="connsiteY14-310" fmla="*/ 1675279 h 6459417"/>
              <a:gd name="connsiteX15-311" fmla="*/ 0 w 6858000"/>
              <a:gd name="connsiteY15-312" fmla="*/ 1017157 h 6459417"/>
              <a:gd name="connsiteX16-313" fmla="*/ 6858000 w 6858000"/>
              <a:gd name="connsiteY16-314" fmla="*/ 0 h 6459417"/>
              <a:gd name="connsiteX0-315" fmla="*/ 6858000 w 6858000"/>
              <a:gd name="connsiteY0-316" fmla="*/ 0 h 6459417"/>
              <a:gd name="connsiteX1-317" fmla="*/ 6858000 w 6858000"/>
              <a:gd name="connsiteY1-318" fmla="*/ 1675279 h 6459417"/>
              <a:gd name="connsiteX2-319" fmla="*/ 6858000 w 6858000"/>
              <a:gd name="connsiteY2-320" fmla="*/ 1819701 h 6459417"/>
              <a:gd name="connsiteX3-321" fmla="*/ 6858000 w 6858000"/>
              <a:gd name="connsiteY3-322" fmla="*/ 2278767 h 6459417"/>
              <a:gd name="connsiteX4-323" fmla="*/ 6858000 w 6858000"/>
              <a:gd name="connsiteY4-324" fmla="*/ 3954046 h 6459417"/>
              <a:gd name="connsiteX5-325" fmla="*/ 6858000 w 6858000"/>
              <a:gd name="connsiteY5-326" fmla="*/ 4098468 h 6459417"/>
              <a:gd name="connsiteX6-327" fmla="*/ 6858000 w 6858000"/>
              <a:gd name="connsiteY6-328" fmla="*/ 4180650 h 6459417"/>
              <a:gd name="connsiteX7-329" fmla="*/ 6858000 w 6858000"/>
              <a:gd name="connsiteY7-330" fmla="*/ 6459417 h 6459417"/>
              <a:gd name="connsiteX8-331" fmla="*/ 0 w 6858000"/>
              <a:gd name="connsiteY8-332" fmla="*/ 6459417 h 6459417"/>
              <a:gd name="connsiteX9-333" fmla="*/ 0 w 6858000"/>
              <a:gd name="connsiteY9-334" fmla="*/ 4180650 h 6459417"/>
              <a:gd name="connsiteX10-335" fmla="*/ 0 w 6858000"/>
              <a:gd name="connsiteY10-336" fmla="*/ 4098468 h 6459417"/>
              <a:gd name="connsiteX11-337" fmla="*/ 0 w 6858000"/>
              <a:gd name="connsiteY11-338" fmla="*/ 3954046 h 6459417"/>
              <a:gd name="connsiteX12-339" fmla="*/ 0 w 6858000"/>
              <a:gd name="connsiteY12-340" fmla="*/ 3295924 h 6459417"/>
              <a:gd name="connsiteX13-341" fmla="*/ 0 w 6858000"/>
              <a:gd name="connsiteY13-342" fmla="*/ 1819701 h 6459417"/>
              <a:gd name="connsiteX14-343" fmla="*/ 0 w 6858000"/>
              <a:gd name="connsiteY14-344" fmla="*/ 1675279 h 6459417"/>
              <a:gd name="connsiteX15-345" fmla="*/ 0 w 6858000"/>
              <a:gd name="connsiteY15-346" fmla="*/ 1017157 h 6459417"/>
              <a:gd name="connsiteX16-347" fmla="*/ 6858000 w 6858000"/>
              <a:gd name="connsiteY16-348" fmla="*/ 0 h 6459417"/>
              <a:gd name="connsiteX0-349" fmla="*/ 6858000 w 6858000"/>
              <a:gd name="connsiteY0-350" fmla="*/ 0 h 6459417"/>
              <a:gd name="connsiteX1-351" fmla="*/ 6858000 w 6858000"/>
              <a:gd name="connsiteY1-352" fmla="*/ 1675279 h 6459417"/>
              <a:gd name="connsiteX2-353" fmla="*/ 6858000 w 6858000"/>
              <a:gd name="connsiteY2-354" fmla="*/ 1819701 h 6459417"/>
              <a:gd name="connsiteX3-355" fmla="*/ 6858000 w 6858000"/>
              <a:gd name="connsiteY3-356" fmla="*/ 2278767 h 6459417"/>
              <a:gd name="connsiteX4-357" fmla="*/ 6858000 w 6858000"/>
              <a:gd name="connsiteY4-358" fmla="*/ 3954046 h 6459417"/>
              <a:gd name="connsiteX5-359" fmla="*/ 6858000 w 6858000"/>
              <a:gd name="connsiteY5-360" fmla="*/ 4098468 h 6459417"/>
              <a:gd name="connsiteX6-361" fmla="*/ 6858000 w 6858000"/>
              <a:gd name="connsiteY6-362" fmla="*/ 4180650 h 6459417"/>
              <a:gd name="connsiteX7-363" fmla="*/ 6858000 w 6858000"/>
              <a:gd name="connsiteY7-364" fmla="*/ 6459417 h 6459417"/>
              <a:gd name="connsiteX8-365" fmla="*/ 0 w 6858000"/>
              <a:gd name="connsiteY8-366" fmla="*/ 6459417 h 6459417"/>
              <a:gd name="connsiteX9-367" fmla="*/ 0 w 6858000"/>
              <a:gd name="connsiteY9-368" fmla="*/ 4180650 h 6459417"/>
              <a:gd name="connsiteX10-369" fmla="*/ 0 w 6858000"/>
              <a:gd name="connsiteY10-370" fmla="*/ 4098468 h 6459417"/>
              <a:gd name="connsiteX11-371" fmla="*/ 0 w 6858000"/>
              <a:gd name="connsiteY11-372" fmla="*/ 3954046 h 6459417"/>
              <a:gd name="connsiteX12-373" fmla="*/ 0 w 6858000"/>
              <a:gd name="connsiteY12-374" fmla="*/ 3295924 h 6459417"/>
              <a:gd name="connsiteX13-375" fmla="*/ 0 w 6858000"/>
              <a:gd name="connsiteY13-376" fmla="*/ 1819701 h 6459417"/>
              <a:gd name="connsiteX14-377" fmla="*/ 0 w 6858000"/>
              <a:gd name="connsiteY14-378" fmla="*/ 1675279 h 6459417"/>
              <a:gd name="connsiteX15-379" fmla="*/ 0 w 6858000"/>
              <a:gd name="connsiteY15-380" fmla="*/ 1017157 h 6459417"/>
              <a:gd name="connsiteX16-381" fmla="*/ 6858000 w 6858000"/>
              <a:gd name="connsiteY16-382" fmla="*/ 0 h 6459417"/>
              <a:gd name="connsiteX0-383" fmla="*/ 6858000 w 6858000"/>
              <a:gd name="connsiteY0-384" fmla="*/ 0 h 6459417"/>
              <a:gd name="connsiteX1-385" fmla="*/ 6858000 w 6858000"/>
              <a:gd name="connsiteY1-386" fmla="*/ 1675279 h 6459417"/>
              <a:gd name="connsiteX2-387" fmla="*/ 6858000 w 6858000"/>
              <a:gd name="connsiteY2-388" fmla="*/ 1819701 h 6459417"/>
              <a:gd name="connsiteX3-389" fmla="*/ 6858000 w 6858000"/>
              <a:gd name="connsiteY3-390" fmla="*/ 2278767 h 6459417"/>
              <a:gd name="connsiteX4-391" fmla="*/ 6858000 w 6858000"/>
              <a:gd name="connsiteY4-392" fmla="*/ 3954046 h 6459417"/>
              <a:gd name="connsiteX5-393" fmla="*/ 6858000 w 6858000"/>
              <a:gd name="connsiteY5-394" fmla="*/ 4098468 h 6459417"/>
              <a:gd name="connsiteX6-395" fmla="*/ 6858000 w 6858000"/>
              <a:gd name="connsiteY6-396" fmla="*/ 4180650 h 6459417"/>
              <a:gd name="connsiteX7-397" fmla="*/ 6858000 w 6858000"/>
              <a:gd name="connsiteY7-398" fmla="*/ 6459417 h 6459417"/>
              <a:gd name="connsiteX8-399" fmla="*/ 0 w 6858000"/>
              <a:gd name="connsiteY8-400" fmla="*/ 6459417 h 6459417"/>
              <a:gd name="connsiteX9-401" fmla="*/ 0 w 6858000"/>
              <a:gd name="connsiteY9-402" fmla="*/ 4180650 h 6459417"/>
              <a:gd name="connsiteX10-403" fmla="*/ 0 w 6858000"/>
              <a:gd name="connsiteY10-404" fmla="*/ 4098468 h 6459417"/>
              <a:gd name="connsiteX11-405" fmla="*/ 0 w 6858000"/>
              <a:gd name="connsiteY11-406" fmla="*/ 3954046 h 6459417"/>
              <a:gd name="connsiteX12-407" fmla="*/ 0 w 6858000"/>
              <a:gd name="connsiteY12-408" fmla="*/ 3295924 h 6459417"/>
              <a:gd name="connsiteX13-409" fmla="*/ 0 w 6858000"/>
              <a:gd name="connsiteY13-410" fmla="*/ 1819701 h 6459417"/>
              <a:gd name="connsiteX14-411" fmla="*/ 0 w 6858000"/>
              <a:gd name="connsiteY14-412" fmla="*/ 1675279 h 6459417"/>
              <a:gd name="connsiteX15-413" fmla="*/ 0 w 6858000"/>
              <a:gd name="connsiteY15-414" fmla="*/ 1017157 h 6459417"/>
              <a:gd name="connsiteX16-415" fmla="*/ 6858000 w 6858000"/>
              <a:gd name="connsiteY16-416" fmla="*/ 0 h 6459417"/>
              <a:gd name="connsiteX0-417" fmla="*/ 6858003 w 6858003"/>
              <a:gd name="connsiteY0-418" fmla="*/ 0 h 6735189"/>
              <a:gd name="connsiteX1-419" fmla="*/ 6858000 w 6858003"/>
              <a:gd name="connsiteY1-420" fmla="*/ 1951051 h 6735189"/>
              <a:gd name="connsiteX2-421" fmla="*/ 6858000 w 6858003"/>
              <a:gd name="connsiteY2-422" fmla="*/ 2095473 h 6735189"/>
              <a:gd name="connsiteX3-423" fmla="*/ 6858000 w 6858003"/>
              <a:gd name="connsiteY3-424" fmla="*/ 2554539 h 6735189"/>
              <a:gd name="connsiteX4-425" fmla="*/ 6858000 w 6858003"/>
              <a:gd name="connsiteY4-426" fmla="*/ 4229818 h 6735189"/>
              <a:gd name="connsiteX5-427" fmla="*/ 6858000 w 6858003"/>
              <a:gd name="connsiteY5-428" fmla="*/ 4374240 h 6735189"/>
              <a:gd name="connsiteX6-429" fmla="*/ 6858000 w 6858003"/>
              <a:gd name="connsiteY6-430" fmla="*/ 4456422 h 6735189"/>
              <a:gd name="connsiteX7-431" fmla="*/ 6858000 w 6858003"/>
              <a:gd name="connsiteY7-432" fmla="*/ 6735189 h 6735189"/>
              <a:gd name="connsiteX8-433" fmla="*/ 0 w 6858003"/>
              <a:gd name="connsiteY8-434" fmla="*/ 6735189 h 6735189"/>
              <a:gd name="connsiteX9-435" fmla="*/ 0 w 6858003"/>
              <a:gd name="connsiteY9-436" fmla="*/ 4456422 h 6735189"/>
              <a:gd name="connsiteX10-437" fmla="*/ 0 w 6858003"/>
              <a:gd name="connsiteY10-438" fmla="*/ 4374240 h 6735189"/>
              <a:gd name="connsiteX11-439" fmla="*/ 0 w 6858003"/>
              <a:gd name="connsiteY11-440" fmla="*/ 4229818 h 6735189"/>
              <a:gd name="connsiteX12-441" fmla="*/ 0 w 6858003"/>
              <a:gd name="connsiteY12-442" fmla="*/ 3571696 h 6735189"/>
              <a:gd name="connsiteX13-443" fmla="*/ 0 w 6858003"/>
              <a:gd name="connsiteY13-444" fmla="*/ 2095473 h 6735189"/>
              <a:gd name="connsiteX14-445" fmla="*/ 0 w 6858003"/>
              <a:gd name="connsiteY14-446" fmla="*/ 1951051 h 6735189"/>
              <a:gd name="connsiteX15-447" fmla="*/ 0 w 6858003"/>
              <a:gd name="connsiteY15-448" fmla="*/ 1292929 h 6735189"/>
              <a:gd name="connsiteX16-449" fmla="*/ 6858003 w 6858003"/>
              <a:gd name="connsiteY16-450" fmla="*/ 0 h 6735189"/>
              <a:gd name="connsiteX0-451" fmla="*/ 6858003 w 6858003"/>
              <a:gd name="connsiteY0-452" fmla="*/ 0 h 6735189"/>
              <a:gd name="connsiteX1-453" fmla="*/ 6858000 w 6858003"/>
              <a:gd name="connsiteY1-454" fmla="*/ 1951051 h 6735189"/>
              <a:gd name="connsiteX2-455" fmla="*/ 6858000 w 6858003"/>
              <a:gd name="connsiteY2-456" fmla="*/ 2095473 h 6735189"/>
              <a:gd name="connsiteX3-457" fmla="*/ 6858000 w 6858003"/>
              <a:gd name="connsiteY3-458" fmla="*/ 2554539 h 6735189"/>
              <a:gd name="connsiteX4-459" fmla="*/ 6858000 w 6858003"/>
              <a:gd name="connsiteY4-460" fmla="*/ 4229818 h 6735189"/>
              <a:gd name="connsiteX5-461" fmla="*/ 6858000 w 6858003"/>
              <a:gd name="connsiteY5-462" fmla="*/ 4374240 h 6735189"/>
              <a:gd name="connsiteX6-463" fmla="*/ 6858000 w 6858003"/>
              <a:gd name="connsiteY6-464" fmla="*/ 4456422 h 6735189"/>
              <a:gd name="connsiteX7-465" fmla="*/ 6858000 w 6858003"/>
              <a:gd name="connsiteY7-466" fmla="*/ 6735189 h 6735189"/>
              <a:gd name="connsiteX8-467" fmla="*/ 0 w 6858003"/>
              <a:gd name="connsiteY8-468" fmla="*/ 6735189 h 6735189"/>
              <a:gd name="connsiteX9-469" fmla="*/ 0 w 6858003"/>
              <a:gd name="connsiteY9-470" fmla="*/ 4456422 h 6735189"/>
              <a:gd name="connsiteX10-471" fmla="*/ 0 w 6858003"/>
              <a:gd name="connsiteY10-472" fmla="*/ 4374240 h 6735189"/>
              <a:gd name="connsiteX11-473" fmla="*/ 0 w 6858003"/>
              <a:gd name="connsiteY11-474" fmla="*/ 4229818 h 6735189"/>
              <a:gd name="connsiteX12-475" fmla="*/ 0 w 6858003"/>
              <a:gd name="connsiteY12-476" fmla="*/ 3571696 h 6735189"/>
              <a:gd name="connsiteX13-477" fmla="*/ 0 w 6858003"/>
              <a:gd name="connsiteY13-478" fmla="*/ 2095473 h 6735189"/>
              <a:gd name="connsiteX14-479" fmla="*/ 0 w 6858003"/>
              <a:gd name="connsiteY14-480" fmla="*/ 1951051 h 6735189"/>
              <a:gd name="connsiteX15-481" fmla="*/ 0 w 6858003"/>
              <a:gd name="connsiteY15-482" fmla="*/ 1292929 h 6735189"/>
              <a:gd name="connsiteX16-483" fmla="*/ 6858003 w 6858003"/>
              <a:gd name="connsiteY16-484" fmla="*/ 0 h 6735189"/>
              <a:gd name="connsiteX0-485" fmla="*/ 6858003 w 6858003"/>
              <a:gd name="connsiteY0-486" fmla="*/ 0 h 6735189"/>
              <a:gd name="connsiteX1-487" fmla="*/ 6858000 w 6858003"/>
              <a:gd name="connsiteY1-488" fmla="*/ 1951051 h 6735189"/>
              <a:gd name="connsiteX2-489" fmla="*/ 6858000 w 6858003"/>
              <a:gd name="connsiteY2-490" fmla="*/ 2095473 h 6735189"/>
              <a:gd name="connsiteX3-491" fmla="*/ 6858000 w 6858003"/>
              <a:gd name="connsiteY3-492" fmla="*/ 2554539 h 6735189"/>
              <a:gd name="connsiteX4-493" fmla="*/ 6858000 w 6858003"/>
              <a:gd name="connsiteY4-494" fmla="*/ 4229818 h 6735189"/>
              <a:gd name="connsiteX5-495" fmla="*/ 6858000 w 6858003"/>
              <a:gd name="connsiteY5-496" fmla="*/ 4374240 h 6735189"/>
              <a:gd name="connsiteX6-497" fmla="*/ 6858000 w 6858003"/>
              <a:gd name="connsiteY6-498" fmla="*/ 4456422 h 6735189"/>
              <a:gd name="connsiteX7-499" fmla="*/ 6858000 w 6858003"/>
              <a:gd name="connsiteY7-500" fmla="*/ 6735189 h 6735189"/>
              <a:gd name="connsiteX8-501" fmla="*/ 0 w 6858003"/>
              <a:gd name="connsiteY8-502" fmla="*/ 6735189 h 6735189"/>
              <a:gd name="connsiteX9-503" fmla="*/ 0 w 6858003"/>
              <a:gd name="connsiteY9-504" fmla="*/ 4456422 h 6735189"/>
              <a:gd name="connsiteX10-505" fmla="*/ 0 w 6858003"/>
              <a:gd name="connsiteY10-506" fmla="*/ 4374240 h 6735189"/>
              <a:gd name="connsiteX11-507" fmla="*/ 0 w 6858003"/>
              <a:gd name="connsiteY11-508" fmla="*/ 4229818 h 6735189"/>
              <a:gd name="connsiteX12-509" fmla="*/ 0 w 6858003"/>
              <a:gd name="connsiteY12-510" fmla="*/ 3571696 h 6735189"/>
              <a:gd name="connsiteX13-511" fmla="*/ 0 w 6858003"/>
              <a:gd name="connsiteY13-512" fmla="*/ 2095473 h 6735189"/>
              <a:gd name="connsiteX14-513" fmla="*/ 0 w 6858003"/>
              <a:gd name="connsiteY14-514" fmla="*/ 1951051 h 6735189"/>
              <a:gd name="connsiteX15-515" fmla="*/ 0 w 6858003"/>
              <a:gd name="connsiteY15-516" fmla="*/ 1292929 h 6735189"/>
              <a:gd name="connsiteX16-517" fmla="*/ 6858003 w 6858003"/>
              <a:gd name="connsiteY16-518" fmla="*/ 0 h 6735189"/>
              <a:gd name="connsiteX0-519" fmla="*/ 6858003 w 6858003"/>
              <a:gd name="connsiteY0-520" fmla="*/ 0 h 6735189"/>
              <a:gd name="connsiteX1-521" fmla="*/ 6858000 w 6858003"/>
              <a:gd name="connsiteY1-522" fmla="*/ 1951051 h 6735189"/>
              <a:gd name="connsiteX2-523" fmla="*/ 6858000 w 6858003"/>
              <a:gd name="connsiteY2-524" fmla="*/ 2095473 h 6735189"/>
              <a:gd name="connsiteX3-525" fmla="*/ 6858000 w 6858003"/>
              <a:gd name="connsiteY3-526" fmla="*/ 2554539 h 6735189"/>
              <a:gd name="connsiteX4-527" fmla="*/ 6858000 w 6858003"/>
              <a:gd name="connsiteY4-528" fmla="*/ 4229818 h 6735189"/>
              <a:gd name="connsiteX5-529" fmla="*/ 6858000 w 6858003"/>
              <a:gd name="connsiteY5-530" fmla="*/ 4374240 h 6735189"/>
              <a:gd name="connsiteX6-531" fmla="*/ 6858000 w 6858003"/>
              <a:gd name="connsiteY6-532" fmla="*/ 4456422 h 6735189"/>
              <a:gd name="connsiteX7-533" fmla="*/ 6858000 w 6858003"/>
              <a:gd name="connsiteY7-534" fmla="*/ 6735189 h 6735189"/>
              <a:gd name="connsiteX8-535" fmla="*/ 0 w 6858003"/>
              <a:gd name="connsiteY8-536" fmla="*/ 6735189 h 6735189"/>
              <a:gd name="connsiteX9-537" fmla="*/ 0 w 6858003"/>
              <a:gd name="connsiteY9-538" fmla="*/ 4456422 h 6735189"/>
              <a:gd name="connsiteX10-539" fmla="*/ 0 w 6858003"/>
              <a:gd name="connsiteY10-540" fmla="*/ 4374240 h 6735189"/>
              <a:gd name="connsiteX11-541" fmla="*/ 0 w 6858003"/>
              <a:gd name="connsiteY11-542" fmla="*/ 4229818 h 6735189"/>
              <a:gd name="connsiteX12-543" fmla="*/ 0 w 6858003"/>
              <a:gd name="connsiteY12-544" fmla="*/ 3571696 h 6735189"/>
              <a:gd name="connsiteX13-545" fmla="*/ 0 w 6858003"/>
              <a:gd name="connsiteY13-546" fmla="*/ 2095473 h 6735189"/>
              <a:gd name="connsiteX14-547" fmla="*/ 0 w 6858003"/>
              <a:gd name="connsiteY14-548" fmla="*/ 1951051 h 6735189"/>
              <a:gd name="connsiteX15-549" fmla="*/ 0 w 6858003"/>
              <a:gd name="connsiteY15-550" fmla="*/ 1292929 h 6735189"/>
              <a:gd name="connsiteX16-551" fmla="*/ 6858003 w 6858003"/>
              <a:gd name="connsiteY16-552" fmla="*/ 0 h 6735189"/>
              <a:gd name="connsiteX0-553" fmla="*/ 6858003 w 6858003"/>
              <a:gd name="connsiteY0-554" fmla="*/ 0 h 6735189"/>
              <a:gd name="connsiteX1-555" fmla="*/ 6858000 w 6858003"/>
              <a:gd name="connsiteY1-556" fmla="*/ 1951051 h 6735189"/>
              <a:gd name="connsiteX2-557" fmla="*/ 6858000 w 6858003"/>
              <a:gd name="connsiteY2-558" fmla="*/ 2095473 h 6735189"/>
              <a:gd name="connsiteX3-559" fmla="*/ 6858000 w 6858003"/>
              <a:gd name="connsiteY3-560" fmla="*/ 2554539 h 6735189"/>
              <a:gd name="connsiteX4-561" fmla="*/ 6858000 w 6858003"/>
              <a:gd name="connsiteY4-562" fmla="*/ 4229818 h 6735189"/>
              <a:gd name="connsiteX5-563" fmla="*/ 6858000 w 6858003"/>
              <a:gd name="connsiteY5-564" fmla="*/ 4374240 h 6735189"/>
              <a:gd name="connsiteX6-565" fmla="*/ 6858000 w 6858003"/>
              <a:gd name="connsiteY6-566" fmla="*/ 4456422 h 6735189"/>
              <a:gd name="connsiteX7-567" fmla="*/ 6858000 w 6858003"/>
              <a:gd name="connsiteY7-568" fmla="*/ 6735189 h 6735189"/>
              <a:gd name="connsiteX8-569" fmla="*/ 0 w 6858003"/>
              <a:gd name="connsiteY8-570" fmla="*/ 6735189 h 6735189"/>
              <a:gd name="connsiteX9-571" fmla="*/ 0 w 6858003"/>
              <a:gd name="connsiteY9-572" fmla="*/ 4456422 h 6735189"/>
              <a:gd name="connsiteX10-573" fmla="*/ 0 w 6858003"/>
              <a:gd name="connsiteY10-574" fmla="*/ 4374240 h 6735189"/>
              <a:gd name="connsiteX11-575" fmla="*/ 0 w 6858003"/>
              <a:gd name="connsiteY11-576" fmla="*/ 4229818 h 6735189"/>
              <a:gd name="connsiteX12-577" fmla="*/ 0 w 6858003"/>
              <a:gd name="connsiteY12-578" fmla="*/ 3571696 h 6735189"/>
              <a:gd name="connsiteX13-579" fmla="*/ 0 w 6858003"/>
              <a:gd name="connsiteY13-580" fmla="*/ 2095473 h 6735189"/>
              <a:gd name="connsiteX14-581" fmla="*/ 0 w 6858003"/>
              <a:gd name="connsiteY14-582" fmla="*/ 1951051 h 6735189"/>
              <a:gd name="connsiteX15-583" fmla="*/ 0 w 6858003"/>
              <a:gd name="connsiteY15-584" fmla="*/ 1292929 h 6735189"/>
              <a:gd name="connsiteX16-585" fmla="*/ 6858003 w 6858003"/>
              <a:gd name="connsiteY16-586" fmla="*/ 0 h 6735189"/>
              <a:gd name="connsiteX0-587" fmla="*/ 6858003 w 6858003"/>
              <a:gd name="connsiteY0-588" fmla="*/ 0 h 7431875"/>
              <a:gd name="connsiteX1-589" fmla="*/ 6858000 w 6858003"/>
              <a:gd name="connsiteY1-590" fmla="*/ 2647737 h 7431875"/>
              <a:gd name="connsiteX2-591" fmla="*/ 6858000 w 6858003"/>
              <a:gd name="connsiteY2-592" fmla="*/ 2792159 h 7431875"/>
              <a:gd name="connsiteX3-593" fmla="*/ 6858000 w 6858003"/>
              <a:gd name="connsiteY3-594" fmla="*/ 3251225 h 7431875"/>
              <a:gd name="connsiteX4-595" fmla="*/ 6858000 w 6858003"/>
              <a:gd name="connsiteY4-596" fmla="*/ 4926504 h 7431875"/>
              <a:gd name="connsiteX5-597" fmla="*/ 6858000 w 6858003"/>
              <a:gd name="connsiteY5-598" fmla="*/ 5070926 h 7431875"/>
              <a:gd name="connsiteX6-599" fmla="*/ 6858000 w 6858003"/>
              <a:gd name="connsiteY6-600" fmla="*/ 5153108 h 7431875"/>
              <a:gd name="connsiteX7-601" fmla="*/ 6858000 w 6858003"/>
              <a:gd name="connsiteY7-602" fmla="*/ 7431875 h 7431875"/>
              <a:gd name="connsiteX8-603" fmla="*/ 0 w 6858003"/>
              <a:gd name="connsiteY8-604" fmla="*/ 7431875 h 7431875"/>
              <a:gd name="connsiteX9-605" fmla="*/ 0 w 6858003"/>
              <a:gd name="connsiteY9-606" fmla="*/ 5153108 h 7431875"/>
              <a:gd name="connsiteX10-607" fmla="*/ 0 w 6858003"/>
              <a:gd name="connsiteY10-608" fmla="*/ 5070926 h 7431875"/>
              <a:gd name="connsiteX11-609" fmla="*/ 0 w 6858003"/>
              <a:gd name="connsiteY11-610" fmla="*/ 4926504 h 7431875"/>
              <a:gd name="connsiteX12-611" fmla="*/ 0 w 6858003"/>
              <a:gd name="connsiteY12-612" fmla="*/ 4268382 h 7431875"/>
              <a:gd name="connsiteX13-613" fmla="*/ 0 w 6858003"/>
              <a:gd name="connsiteY13-614" fmla="*/ 2792159 h 7431875"/>
              <a:gd name="connsiteX14-615" fmla="*/ 0 w 6858003"/>
              <a:gd name="connsiteY14-616" fmla="*/ 2647737 h 7431875"/>
              <a:gd name="connsiteX15-617" fmla="*/ 0 w 6858003"/>
              <a:gd name="connsiteY15-618" fmla="*/ 1989615 h 7431875"/>
              <a:gd name="connsiteX16-619" fmla="*/ 6858003 w 6858003"/>
              <a:gd name="connsiteY16-620" fmla="*/ 0 h 7431875"/>
              <a:gd name="connsiteX0-621" fmla="*/ 6872517 w 6872517"/>
              <a:gd name="connsiteY0-622" fmla="*/ 0 h 7431875"/>
              <a:gd name="connsiteX1-623" fmla="*/ 6872514 w 6872517"/>
              <a:gd name="connsiteY1-624" fmla="*/ 2647737 h 7431875"/>
              <a:gd name="connsiteX2-625" fmla="*/ 6872514 w 6872517"/>
              <a:gd name="connsiteY2-626" fmla="*/ 2792159 h 7431875"/>
              <a:gd name="connsiteX3-627" fmla="*/ 6872514 w 6872517"/>
              <a:gd name="connsiteY3-628" fmla="*/ 3251225 h 7431875"/>
              <a:gd name="connsiteX4-629" fmla="*/ 6872514 w 6872517"/>
              <a:gd name="connsiteY4-630" fmla="*/ 4926504 h 7431875"/>
              <a:gd name="connsiteX5-631" fmla="*/ 6872514 w 6872517"/>
              <a:gd name="connsiteY5-632" fmla="*/ 5070926 h 7431875"/>
              <a:gd name="connsiteX6-633" fmla="*/ 6872514 w 6872517"/>
              <a:gd name="connsiteY6-634" fmla="*/ 5153108 h 7431875"/>
              <a:gd name="connsiteX7-635" fmla="*/ 6872514 w 6872517"/>
              <a:gd name="connsiteY7-636" fmla="*/ 7431875 h 7431875"/>
              <a:gd name="connsiteX8-637" fmla="*/ 14514 w 6872517"/>
              <a:gd name="connsiteY8-638" fmla="*/ 7431875 h 7431875"/>
              <a:gd name="connsiteX9-639" fmla="*/ 14514 w 6872517"/>
              <a:gd name="connsiteY9-640" fmla="*/ 5153108 h 7431875"/>
              <a:gd name="connsiteX10-641" fmla="*/ 14514 w 6872517"/>
              <a:gd name="connsiteY10-642" fmla="*/ 5070926 h 7431875"/>
              <a:gd name="connsiteX11-643" fmla="*/ 14514 w 6872517"/>
              <a:gd name="connsiteY11-644" fmla="*/ 4926504 h 7431875"/>
              <a:gd name="connsiteX12-645" fmla="*/ 14514 w 6872517"/>
              <a:gd name="connsiteY12-646" fmla="*/ 4268382 h 7431875"/>
              <a:gd name="connsiteX13-647" fmla="*/ 14514 w 6872517"/>
              <a:gd name="connsiteY13-648" fmla="*/ 2792159 h 7431875"/>
              <a:gd name="connsiteX14-649" fmla="*/ 14514 w 6872517"/>
              <a:gd name="connsiteY14-650" fmla="*/ 2647737 h 7431875"/>
              <a:gd name="connsiteX15-651" fmla="*/ 0 w 6872517"/>
              <a:gd name="connsiteY15-652" fmla="*/ 480129 h 7431875"/>
              <a:gd name="connsiteX16-653" fmla="*/ 6872517 w 6872517"/>
              <a:gd name="connsiteY16-654" fmla="*/ 0 h 7431875"/>
              <a:gd name="connsiteX0-655" fmla="*/ 6858003 w 6858003"/>
              <a:gd name="connsiteY0-656" fmla="*/ 0 h 7431875"/>
              <a:gd name="connsiteX1-657" fmla="*/ 6858000 w 6858003"/>
              <a:gd name="connsiteY1-658" fmla="*/ 2647737 h 7431875"/>
              <a:gd name="connsiteX2-659" fmla="*/ 6858000 w 6858003"/>
              <a:gd name="connsiteY2-660" fmla="*/ 2792159 h 7431875"/>
              <a:gd name="connsiteX3-661" fmla="*/ 6858000 w 6858003"/>
              <a:gd name="connsiteY3-662" fmla="*/ 3251225 h 7431875"/>
              <a:gd name="connsiteX4-663" fmla="*/ 6858000 w 6858003"/>
              <a:gd name="connsiteY4-664" fmla="*/ 4926504 h 7431875"/>
              <a:gd name="connsiteX5-665" fmla="*/ 6858000 w 6858003"/>
              <a:gd name="connsiteY5-666" fmla="*/ 5070926 h 7431875"/>
              <a:gd name="connsiteX6-667" fmla="*/ 6858000 w 6858003"/>
              <a:gd name="connsiteY6-668" fmla="*/ 5153108 h 7431875"/>
              <a:gd name="connsiteX7-669" fmla="*/ 6858000 w 6858003"/>
              <a:gd name="connsiteY7-670" fmla="*/ 7431875 h 7431875"/>
              <a:gd name="connsiteX8-671" fmla="*/ 0 w 6858003"/>
              <a:gd name="connsiteY8-672" fmla="*/ 7431875 h 7431875"/>
              <a:gd name="connsiteX9-673" fmla="*/ 0 w 6858003"/>
              <a:gd name="connsiteY9-674" fmla="*/ 5153108 h 7431875"/>
              <a:gd name="connsiteX10-675" fmla="*/ 0 w 6858003"/>
              <a:gd name="connsiteY10-676" fmla="*/ 5070926 h 7431875"/>
              <a:gd name="connsiteX11-677" fmla="*/ 0 w 6858003"/>
              <a:gd name="connsiteY11-678" fmla="*/ 4926504 h 7431875"/>
              <a:gd name="connsiteX12-679" fmla="*/ 0 w 6858003"/>
              <a:gd name="connsiteY12-680" fmla="*/ 4268382 h 7431875"/>
              <a:gd name="connsiteX13-681" fmla="*/ 0 w 6858003"/>
              <a:gd name="connsiteY13-682" fmla="*/ 2792159 h 7431875"/>
              <a:gd name="connsiteX14-683" fmla="*/ 0 w 6858003"/>
              <a:gd name="connsiteY14-684" fmla="*/ 2647737 h 7431875"/>
              <a:gd name="connsiteX15-685" fmla="*/ 0 w 6858003"/>
              <a:gd name="connsiteY15-686" fmla="*/ 552701 h 7431875"/>
              <a:gd name="connsiteX16-687" fmla="*/ 6858003 w 6858003"/>
              <a:gd name="connsiteY16-688" fmla="*/ 0 h 7431875"/>
              <a:gd name="connsiteX0-689" fmla="*/ 6858003 w 6858003"/>
              <a:gd name="connsiteY0-690" fmla="*/ 0 h 7431875"/>
              <a:gd name="connsiteX1-691" fmla="*/ 6858000 w 6858003"/>
              <a:gd name="connsiteY1-692" fmla="*/ 2647737 h 7431875"/>
              <a:gd name="connsiteX2-693" fmla="*/ 6858000 w 6858003"/>
              <a:gd name="connsiteY2-694" fmla="*/ 2792159 h 7431875"/>
              <a:gd name="connsiteX3-695" fmla="*/ 6858000 w 6858003"/>
              <a:gd name="connsiteY3-696" fmla="*/ 3251225 h 7431875"/>
              <a:gd name="connsiteX4-697" fmla="*/ 6858000 w 6858003"/>
              <a:gd name="connsiteY4-698" fmla="*/ 4926504 h 7431875"/>
              <a:gd name="connsiteX5-699" fmla="*/ 6858000 w 6858003"/>
              <a:gd name="connsiteY5-700" fmla="*/ 5070926 h 7431875"/>
              <a:gd name="connsiteX6-701" fmla="*/ 6858000 w 6858003"/>
              <a:gd name="connsiteY6-702" fmla="*/ 5153108 h 7431875"/>
              <a:gd name="connsiteX7-703" fmla="*/ 6858000 w 6858003"/>
              <a:gd name="connsiteY7-704" fmla="*/ 7431875 h 7431875"/>
              <a:gd name="connsiteX8-705" fmla="*/ 0 w 6858003"/>
              <a:gd name="connsiteY8-706" fmla="*/ 7431875 h 7431875"/>
              <a:gd name="connsiteX9-707" fmla="*/ 0 w 6858003"/>
              <a:gd name="connsiteY9-708" fmla="*/ 5153108 h 7431875"/>
              <a:gd name="connsiteX10-709" fmla="*/ 0 w 6858003"/>
              <a:gd name="connsiteY10-710" fmla="*/ 5070926 h 7431875"/>
              <a:gd name="connsiteX11-711" fmla="*/ 0 w 6858003"/>
              <a:gd name="connsiteY11-712" fmla="*/ 4926504 h 7431875"/>
              <a:gd name="connsiteX12-713" fmla="*/ 0 w 6858003"/>
              <a:gd name="connsiteY12-714" fmla="*/ 4268382 h 7431875"/>
              <a:gd name="connsiteX13-715" fmla="*/ 0 w 6858003"/>
              <a:gd name="connsiteY13-716" fmla="*/ 2792159 h 7431875"/>
              <a:gd name="connsiteX14-717" fmla="*/ 0 w 6858003"/>
              <a:gd name="connsiteY14-718" fmla="*/ 552701 h 7431875"/>
              <a:gd name="connsiteX15-719" fmla="*/ 6858003 w 6858003"/>
              <a:gd name="connsiteY15-720" fmla="*/ 0 h 7431875"/>
              <a:gd name="connsiteX0-721" fmla="*/ 6858003 w 6858003"/>
              <a:gd name="connsiteY0-722" fmla="*/ 0 h 7431875"/>
              <a:gd name="connsiteX1-723" fmla="*/ 6858000 w 6858003"/>
              <a:gd name="connsiteY1-724" fmla="*/ 2647737 h 7431875"/>
              <a:gd name="connsiteX2-725" fmla="*/ 6858000 w 6858003"/>
              <a:gd name="connsiteY2-726" fmla="*/ 2792159 h 7431875"/>
              <a:gd name="connsiteX3-727" fmla="*/ 6858000 w 6858003"/>
              <a:gd name="connsiteY3-728" fmla="*/ 3251225 h 7431875"/>
              <a:gd name="connsiteX4-729" fmla="*/ 6858000 w 6858003"/>
              <a:gd name="connsiteY4-730" fmla="*/ 4926504 h 7431875"/>
              <a:gd name="connsiteX5-731" fmla="*/ 6858000 w 6858003"/>
              <a:gd name="connsiteY5-732" fmla="*/ 5070926 h 7431875"/>
              <a:gd name="connsiteX6-733" fmla="*/ 6858000 w 6858003"/>
              <a:gd name="connsiteY6-734" fmla="*/ 5153108 h 7431875"/>
              <a:gd name="connsiteX7-735" fmla="*/ 6858000 w 6858003"/>
              <a:gd name="connsiteY7-736" fmla="*/ 7431875 h 7431875"/>
              <a:gd name="connsiteX8-737" fmla="*/ 0 w 6858003"/>
              <a:gd name="connsiteY8-738" fmla="*/ 7431875 h 7431875"/>
              <a:gd name="connsiteX9-739" fmla="*/ 0 w 6858003"/>
              <a:gd name="connsiteY9-740" fmla="*/ 5153108 h 7431875"/>
              <a:gd name="connsiteX10-741" fmla="*/ 0 w 6858003"/>
              <a:gd name="connsiteY10-742" fmla="*/ 5070926 h 7431875"/>
              <a:gd name="connsiteX11-743" fmla="*/ 0 w 6858003"/>
              <a:gd name="connsiteY11-744" fmla="*/ 4926504 h 7431875"/>
              <a:gd name="connsiteX12-745" fmla="*/ 0 w 6858003"/>
              <a:gd name="connsiteY12-746" fmla="*/ 4268382 h 7431875"/>
              <a:gd name="connsiteX13-747" fmla="*/ 0 w 6858003"/>
              <a:gd name="connsiteY13-748" fmla="*/ 552701 h 7431875"/>
              <a:gd name="connsiteX14-749" fmla="*/ 6858003 w 6858003"/>
              <a:gd name="connsiteY14-750" fmla="*/ 0 h 7431875"/>
              <a:gd name="connsiteX0-751" fmla="*/ 6858003 w 6858003"/>
              <a:gd name="connsiteY0-752" fmla="*/ 0 h 7431875"/>
              <a:gd name="connsiteX1-753" fmla="*/ 6858000 w 6858003"/>
              <a:gd name="connsiteY1-754" fmla="*/ 2647737 h 7431875"/>
              <a:gd name="connsiteX2-755" fmla="*/ 6858000 w 6858003"/>
              <a:gd name="connsiteY2-756" fmla="*/ 2792159 h 7431875"/>
              <a:gd name="connsiteX3-757" fmla="*/ 6858000 w 6858003"/>
              <a:gd name="connsiteY3-758" fmla="*/ 3251225 h 7431875"/>
              <a:gd name="connsiteX4-759" fmla="*/ 6858000 w 6858003"/>
              <a:gd name="connsiteY4-760" fmla="*/ 4926504 h 7431875"/>
              <a:gd name="connsiteX5-761" fmla="*/ 6858000 w 6858003"/>
              <a:gd name="connsiteY5-762" fmla="*/ 5070926 h 7431875"/>
              <a:gd name="connsiteX6-763" fmla="*/ 6858000 w 6858003"/>
              <a:gd name="connsiteY6-764" fmla="*/ 5153108 h 7431875"/>
              <a:gd name="connsiteX7-765" fmla="*/ 6858000 w 6858003"/>
              <a:gd name="connsiteY7-766" fmla="*/ 7431875 h 7431875"/>
              <a:gd name="connsiteX8-767" fmla="*/ 0 w 6858003"/>
              <a:gd name="connsiteY8-768" fmla="*/ 7431875 h 7431875"/>
              <a:gd name="connsiteX9-769" fmla="*/ 0 w 6858003"/>
              <a:gd name="connsiteY9-770" fmla="*/ 5153108 h 7431875"/>
              <a:gd name="connsiteX10-771" fmla="*/ 0 w 6858003"/>
              <a:gd name="connsiteY10-772" fmla="*/ 5070926 h 7431875"/>
              <a:gd name="connsiteX11-773" fmla="*/ 0 w 6858003"/>
              <a:gd name="connsiteY11-774" fmla="*/ 4926504 h 7431875"/>
              <a:gd name="connsiteX12-775" fmla="*/ 0 w 6858003"/>
              <a:gd name="connsiteY12-776" fmla="*/ 552701 h 7431875"/>
              <a:gd name="connsiteX13-777" fmla="*/ 6858003 w 6858003"/>
              <a:gd name="connsiteY13-778" fmla="*/ 0 h 7431875"/>
              <a:gd name="connsiteX0-779" fmla="*/ 6858003 w 6858003"/>
              <a:gd name="connsiteY0-780" fmla="*/ 0 h 7431875"/>
              <a:gd name="connsiteX1-781" fmla="*/ 6858000 w 6858003"/>
              <a:gd name="connsiteY1-782" fmla="*/ 2647737 h 7431875"/>
              <a:gd name="connsiteX2-783" fmla="*/ 6858000 w 6858003"/>
              <a:gd name="connsiteY2-784" fmla="*/ 2792159 h 7431875"/>
              <a:gd name="connsiteX3-785" fmla="*/ 6858000 w 6858003"/>
              <a:gd name="connsiteY3-786" fmla="*/ 3251225 h 7431875"/>
              <a:gd name="connsiteX4-787" fmla="*/ 6858000 w 6858003"/>
              <a:gd name="connsiteY4-788" fmla="*/ 4926504 h 7431875"/>
              <a:gd name="connsiteX5-789" fmla="*/ 6858000 w 6858003"/>
              <a:gd name="connsiteY5-790" fmla="*/ 5070926 h 7431875"/>
              <a:gd name="connsiteX6-791" fmla="*/ 6858000 w 6858003"/>
              <a:gd name="connsiteY6-792" fmla="*/ 5153108 h 7431875"/>
              <a:gd name="connsiteX7-793" fmla="*/ 6858000 w 6858003"/>
              <a:gd name="connsiteY7-794" fmla="*/ 7431875 h 7431875"/>
              <a:gd name="connsiteX8-795" fmla="*/ 0 w 6858003"/>
              <a:gd name="connsiteY8-796" fmla="*/ 7431875 h 7431875"/>
              <a:gd name="connsiteX9-797" fmla="*/ 0 w 6858003"/>
              <a:gd name="connsiteY9-798" fmla="*/ 5153108 h 7431875"/>
              <a:gd name="connsiteX10-799" fmla="*/ 0 w 6858003"/>
              <a:gd name="connsiteY10-800" fmla="*/ 5070926 h 7431875"/>
              <a:gd name="connsiteX11-801" fmla="*/ 0 w 6858003"/>
              <a:gd name="connsiteY11-802" fmla="*/ 552701 h 7431875"/>
              <a:gd name="connsiteX12-803" fmla="*/ 6858003 w 6858003"/>
              <a:gd name="connsiteY12-804" fmla="*/ 0 h 7431875"/>
              <a:gd name="connsiteX0-805" fmla="*/ 6858003 w 6858003"/>
              <a:gd name="connsiteY0-806" fmla="*/ 0 h 7431875"/>
              <a:gd name="connsiteX1-807" fmla="*/ 6858000 w 6858003"/>
              <a:gd name="connsiteY1-808" fmla="*/ 2647737 h 7431875"/>
              <a:gd name="connsiteX2-809" fmla="*/ 6858000 w 6858003"/>
              <a:gd name="connsiteY2-810" fmla="*/ 2792159 h 7431875"/>
              <a:gd name="connsiteX3-811" fmla="*/ 6858000 w 6858003"/>
              <a:gd name="connsiteY3-812" fmla="*/ 3251225 h 7431875"/>
              <a:gd name="connsiteX4-813" fmla="*/ 6858000 w 6858003"/>
              <a:gd name="connsiteY4-814" fmla="*/ 4926504 h 7431875"/>
              <a:gd name="connsiteX5-815" fmla="*/ 6858000 w 6858003"/>
              <a:gd name="connsiteY5-816" fmla="*/ 5070926 h 7431875"/>
              <a:gd name="connsiteX6-817" fmla="*/ 6858000 w 6858003"/>
              <a:gd name="connsiteY6-818" fmla="*/ 5153108 h 7431875"/>
              <a:gd name="connsiteX7-819" fmla="*/ 6858000 w 6858003"/>
              <a:gd name="connsiteY7-820" fmla="*/ 7431875 h 7431875"/>
              <a:gd name="connsiteX8-821" fmla="*/ 0 w 6858003"/>
              <a:gd name="connsiteY8-822" fmla="*/ 7431875 h 7431875"/>
              <a:gd name="connsiteX9-823" fmla="*/ 0 w 6858003"/>
              <a:gd name="connsiteY9-824" fmla="*/ 5153108 h 7431875"/>
              <a:gd name="connsiteX10-825" fmla="*/ 0 w 6858003"/>
              <a:gd name="connsiteY10-826" fmla="*/ 552701 h 7431875"/>
              <a:gd name="connsiteX11-827" fmla="*/ 6858003 w 6858003"/>
              <a:gd name="connsiteY11-828" fmla="*/ 0 h 7431875"/>
              <a:gd name="connsiteX0-829" fmla="*/ 6858003 w 6858003"/>
              <a:gd name="connsiteY0-830" fmla="*/ 0 h 7431875"/>
              <a:gd name="connsiteX1-831" fmla="*/ 6858000 w 6858003"/>
              <a:gd name="connsiteY1-832" fmla="*/ 2647737 h 7431875"/>
              <a:gd name="connsiteX2-833" fmla="*/ 6858000 w 6858003"/>
              <a:gd name="connsiteY2-834" fmla="*/ 2792159 h 7431875"/>
              <a:gd name="connsiteX3-835" fmla="*/ 6858000 w 6858003"/>
              <a:gd name="connsiteY3-836" fmla="*/ 3251225 h 7431875"/>
              <a:gd name="connsiteX4-837" fmla="*/ 6858000 w 6858003"/>
              <a:gd name="connsiteY4-838" fmla="*/ 4926504 h 7431875"/>
              <a:gd name="connsiteX5-839" fmla="*/ 6858000 w 6858003"/>
              <a:gd name="connsiteY5-840" fmla="*/ 5070926 h 7431875"/>
              <a:gd name="connsiteX6-841" fmla="*/ 6858000 w 6858003"/>
              <a:gd name="connsiteY6-842" fmla="*/ 5153108 h 7431875"/>
              <a:gd name="connsiteX7-843" fmla="*/ 6858000 w 6858003"/>
              <a:gd name="connsiteY7-844" fmla="*/ 7431875 h 7431875"/>
              <a:gd name="connsiteX8-845" fmla="*/ 0 w 6858003"/>
              <a:gd name="connsiteY8-846" fmla="*/ 7431875 h 7431875"/>
              <a:gd name="connsiteX9-847" fmla="*/ 0 w 6858003"/>
              <a:gd name="connsiteY9-848" fmla="*/ 552701 h 7431875"/>
              <a:gd name="connsiteX10-849" fmla="*/ 6858003 w 6858003"/>
              <a:gd name="connsiteY10-850" fmla="*/ 0 h 7431875"/>
              <a:gd name="connsiteX0-851" fmla="*/ 6858003 w 6858003"/>
              <a:gd name="connsiteY0-852" fmla="*/ 0 h 7431875"/>
              <a:gd name="connsiteX1-853" fmla="*/ 6858000 w 6858003"/>
              <a:gd name="connsiteY1-854" fmla="*/ 2647737 h 7431875"/>
              <a:gd name="connsiteX2-855" fmla="*/ 6858000 w 6858003"/>
              <a:gd name="connsiteY2-856" fmla="*/ 2792159 h 7431875"/>
              <a:gd name="connsiteX3-857" fmla="*/ 6858000 w 6858003"/>
              <a:gd name="connsiteY3-858" fmla="*/ 3251225 h 7431875"/>
              <a:gd name="connsiteX4-859" fmla="*/ 6858000 w 6858003"/>
              <a:gd name="connsiteY4-860" fmla="*/ 4926504 h 7431875"/>
              <a:gd name="connsiteX5-861" fmla="*/ 6858000 w 6858003"/>
              <a:gd name="connsiteY5-862" fmla="*/ 5070926 h 7431875"/>
              <a:gd name="connsiteX6-863" fmla="*/ 6858000 w 6858003"/>
              <a:gd name="connsiteY6-864" fmla="*/ 7431875 h 7431875"/>
              <a:gd name="connsiteX7-865" fmla="*/ 0 w 6858003"/>
              <a:gd name="connsiteY7-866" fmla="*/ 7431875 h 7431875"/>
              <a:gd name="connsiteX8-867" fmla="*/ 0 w 6858003"/>
              <a:gd name="connsiteY8-868" fmla="*/ 552701 h 7431875"/>
              <a:gd name="connsiteX9-869" fmla="*/ 6858003 w 6858003"/>
              <a:gd name="connsiteY9-870" fmla="*/ 0 h 7431875"/>
              <a:gd name="connsiteX0-871" fmla="*/ 6858003 w 6858003"/>
              <a:gd name="connsiteY0-872" fmla="*/ 0 h 7431875"/>
              <a:gd name="connsiteX1-873" fmla="*/ 6858000 w 6858003"/>
              <a:gd name="connsiteY1-874" fmla="*/ 2647737 h 7431875"/>
              <a:gd name="connsiteX2-875" fmla="*/ 6858000 w 6858003"/>
              <a:gd name="connsiteY2-876" fmla="*/ 2792159 h 7431875"/>
              <a:gd name="connsiteX3-877" fmla="*/ 6858000 w 6858003"/>
              <a:gd name="connsiteY3-878" fmla="*/ 3251225 h 7431875"/>
              <a:gd name="connsiteX4-879" fmla="*/ 6858000 w 6858003"/>
              <a:gd name="connsiteY4-880" fmla="*/ 4926504 h 7431875"/>
              <a:gd name="connsiteX5-881" fmla="*/ 6858000 w 6858003"/>
              <a:gd name="connsiteY5-882" fmla="*/ 7431875 h 7431875"/>
              <a:gd name="connsiteX6-883" fmla="*/ 0 w 6858003"/>
              <a:gd name="connsiteY6-884" fmla="*/ 7431875 h 7431875"/>
              <a:gd name="connsiteX7-885" fmla="*/ 0 w 6858003"/>
              <a:gd name="connsiteY7-886" fmla="*/ 552701 h 7431875"/>
              <a:gd name="connsiteX8-887" fmla="*/ 6858003 w 6858003"/>
              <a:gd name="connsiteY8-888" fmla="*/ 0 h 7431875"/>
              <a:gd name="connsiteX0-889" fmla="*/ 6858003 w 6858003"/>
              <a:gd name="connsiteY0-890" fmla="*/ 0 h 7431875"/>
              <a:gd name="connsiteX1-891" fmla="*/ 6858000 w 6858003"/>
              <a:gd name="connsiteY1-892" fmla="*/ 2647737 h 7431875"/>
              <a:gd name="connsiteX2-893" fmla="*/ 6858000 w 6858003"/>
              <a:gd name="connsiteY2-894" fmla="*/ 2792159 h 7431875"/>
              <a:gd name="connsiteX3-895" fmla="*/ 6858000 w 6858003"/>
              <a:gd name="connsiteY3-896" fmla="*/ 3251225 h 7431875"/>
              <a:gd name="connsiteX4-897" fmla="*/ 6858000 w 6858003"/>
              <a:gd name="connsiteY4-898" fmla="*/ 7431875 h 7431875"/>
              <a:gd name="connsiteX5-899" fmla="*/ 0 w 6858003"/>
              <a:gd name="connsiteY5-900" fmla="*/ 7431875 h 7431875"/>
              <a:gd name="connsiteX6-901" fmla="*/ 0 w 6858003"/>
              <a:gd name="connsiteY6-902" fmla="*/ 552701 h 7431875"/>
              <a:gd name="connsiteX7-903" fmla="*/ 6858003 w 6858003"/>
              <a:gd name="connsiteY7-904" fmla="*/ 0 h 7431875"/>
              <a:gd name="connsiteX0-905" fmla="*/ 6858003 w 6858003"/>
              <a:gd name="connsiteY0-906" fmla="*/ 0 h 7431875"/>
              <a:gd name="connsiteX1-907" fmla="*/ 6858000 w 6858003"/>
              <a:gd name="connsiteY1-908" fmla="*/ 2647737 h 7431875"/>
              <a:gd name="connsiteX2-909" fmla="*/ 6858000 w 6858003"/>
              <a:gd name="connsiteY2-910" fmla="*/ 2792159 h 7431875"/>
              <a:gd name="connsiteX3-911" fmla="*/ 6858000 w 6858003"/>
              <a:gd name="connsiteY3-912" fmla="*/ 7431875 h 7431875"/>
              <a:gd name="connsiteX4-913" fmla="*/ 0 w 6858003"/>
              <a:gd name="connsiteY4-914" fmla="*/ 7431875 h 7431875"/>
              <a:gd name="connsiteX5-915" fmla="*/ 0 w 6858003"/>
              <a:gd name="connsiteY5-916" fmla="*/ 552701 h 7431875"/>
              <a:gd name="connsiteX6-917" fmla="*/ 6858003 w 6858003"/>
              <a:gd name="connsiteY6-918" fmla="*/ 0 h 7431875"/>
              <a:gd name="connsiteX0-919" fmla="*/ 6858003 w 6858003"/>
              <a:gd name="connsiteY0-920" fmla="*/ 0 h 7431875"/>
              <a:gd name="connsiteX1-921" fmla="*/ 6858000 w 6858003"/>
              <a:gd name="connsiteY1-922" fmla="*/ 2647737 h 7431875"/>
              <a:gd name="connsiteX2-923" fmla="*/ 6858000 w 6858003"/>
              <a:gd name="connsiteY2-924" fmla="*/ 7431875 h 7431875"/>
              <a:gd name="connsiteX3-925" fmla="*/ 0 w 6858003"/>
              <a:gd name="connsiteY3-926" fmla="*/ 7431875 h 7431875"/>
              <a:gd name="connsiteX4-927" fmla="*/ 0 w 6858003"/>
              <a:gd name="connsiteY4-928" fmla="*/ 552701 h 7431875"/>
              <a:gd name="connsiteX5-929" fmla="*/ 6858003 w 6858003"/>
              <a:gd name="connsiteY5-930" fmla="*/ 0 h 7431875"/>
              <a:gd name="connsiteX0-931" fmla="*/ 6872517 w 6872517"/>
              <a:gd name="connsiteY0-932" fmla="*/ 42385 h 6879174"/>
              <a:gd name="connsiteX1-933" fmla="*/ 6858000 w 6872517"/>
              <a:gd name="connsiteY1-934" fmla="*/ 2095036 h 6879174"/>
              <a:gd name="connsiteX2-935" fmla="*/ 6858000 w 6872517"/>
              <a:gd name="connsiteY2-936" fmla="*/ 6879174 h 6879174"/>
              <a:gd name="connsiteX3-937" fmla="*/ 0 w 6872517"/>
              <a:gd name="connsiteY3-938" fmla="*/ 6879174 h 6879174"/>
              <a:gd name="connsiteX4-939" fmla="*/ 0 w 6872517"/>
              <a:gd name="connsiteY4-940" fmla="*/ 0 h 6879174"/>
              <a:gd name="connsiteX5-941" fmla="*/ 6872517 w 6872517"/>
              <a:gd name="connsiteY5-942" fmla="*/ 42385 h 6879174"/>
              <a:gd name="connsiteX0-943" fmla="*/ 6872520 w 6872520"/>
              <a:gd name="connsiteY0-944" fmla="*/ 0 h 6880332"/>
              <a:gd name="connsiteX1-945" fmla="*/ 6858000 w 6872520"/>
              <a:gd name="connsiteY1-946" fmla="*/ 2096194 h 6880332"/>
              <a:gd name="connsiteX2-947" fmla="*/ 6858000 w 6872520"/>
              <a:gd name="connsiteY2-948" fmla="*/ 6880332 h 6880332"/>
              <a:gd name="connsiteX3-949" fmla="*/ 0 w 6872520"/>
              <a:gd name="connsiteY3-950" fmla="*/ 6880332 h 6880332"/>
              <a:gd name="connsiteX4-951" fmla="*/ 0 w 6872520"/>
              <a:gd name="connsiteY4-952" fmla="*/ 1158 h 6880332"/>
              <a:gd name="connsiteX5-953" fmla="*/ 6872520 w 6872520"/>
              <a:gd name="connsiteY5-954" fmla="*/ 0 h 6880332"/>
              <a:gd name="connsiteX0-955" fmla="*/ 6872520 w 6872520"/>
              <a:gd name="connsiteY0-956" fmla="*/ 0 h 6880332"/>
              <a:gd name="connsiteX1-957" fmla="*/ 6858000 w 6872520"/>
              <a:gd name="connsiteY1-958" fmla="*/ 2096194 h 6880332"/>
              <a:gd name="connsiteX2-959" fmla="*/ 6858000 w 6872520"/>
              <a:gd name="connsiteY2-960" fmla="*/ 6880332 h 6880332"/>
              <a:gd name="connsiteX3-961" fmla="*/ 0 w 6872520"/>
              <a:gd name="connsiteY3-962" fmla="*/ 6880332 h 6880332"/>
              <a:gd name="connsiteX4-963" fmla="*/ 0 w 6872520"/>
              <a:gd name="connsiteY4-964" fmla="*/ 1158 h 6880332"/>
              <a:gd name="connsiteX5-965" fmla="*/ 6872520 w 6872520"/>
              <a:gd name="connsiteY5-966" fmla="*/ 0 h 6880332"/>
              <a:gd name="connsiteX0-967" fmla="*/ 6843491 w 6858000"/>
              <a:gd name="connsiteY0-968" fmla="*/ 202042 h 6879174"/>
              <a:gd name="connsiteX1-969" fmla="*/ 6858000 w 6858000"/>
              <a:gd name="connsiteY1-970" fmla="*/ 2095036 h 6879174"/>
              <a:gd name="connsiteX2-971" fmla="*/ 6858000 w 6858000"/>
              <a:gd name="connsiteY2-972" fmla="*/ 6879174 h 6879174"/>
              <a:gd name="connsiteX3-973" fmla="*/ 0 w 6858000"/>
              <a:gd name="connsiteY3-974" fmla="*/ 6879174 h 6879174"/>
              <a:gd name="connsiteX4-975" fmla="*/ 0 w 6858000"/>
              <a:gd name="connsiteY4-976" fmla="*/ 0 h 6879174"/>
              <a:gd name="connsiteX5-977" fmla="*/ 6843491 w 6858000"/>
              <a:gd name="connsiteY5-978" fmla="*/ 202042 h 6879174"/>
              <a:gd name="connsiteX0-979" fmla="*/ 6843491 w 6858000"/>
              <a:gd name="connsiteY0-980" fmla="*/ 202042 h 6879174"/>
              <a:gd name="connsiteX1-981" fmla="*/ 6858000 w 6858000"/>
              <a:gd name="connsiteY1-982" fmla="*/ 2095036 h 6879174"/>
              <a:gd name="connsiteX2-983" fmla="*/ 6858000 w 6858000"/>
              <a:gd name="connsiteY2-984" fmla="*/ 6879174 h 6879174"/>
              <a:gd name="connsiteX3-985" fmla="*/ 0 w 6858000"/>
              <a:gd name="connsiteY3-986" fmla="*/ 6879174 h 6879174"/>
              <a:gd name="connsiteX4-987" fmla="*/ 0 w 6858000"/>
              <a:gd name="connsiteY4-988" fmla="*/ 0 h 6879174"/>
              <a:gd name="connsiteX5-989" fmla="*/ 6843491 w 6858000"/>
              <a:gd name="connsiteY5-990" fmla="*/ 202042 h 6879174"/>
              <a:gd name="connsiteX0-991" fmla="*/ 6843491 w 6858000"/>
              <a:gd name="connsiteY0-992" fmla="*/ 202042 h 6879174"/>
              <a:gd name="connsiteX1-993" fmla="*/ 6858000 w 6858000"/>
              <a:gd name="connsiteY1-994" fmla="*/ 2095036 h 6879174"/>
              <a:gd name="connsiteX2-995" fmla="*/ 6858000 w 6858000"/>
              <a:gd name="connsiteY2-996" fmla="*/ 6879174 h 6879174"/>
              <a:gd name="connsiteX3-997" fmla="*/ 0 w 6858000"/>
              <a:gd name="connsiteY3-998" fmla="*/ 6879174 h 6879174"/>
              <a:gd name="connsiteX4-999" fmla="*/ 0 w 6858000"/>
              <a:gd name="connsiteY4-1000" fmla="*/ 0 h 6879174"/>
              <a:gd name="connsiteX5-1001" fmla="*/ 6843491 w 6858000"/>
              <a:gd name="connsiteY5-1002" fmla="*/ 202042 h 6879174"/>
              <a:gd name="connsiteX0-1003" fmla="*/ 6856191 w 6858000"/>
              <a:gd name="connsiteY0-1004" fmla="*/ 214742 h 6879174"/>
              <a:gd name="connsiteX1-1005" fmla="*/ 6858000 w 6858000"/>
              <a:gd name="connsiteY1-1006" fmla="*/ 2095036 h 6879174"/>
              <a:gd name="connsiteX2-1007" fmla="*/ 6858000 w 6858000"/>
              <a:gd name="connsiteY2-1008" fmla="*/ 6879174 h 6879174"/>
              <a:gd name="connsiteX3-1009" fmla="*/ 0 w 6858000"/>
              <a:gd name="connsiteY3-1010" fmla="*/ 6879174 h 6879174"/>
              <a:gd name="connsiteX4-1011" fmla="*/ 0 w 6858000"/>
              <a:gd name="connsiteY4-1012" fmla="*/ 0 h 6879174"/>
              <a:gd name="connsiteX5-1013" fmla="*/ 6856191 w 6858000"/>
              <a:gd name="connsiteY5-1014" fmla="*/ 214742 h 6879174"/>
              <a:gd name="connsiteX0-1015" fmla="*/ 6856191 w 6858000"/>
              <a:gd name="connsiteY0-1016" fmla="*/ 209979 h 6879174"/>
              <a:gd name="connsiteX1-1017" fmla="*/ 6858000 w 6858000"/>
              <a:gd name="connsiteY1-1018" fmla="*/ 2095036 h 6879174"/>
              <a:gd name="connsiteX2-1019" fmla="*/ 6858000 w 6858000"/>
              <a:gd name="connsiteY2-1020" fmla="*/ 6879174 h 6879174"/>
              <a:gd name="connsiteX3-1021" fmla="*/ 0 w 6858000"/>
              <a:gd name="connsiteY3-1022" fmla="*/ 6879174 h 6879174"/>
              <a:gd name="connsiteX4-1023" fmla="*/ 0 w 6858000"/>
              <a:gd name="connsiteY4-1024" fmla="*/ 0 h 6879174"/>
              <a:gd name="connsiteX5-1025" fmla="*/ 6856191 w 6858000"/>
              <a:gd name="connsiteY5-1026" fmla="*/ 209979 h 6879174"/>
              <a:gd name="connsiteX0-1027" fmla="*/ 6868891 w 6868891"/>
              <a:gd name="connsiteY0-1028" fmla="*/ 197279 h 6879174"/>
              <a:gd name="connsiteX1-1029" fmla="*/ 6858000 w 6868891"/>
              <a:gd name="connsiteY1-1030" fmla="*/ 2095036 h 6879174"/>
              <a:gd name="connsiteX2-1031" fmla="*/ 6858000 w 6868891"/>
              <a:gd name="connsiteY2-1032" fmla="*/ 6879174 h 6879174"/>
              <a:gd name="connsiteX3-1033" fmla="*/ 0 w 6868891"/>
              <a:gd name="connsiteY3-1034" fmla="*/ 6879174 h 6879174"/>
              <a:gd name="connsiteX4-1035" fmla="*/ 0 w 6868891"/>
              <a:gd name="connsiteY4-1036" fmla="*/ 0 h 6879174"/>
              <a:gd name="connsiteX5-1037" fmla="*/ 6868891 w 6868891"/>
              <a:gd name="connsiteY5-1038" fmla="*/ 197279 h 6879174"/>
              <a:gd name="connsiteX0-1039" fmla="*/ 6868891 w 7721392"/>
              <a:gd name="connsiteY0-1040" fmla="*/ 197279 h 6879174"/>
              <a:gd name="connsiteX1-1041" fmla="*/ 6858000 w 7721392"/>
              <a:gd name="connsiteY1-1042" fmla="*/ 6879174 h 6879174"/>
              <a:gd name="connsiteX2-1043" fmla="*/ 0 w 7721392"/>
              <a:gd name="connsiteY2-1044" fmla="*/ 6879174 h 6879174"/>
              <a:gd name="connsiteX3-1045" fmla="*/ 0 w 7721392"/>
              <a:gd name="connsiteY3-1046" fmla="*/ 0 h 6879174"/>
              <a:gd name="connsiteX4-1047" fmla="*/ 6868891 w 7721392"/>
              <a:gd name="connsiteY4-1048" fmla="*/ 197279 h 6879174"/>
              <a:gd name="connsiteX0-1049" fmla="*/ 6868891 w 7373946"/>
              <a:gd name="connsiteY0-1050" fmla="*/ 197279 h 6879174"/>
              <a:gd name="connsiteX1-1051" fmla="*/ 6858000 w 7373946"/>
              <a:gd name="connsiteY1-1052" fmla="*/ 6879174 h 6879174"/>
              <a:gd name="connsiteX2-1053" fmla="*/ 0 w 7373946"/>
              <a:gd name="connsiteY2-1054" fmla="*/ 6879174 h 6879174"/>
              <a:gd name="connsiteX3-1055" fmla="*/ 0 w 7373946"/>
              <a:gd name="connsiteY3-1056" fmla="*/ 0 h 6879174"/>
              <a:gd name="connsiteX4-1057" fmla="*/ 6868891 w 7373946"/>
              <a:gd name="connsiteY4-1058" fmla="*/ 197279 h 6879174"/>
              <a:gd name="connsiteX0-1059" fmla="*/ 6868891 w 8182025"/>
              <a:gd name="connsiteY0-1060" fmla="*/ 197279 h 6879174"/>
              <a:gd name="connsiteX1-1061" fmla="*/ 6858000 w 8182025"/>
              <a:gd name="connsiteY1-1062" fmla="*/ 6879174 h 6879174"/>
              <a:gd name="connsiteX2-1063" fmla="*/ 0 w 8182025"/>
              <a:gd name="connsiteY2-1064" fmla="*/ 6879174 h 6879174"/>
              <a:gd name="connsiteX3-1065" fmla="*/ 0 w 8182025"/>
              <a:gd name="connsiteY3-1066" fmla="*/ 0 h 6879174"/>
              <a:gd name="connsiteX4-1067" fmla="*/ 6868891 w 8182025"/>
              <a:gd name="connsiteY4-1068" fmla="*/ 197279 h 6879174"/>
              <a:gd name="connsiteX0-1069" fmla="*/ 6868891 w 8182025"/>
              <a:gd name="connsiteY0-1070" fmla="*/ 197279 h 6879174"/>
              <a:gd name="connsiteX1-1071" fmla="*/ 6858000 w 8182025"/>
              <a:gd name="connsiteY1-1072" fmla="*/ 6879174 h 6879174"/>
              <a:gd name="connsiteX2-1073" fmla="*/ 0 w 8182025"/>
              <a:gd name="connsiteY2-1074" fmla="*/ 6879174 h 6879174"/>
              <a:gd name="connsiteX3-1075" fmla="*/ 0 w 8182025"/>
              <a:gd name="connsiteY3-1076" fmla="*/ 0 h 6879174"/>
              <a:gd name="connsiteX4-1077" fmla="*/ 6868891 w 8182025"/>
              <a:gd name="connsiteY4-1078" fmla="*/ 197279 h 6879174"/>
              <a:gd name="connsiteX0-1079" fmla="*/ 6868891 w 8182025"/>
              <a:gd name="connsiteY0-1080" fmla="*/ 197279 h 6879174"/>
              <a:gd name="connsiteX1-1081" fmla="*/ 6858000 w 8182025"/>
              <a:gd name="connsiteY1-1082" fmla="*/ 6879174 h 6879174"/>
              <a:gd name="connsiteX2-1083" fmla="*/ 0 w 8182025"/>
              <a:gd name="connsiteY2-1084" fmla="*/ 6879174 h 6879174"/>
              <a:gd name="connsiteX3-1085" fmla="*/ 0 w 8182025"/>
              <a:gd name="connsiteY3-1086" fmla="*/ 0 h 6879174"/>
              <a:gd name="connsiteX4-1087" fmla="*/ 6868891 w 8182025"/>
              <a:gd name="connsiteY4-1088" fmla="*/ 197279 h 6879174"/>
              <a:gd name="connsiteX0-1089" fmla="*/ 6868891 w 8182025"/>
              <a:gd name="connsiteY0-1090" fmla="*/ 197279 h 6879174"/>
              <a:gd name="connsiteX1-1091" fmla="*/ 6858000 w 8182025"/>
              <a:gd name="connsiteY1-1092" fmla="*/ 6879174 h 6879174"/>
              <a:gd name="connsiteX2-1093" fmla="*/ 0 w 8182025"/>
              <a:gd name="connsiteY2-1094" fmla="*/ 6879174 h 6879174"/>
              <a:gd name="connsiteX3-1095" fmla="*/ 0 w 8182025"/>
              <a:gd name="connsiteY3-1096" fmla="*/ 0 h 6879174"/>
              <a:gd name="connsiteX4-1097" fmla="*/ 6868891 w 8182025"/>
              <a:gd name="connsiteY4-1098" fmla="*/ 197279 h 6879174"/>
              <a:gd name="connsiteX0-1099" fmla="*/ 6868891 w 7374082"/>
              <a:gd name="connsiteY0-1100" fmla="*/ 197279 h 7217839"/>
              <a:gd name="connsiteX1-1101" fmla="*/ 6858000 w 7374082"/>
              <a:gd name="connsiteY1-1102" fmla="*/ 6879174 h 7217839"/>
              <a:gd name="connsiteX2-1103" fmla="*/ 0 w 7374082"/>
              <a:gd name="connsiteY2-1104" fmla="*/ 6879174 h 7217839"/>
              <a:gd name="connsiteX3-1105" fmla="*/ 0 w 7374082"/>
              <a:gd name="connsiteY3-1106" fmla="*/ 0 h 7217839"/>
              <a:gd name="connsiteX4-1107" fmla="*/ 6868891 w 7374082"/>
              <a:gd name="connsiteY4-1108" fmla="*/ 197279 h 7217839"/>
              <a:gd name="connsiteX0-1109" fmla="*/ 6868891 w 7513044"/>
              <a:gd name="connsiteY0-1110" fmla="*/ 197279 h 6879174"/>
              <a:gd name="connsiteX1-1111" fmla="*/ 6858000 w 7513044"/>
              <a:gd name="connsiteY1-1112" fmla="*/ 6879174 h 6879174"/>
              <a:gd name="connsiteX2-1113" fmla="*/ 0 w 7513044"/>
              <a:gd name="connsiteY2-1114" fmla="*/ 6879174 h 6879174"/>
              <a:gd name="connsiteX3-1115" fmla="*/ 0 w 7513044"/>
              <a:gd name="connsiteY3-1116" fmla="*/ 0 h 6879174"/>
              <a:gd name="connsiteX4-1117" fmla="*/ 6868891 w 7513044"/>
              <a:gd name="connsiteY4-1118" fmla="*/ 197279 h 6879174"/>
              <a:gd name="connsiteX0-1119" fmla="*/ 6868891 w 7374082"/>
              <a:gd name="connsiteY0-1120" fmla="*/ 197279 h 6879174"/>
              <a:gd name="connsiteX1-1121" fmla="*/ 6858000 w 7374082"/>
              <a:gd name="connsiteY1-1122" fmla="*/ 6879174 h 6879174"/>
              <a:gd name="connsiteX2-1123" fmla="*/ 0 w 7374082"/>
              <a:gd name="connsiteY2-1124" fmla="*/ 6879174 h 6879174"/>
              <a:gd name="connsiteX3-1125" fmla="*/ 0 w 7374082"/>
              <a:gd name="connsiteY3-1126" fmla="*/ 0 h 6879174"/>
              <a:gd name="connsiteX4-1127" fmla="*/ 6868891 w 7374082"/>
              <a:gd name="connsiteY4-1128" fmla="*/ 197279 h 6879174"/>
              <a:gd name="connsiteX0-1129" fmla="*/ 6868891 w 6868891"/>
              <a:gd name="connsiteY0-1130" fmla="*/ 197279 h 6879174"/>
              <a:gd name="connsiteX1-1131" fmla="*/ 6858000 w 6868891"/>
              <a:gd name="connsiteY1-1132" fmla="*/ 6879174 h 6879174"/>
              <a:gd name="connsiteX2-1133" fmla="*/ 0 w 6868891"/>
              <a:gd name="connsiteY2-1134" fmla="*/ 6879174 h 6879174"/>
              <a:gd name="connsiteX3-1135" fmla="*/ 0 w 6868891"/>
              <a:gd name="connsiteY3-1136" fmla="*/ 0 h 6879174"/>
              <a:gd name="connsiteX4-1137" fmla="*/ 6868891 w 6868891"/>
              <a:gd name="connsiteY4-1138" fmla="*/ 197279 h 68791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68891" h="6879174">
                <a:moveTo>
                  <a:pt x="6868891" y="197279"/>
                </a:moveTo>
                <a:cubicBezTo>
                  <a:pt x="6865263" y="1808265"/>
                  <a:pt x="6858000" y="6879174"/>
                  <a:pt x="6858000" y="6879174"/>
                </a:cubicBezTo>
                <a:lnTo>
                  <a:pt x="0" y="6879174"/>
                </a:lnTo>
                <a:lnTo>
                  <a:pt x="0" y="0"/>
                </a:lnTo>
                <a:cubicBezTo>
                  <a:pt x="2329546" y="1257529"/>
                  <a:pt x="4524837" y="1741029"/>
                  <a:pt x="6868891" y="197279"/>
                </a:cubicBezTo>
                <a:close/>
              </a:path>
            </a:pathLst>
          </a:custGeom>
          <a:gradFill flip="none" rotWithShape="1">
            <a:gsLst>
              <a:gs pos="25000">
                <a:schemeClr val="bg1"/>
              </a:gs>
              <a:gs pos="100000">
                <a:srgbClr val="DFDFDF">
                  <a:lumMod val="52000"/>
                  <a:lumOff val="48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5400" dist="254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3EA31F39-97E5-5762-828A-46531F271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799" y="1052239"/>
            <a:ext cx="346830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50" dirty="0">
                <a:ln w="11430">
                  <a:noFill/>
                </a:ln>
                <a:solidFill>
                  <a:sysClr val="windowText" lastClr="000000"/>
                </a:solidFill>
                <a:latin typeface="微软雅黑" panose="020B0503020204020204" pitchFamily="34" charset="-122"/>
              </a:rPr>
              <a:t>目录 </a:t>
            </a:r>
            <a:r>
              <a:rPr lang="en-US" altLang="zh-CN" sz="2400" spc="50" dirty="0">
                <a:ln w="11430">
                  <a:noFill/>
                </a:ln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rPr>
              <a:t>| CONTENT</a:t>
            </a:r>
          </a:p>
        </p:txBody>
      </p:sp>
    </p:spTree>
    <p:extLst>
      <p:ext uri="{BB962C8B-B14F-4D97-AF65-F5344CB8AC3E}">
        <p14:creationId xmlns:p14="http://schemas.microsoft.com/office/powerpoint/2010/main" val="292287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EFC45D20-18C8-073A-E0CB-DE10CDEED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63"/>
            <a:ext cx="12192000" cy="611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任意多边形 7">
            <a:extLst>
              <a:ext uri="{FF2B5EF4-FFF2-40B4-BE49-F238E27FC236}">
                <a16:creationId xmlns:a16="http://schemas.microsoft.com/office/drawing/2014/main" id="{6E9D661B-D41D-F2D9-8672-4C54BC4CCA9C}"/>
              </a:ext>
            </a:extLst>
          </p:cNvPr>
          <p:cNvSpPr/>
          <p:nvPr/>
        </p:nvSpPr>
        <p:spPr>
          <a:xfrm>
            <a:off x="0" y="2841625"/>
            <a:ext cx="12192000" cy="2052638"/>
          </a:xfrm>
          <a:custGeom>
            <a:avLst/>
            <a:gdLst>
              <a:gd name="connsiteX0" fmla="*/ 9143999 w 9143999"/>
              <a:gd name="connsiteY0" fmla="*/ 0 h 2051818"/>
              <a:gd name="connsiteX1" fmla="*/ 9143999 w 9143999"/>
              <a:gd name="connsiteY1" fmla="*/ 2051818 h 2051818"/>
              <a:gd name="connsiteX2" fmla="*/ 0 w 9143999"/>
              <a:gd name="connsiteY2" fmla="*/ 2051818 h 2051818"/>
              <a:gd name="connsiteX3" fmla="*/ 0 w 9143999"/>
              <a:gd name="connsiteY3" fmla="*/ 1204077 h 2051818"/>
              <a:gd name="connsiteX4" fmla="*/ 6027 w 9143999"/>
              <a:gd name="connsiteY4" fmla="*/ 1207403 h 2051818"/>
              <a:gd name="connsiteX5" fmla="*/ 7674511 w 9143999"/>
              <a:gd name="connsiteY5" fmla="*/ 718908 h 2051818"/>
              <a:gd name="connsiteX6" fmla="*/ 9044856 w 9143999"/>
              <a:gd name="connsiteY6" fmla="*/ 57555 h 2051818"/>
              <a:gd name="connsiteX7" fmla="*/ 9143999 w 9143999"/>
              <a:gd name="connsiteY7" fmla="*/ 0 h 205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9" h="2051818">
                <a:moveTo>
                  <a:pt x="9143999" y="0"/>
                </a:moveTo>
                <a:lnTo>
                  <a:pt x="9143999" y="2051818"/>
                </a:lnTo>
                <a:lnTo>
                  <a:pt x="0" y="2051818"/>
                </a:lnTo>
                <a:lnTo>
                  <a:pt x="0" y="1204077"/>
                </a:lnTo>
                <a:lnTo>
                  <a:pt x="6027" y="1207403"/>
                </a:lnTo>
                <a:cubicBezTo>
                  <a:pt x="2066505" y="2238985"/>
                  <a:pt x="5621740" y="1499327"/>
                  <a:pt x="7674511" y="718908"/>
                </a:cubicBezTo>
                <a:cubicBezTo>
                  <a:pt x="8085065" y="562824"/>
                  <a:pt x="8552064" y="336225"/>
                  <a:pt x="9044856" y="57555"/>
                </a:cubicBezTo>
                <a:lnTo>
                  <a:pt x="9143999" y="0"/>
                </a:lnTo>
                <a:close/>
              </a:path>
            </a:pathLst>
          </a:cu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任意多边形 8">
            <a:extLst>
              <a:ext uri="{FF2B5EF4-FFF2-40B4-BE49-F238E27FC236}">
                <a16:creationId xmlns:a16="http://schemas.microsoft.com/office/drawing/2014/main" id="{700CC585-F3C0-3408-4404-3A53D4C9EB08}"/>
              </a:ext>
            </a:extLst>
          </p:cNvPr>
          <p:cNvSpPr/>
          <p:nvPr/>
        </p:nvSpPr>
        <p:spPr>
          <a:xfrm>
            <a:off x="0" y="3379788"/>
            <a:ext cx="12192000" cy="3478212"/>
          </a:xfrm>
          <a:custGeom>
            <a:avLst/>
            <a:gdLst>
              <a:gd name="connsiteX0" fmla="*/ 9143999 w 9143999"/>
              <a:gd name="connsiteY0" fmla="*/ 0 h 3478011"/>
              <a:gd name="connsiteX1" fmla="*/ 9143999 w 9143999"/>
              <a:gd name="connsiteY1" fmla="*/ 1393716 h 3478011"/>
              <a:gd name="connsiteX2" fmla="*/ 9143999 w 9143999"/>
              <a:gd name="connsiteY2" fmla="*/ 1513865 h 3478011"/>
              <a:gd name="connsiteX3" fmla="*/ 9143999 w 9143999"/>
              <a:gd name="connsiteY3" fmla="*/ 3478011 h 3478011"/>
              <a:gd name="connsiteX4" fmla="*/ 0 w 9143999"/>
              <a:gd name="connsiteY4" fmla="*/ 3478011 h 3478011"/>
              <a:gd name="connsiteX5" fmla="*/ 0 w 9143999"/>
              <a:gd name="connsiteY5" fmla="*/ 1513865 h 3478011"/>
              <a:gd name="connsiteX6" fmla="*/ 0 w 9143999"/>
              <a:gd name="connsiteY6" fmla="*/ 1393716 h 3478011"/>
              <a:gd name="connsiteX7" fmla="*/ 0 w 9143999"/>
              <a:gd name="connsiteY7" fmla="*/ 846204 h 3478011"/>
              <a:gd name="connsiteX8" fmla="*/ 303379 w 9143999"/>
              <a:gd name="connsiteY8" fmla="*/ 970246 h 3478011"/>
              <a:gd name="connsiteX9" fmla="*/ 8360497 w 9143999"/>
              <a:gd name="connsiteY9" fmla="*/ 342756 h 3478011"/>
              <a:gd name="connsiteX10" fmla="*/ 8941037 w 9143999"/>
              <a:gd name="connsiteY10" fmla="*/ 98098 h 347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3999" h="3478011">
                <a:moveTo>
                  <a:pt x="9143999" y="0"/>
                </a:moveTo>
                <a:lnTo>
                  <a:pt x="9143999" y="1393716"/>
                </a:lnTo>
                <a:lnTo>
                  <a:pt x="9143999" y="1513865"/>
                </a:lnTo>
                <a:lnTo>
                  <a:pt x="9143999" y="3478011"/>
                </a:lnTo>
                <a:lnTo>
                  <a:pt x="0" y="3478011"/>
                </a:lnTo>
                <a:lnTo>
                  <a:pt x="0" y="1513865"/>
                </a:lnTo>
                <a:lnTo>
                  <a:pt x="0" y="1393716"/>
                </a:lnTo>
                <a:lnTo>
                  <a:pt x="0" y="846204"/>
                </a:lnTo>
                <a:lnTo>
                  <a:pt x="303379" y="970246"/>
                </a:lnTo>
                <a:cubicBezTo>
                  <a:pt x="2685816" y="1852356"/>
                  <a:pt x="6241504" y="1135756"/>
                  <a:pt x="8360497" y="342756"/>
                </a:cubicBezTo>
                <a:cubicBezTo>
                  <a:pt x="8544757" y="273800"/>
                  <a:pt x="8739002" y="191802"/>
                  <a:pt x="8941037" y="98098"/>
                </a:cubicBezTo>
                <a:close/>
              </a:path>
            </a:pathLst>
          </a:custGeom>
          <a:gradFill flip="none" rotWithShape="1">
            <a:gsLst>
              <a:gs pos="17000">
                <a:schemeClr val="bg1"/>
              </a:gs>
              <a:gs pos="100000">
                <a:srgbClr val="DFDFDF">
                  <a:lumMod val="52000"/>
                  <a:lumOff val="48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AA3A7E45-826C-5358-8686-93A6F5E2B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5305425"/>
            <a:ext cx="2228850" cy="901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r" eaLnBrk="1" hangingPunct="1">
              <a:lnSpc>
                <a:spcPct val="120000"/>
              </a:lnSpc>
              <a:defRPr/>
            </a:pPr>
            <a:r>
              <a:rPr lang="zh-CN" altLang="en-US" sz="2700" b="1">
                <a:solidFill>
                  <a:srgbClr val="122C55"/>
                </a:solidFill>
                <a:cs typeface="Arial" pitchFamily="34" charset="0"/>
              </a:rPr>
              <a:t>谢谢聆听</a:t>
            </a:r>
            <a:endParaRPr lang="en-US" altLang="zh-CN" sz="2700" b="1">
              <a:solidFill>
                <a:srgbClr val="122C55"/>
              </a:solidFill>
              <a:cs typeface="Arial" pitchFamily="34" charset="0"/>
            </a:endParaRPr>
          </a:p>
          <a:p>
            <a:pPr algn="r" eaLnBrk="1" hangingPunct="1">
              <a:lnSpc>
                <a:spcPct val="120000"/>
              </a:lnSpc>
              <a:defRPr/>
            </a:pPr>
            <a:r>
              <a:rPr lang="en-US" altLang="zh-CN">
                <a:solidFill>
                  <a:srgbClr val="404040"/>
                </a:solidFill>
                <a:cs typeface="Arial" pitchFamily="34" charset="0"/>
              </a:rPr>
              <a:t>Thank You</a:t>
            </a:r>
            <a:endParaRPr lang="zh-CN" altLang="en-US">
              <a:solidFill>
                <a:srgbClr val="404040"/>
              </a:solidFill>
              <a:cs typeface="Arial" pitchFamily="34" charset="0"/>
            </a:endParaRPr>
          </a:p>
        </p:txBody>
      </p:sp>
      <p:pic>
        <p:nvPicPr>
          <p:cNvPr id="6" name="图片 10">
            <a:extLst>
              <a:ext uri="{FF2B5EF4-FFF2-40B4-BE49-F238E27FC236}">
                <a16:creationId xmlns:a16="http://schemas.microsoft.com/office/drawing/2014/main" id="{F1541B35-9E28-56C6-E22E-6A70F81BF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5634038"/>
            <a:ext cx="5619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68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>
            <a:extLst>
              <a:ext uri="{FF2B5EF4-FFF2-40B4-BE49-F238E27FC236}">
                <a16:creationId xmlns:a16="http://schemas.microsoft.com/office/drawing/2014/main" id="{8F81138F-B666-C044-7F19-FF8A4381D50F}"/>
              </a:ext>
            </a:extLst>
          </p:cNvPr>
          <p:cNvGrpSpPr>
            <a:grpSpLocks/>
          </p:cNvGrpSpPr>
          <p:nvPr/>
        </p:nvGrpSpPr>
        <p:grpSpPr bwMode="auto">
          <a:xfrm>
            <a:off x="0" y="6126163"/>
            <a:ext cx="12192000" cy="731837"/>
            <a:chOff x="1" y="2947547"/>
            <a:chExt cx="9143999" cy="2827685"/>
          </a:xfrm>
        </p:grpSpPr>
        <p:sp>
          <p:nvSpPr>
            <p:cNvPr id="4" name="任意多边形 7">
              <a:extLst>
                <a:ext uri="{FF2B5EF4-FFF2-40B4-BE49-F238E27FC236}">
                  <a16:creationId xmlns:a16="http://schemas.microsoft.com/office/drawing/2014/main" id="{542ED4EA-CBDA-17ED-D451-DA3349779295}"/>
                </a:ext>
              </a:extLst>
            </p:cNvPr>
            <p:cNvSpPr/>
            <p:nvPr/>
          </p:nvSpPr>
          <p:spPr>
            <a:xfrm>
              <a:off x="1" y="2947547"/>
              <a:ext cx="9143999" cy="2300177"/>
            </a:xfrm>
            <a:custGeom>
              <a:avLst/>
              <a:gdLst>
                <a:gd name="connsiteX0" fmla="*/ 9143999 w 9143999"/>
                <a:gd name="connsiteY0" fmla="*/ 0 h 2051818"/>
                <a:gd name="connsiteX1" fmla="*/ 9143999 w 9143999"/>
                <a:gd name="connsiteY1" fmla="*/ 2051818 h 2051818"/>
                <a:gd name="connsiteX2" fmla="*/ 0 w 9143999"/>
                <a:gd name="connsiteY2" fmla="*/ 2051818 h 2051818"/>
                <a:gd name="connsiteX3" fmla="*/ 0 w 9143999"/>
                <a:gd name="connsiteY3" fmla="*/ 1204077 h 2051818"/>
                <a:gd name="connsiteX4" fmla="*/ 6027 w 9143999"/>
                <a:gd name="connsiteY4" fmla="*/ 1207403 h 2051818"/>
                <a:gd name="connsiteX5" fmla="*/ 7674511 w 9143999"/>
                <a:gd name="connsiteY5" fmla="*/ 718908 h 2051818"/>
                <a:gd name="connsiteX6" fmla="*/ 9044856 w 9143999"/>
                <a:gd name="connsiteY6" fmla="*/ 57555 h 2051818"/>
                <a:gd name="connsiteX7" fmla="*/ 9143999 w 9143999"/>
                <a:gd name="connsiteY7" fmla="*/ 0 h 20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9" h="2051818">
                  <a:moveTo>
                    <a:pt x="9143999" y="0"/>
                  </a:moveTo>
                  <a:lnTo>
                    <a:pt x="9143999" y="2051818"/>
                  </a:lnTo>
                  <a:lnTo>
                    <a:pt x="0" y="2051818"/>
                  </a:lnTo>
                  <a:lnTo>
                    <a:pt x="0" y="1204077"/>
                  </a:lnTo>
                  <a:lnTo>
                    <a:pt x="6027" y="1207403"/>
                  </a:lnTo>
                  <a:cubicBezTo>
                    <a:pt x="2066505" y="2238985"/>
                    <a:pt x="5621740" y="1499327"/>
                    <a:pt x="7674511" y="718908"/>
                  </a:cubicBezTo>
                  <a:cubicBezTo>
                    <a:pt x="8085065" y="562824"/>
                    <a:pt x="8552064" y="336225"/>
                    <a:pt x="9044856" y="57555"/>
                  </a:cubicBezTo>
                  <a:lnTo>
                    <a:pt x="9143999" y="0"/>
                  </a:lnTo>
                  <a:close/>
                </a:path>
              </a:pathLst>
            </a:custGeom>
            <a:gradFill>
              <a:gsLst>
                <a:gs pos="0">
                  <a:srgbClr val="122C55">
                    <a:alpha val="90000"/>
                  </a:srgbClr>
                </a:gs>
                <a:gs pos="100000">
                  <a:srgbClr val="122C55">
                    <a:alpha val="70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任意多边形 8">
              <a:extLst>
                <a:ext uri="{FF2B5EF4-FFF2-40B4-BE49-F238E27FC236}">
                  <a16:creationId xmlns:a16="http://schemas.microsoft.com/office/drawing/2014/main" id="{ECFCC358-51BB-2D4B-3D48-03C84A61DF14}"/>
                </a:ext>
              </a:extLst>
            </p:cNvPr>
            <p:cNvSpPr/>
            <p:nvPr/>
          </p:nvSpPr>
          <p:spPr>
            <a:xfrm>
              <a:off x="1" y="3560928"/>
              <a:ext cx="9143999" cy="2214304"/>
            </a:xfrm>
            <a:custGeom>
              <a:avLst/>
              <a:gdLst>
                <a:gd name="connsiteX0" fmla="*/ 9143999 w 9143999"/>
                <a:gd name="connsiteY0" fmla="*/ 0 h 3478011"/>
                <a:gd name="connsiteX1" fmla="*/ 9143999 w 9143999"/>
                <a:gd name="connsiteY1" fmla="*/ 1393716 h 3478011"/>
                <a:gd name="connsiteX2" fmla="*/ 9143999 w 9143999"/>
                <a:gd name="connsiteY2" fmla="*/ 1513865 h 3478011"/>
                <a:gd name="connsiteX3" fmla="*/ 9143999 w 9143999"/>
                <a:gd name="connsiteY3" fmla="*/ 3478011 h 3478011"/>
                <a:gd name="connsiteX4" fmla="*/ 0 w 9143999"/>
                <a:gd name="connsiteY4" fmla="*/ 3478011 h 3478011"/>
                <a:gd name="connsiteX5" fmla="*/ 0 w 9143999"/>
                <a:gd name="connsiteY5" fmla="*/ 1513865 h 3478011"/>
                <a:gd name="connsiteX6" fmla="*/ 0 w 9143999"/>
                <a:gd name="connsiteY6" fmla="*/ 1393716 h 3478011"/>
                <a:gd name="connsiteX7" fmla="*/ 0 w 9143999"/>
                <a:gd name="connsiteY7" fmla="*/ 846204 h 3478011"/>
                <a:gd name="connsiteX8" fmla="*/ 303379 w 9143999"/>
                <a:gd name="connsiteY8" fmla="*/ 970246 h 3478011"/>
                <a:gd name="connsiteX9" fmla="*/ 8360497 w 9143999"/>
                <a:gd name="connsiteY9" fmla="*/ 342756 h 3478011"/>
                <a:gd name="connsiteX10" fmla="*/ 8941037 w 9143999"/>
                <a:gd name="connsiteY10" fmla="*/ 98098 h 34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3999" h="3478011">
                  <a:moveTo>
                    <a:pt x="9143999" y="0"/>
                  </a:moveTo>
                  <a:lnTo>
                    <a:pt x="9143999" y="1393716"/>
                  </a:lnTo>
                  <a:lnTo>
                    <a:pt x="9143999" y="1513865"/>
                  </a:lnTo>
                  <a:lnTo>
                    <a:pt x="9143999" y="3478011"/>
                  </a:lnTo>
                  <a:lnTo>
                    <a:pt x="0" y="3478011"/>
                  </a:lnTo>
                  <a:lnTo>
                    <a:pt x="0" y="1513865"/>
                  </a:lnTo>
                  <a:lnTo>
                    <a:pt x="0" y="1393716"/>
                  </a:lnTo>
                  <a:lnTo>
                    <a:pt x="0" y="846204"/>
                  </a:lnTo>
                  <a:lnTo>
                    <a:pt x="303379" y="970246"/>
                  </a:lnTo>
                  <a:cubicBezTo>
                    <a:pt x="2685816" y="1852356"/>
                    <a:pt x="6241504" y="1135756"/>
                    <a:pt x="8360497" y="342756"/>
                  </a:cubicBezTo>
                  <a:cubicBezTo>
                    <a:pt x="8544757" y="273800"/>
                    <a:pt x="8739002" y="191802"/>
                    <a:pt x="8941037" y="98098"/>
                  </a:cubicBezTo>
                  <a:close/>
                </a:path>
              </a:pathLst>
            </a:custGeom>
            <a:gradFill flip="none" rotWithShape="1">
              <a:gsLst>
                <a:gs pos="26000">
                  <a:schemeClr val="bg1"/>
                </a:gs>
                <a:gs pos="100000">
                  <a:srgbClr val="DFDFDF">
                    <a:lumMod val="52000"/>
                    <a:lumOff val="4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" name="组合 9">
            <a:extLst>
              <a:ext uri="{FF2B5EF4-FFF2-40B4-BE49-F238E27FC236}">
                <a16:creationId xmlns:a16="http://schemas.microsoft.com/office/drawing/2014/main" id="{70EBB9E0-2E45-39DB-44B8-610ECA818AB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-141288"/>
            <a:ext cx="12192000" cy="1881188"/>
            <a:chOff x="1" y="2994858"/>
            <a:chExt cx="9144001" cy="3162457"/>
          </a:xfrm>
        </p:grpSpPr>
        <p:sp>
          <p:nvSpPr>
            <p:cNvPr id="7" name="任意多边形 10">
              <a:extLst>
                <a:ext uri="{FF2B5EF4-FFF2-40B4-BE49-F238E27FC236}">
                  <a16:creationId xmlns:a16="http://schemas.microsoft.com/office/drawing/2014/main" id="{B94A9C4D-6C7E-24B0-E0A3-0ABA925B03E1}"/>
                </a:ext>
              </a:extLst>
            </p:cNvPr>
            <p:cNvSpPr/>
            <p:nvPr/>
          </p:nvSpPr>
          <p:spPr>
            <a:xfrm>
              <a:off x="1" y="2994858"/>
              <a:ext cx="9144001" cy="2153672"/>
            </a:xfrm>
            <a:custGeom>
              <a:avLst/>
              <a:gdLst>
                <a:gd name="connsiteX0" fmla="*/ 9143999 w 9143999"/>
                <a:gd name="connsiteY0" fmla="*/ 0 h 2051818"/>
                <a:gd name="connsiteX1" fmla="*/ 9143999 w 9143999"/>
                <a:gd name="connsiteY1" fmla="*/ 2051818 h 2051818"/>
                <a:gd name="connsiteX2" fmla="*/ 0 w 9143999"/>
                <a:gd name="connsiteY2" fmla="*/ 2051818 h 2051818"/>
                <a:gd name="connsiteX3" fmla="*/ 0 w 9143999"/>
                <a:gd name="connsiteY3" fmla="*/ 1204077 h 2051818"/>
                <a:gd name="connsiteX4" fmla="*/ 6027 w 9143999"/>
                <a:gd name="connsiteY4" fmla="*/ 1207403 h 2051818"/>
                <a:gd name="connsiteX5" fmla="*/ 7674511 w 9143999"/>
                <a:gd name="connsiteY5" fmla="*/ 718908 h 2051818"/>
                <a:gd name="connsiteX6" fmla="*/ 9044856 w 9143999"/>
                <a:gd name="connsiteY6" fmla="*/ 57555 h 2051818"/>
                <a:gd name="connsiteX7" fmla="*/ 9143999 w 9143999"/>
                <a:gd name="connsiteY7" fmla="*/ 0 h 20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9" h="2051818">
                  <a:moveTo>
                    <a:pt x="9143999" y="0"/>
                  </a:moveTo>
                  <a:lnTo>
                    <a:pt x="9143999" y="2051818"/>
                  </a:lnTo>
                  <a:lnTo>
                    <a:pt x="0" y="2051818"/>
                  </a:lnTo>
                  <a:lnTo>
                    <a:pt x="0" y="1204077"/>
                  </a:lnTo>
                  <a:lnTo>
                    <a:pt x="6027" y="1207403"/>
                  </a:lnTo>
                  <a:cubicBezTo>
                    <a:pt x="2066505" y="2238985"/>
                    <a:pt x="5621740" y="1499327"/>
                    <a:pt x="7674511" y="718908"/>
                  </a:cubicBezTo>
                  <a:cubicBezTo>
                    <a:pt x="8085065" y="562824"/>
                    <a:pt x="8552064" y="336225"/>
                    <a:pt x="9044856" y="57555"/>
                  </a:cubicBezTo>
                  <a:lnTo>
                    <a:pt x="9143999" y="0"/>
                  </a:lnTo>
                  <a:close/>
                </a:path>
              </a:pathLst>
            </a:custGeom>
            <a:gradFill>
              <a:gsLst>
                <a:gs pos="0">
                  <a:srgbClr val="122C55">
                    <a:alpha val="90000"/>
                  </a:srgbClr>
                </a:gs>
                <a:gs pos="100000">
                  <a:srgbClr val="122C55">
                    <a:alpha val="70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任意多边形 11">
              <a:extLst>
                <a:ext uri="{FF2B5EF4-FFF2-40B4-BE49-F238E27FC236}">
                  <a16:creationId xmlns:a16="http://schemas.microsoft.com/office/drawing/2014/main" id="{57B8D973-B958-DE14-26DA-DA9E4FF333AC}"/>
                </a:ext>
              </a:extLst>
            </p:cNvPr>
            <p:cNvSpPr/>
            <p:nvPr/>
          </p:nvSpPr>
          <p:spPr>
            <a:xfrm>
              <a:off x="1" y="3475231"/>
              <a:ext cx="9144001" cy="2682084"/>
            </a:xfrm>
            <a:custGeom>
              <a:avLst/>
              <a:gdLst>
                <a:gd name="connsiteX0" fmla="*/ 9143999 w 9143999"/>
                <a:gd name="connsiteY0" fmla="*/ 0 h 3478011"/>
                <a:gd name="connsiteX1" fmla="*/ 9143999 w 9143999"/>
                <a:gd name="connsiteY1" fmla="*/ 1393716 h 3478011"/>
                <a:gd name="connsiteX2" fmla="*/ 9143999 w 9143999"/>
                <a:gd name="connsiteY2" fmla="*/ 1513865 h 3478011"/>
                <a:gd name="connsiteX3" fmla="*/ 9143999 w 9143999"/>
                <a:gd name="connsiteY3" fmla="*/ 3478011 h 3478011"/>
                <a:gd name="connsiteX4" fmla="*/ 0 w 9143999"/>
                <a:gd name="connsiteY4" fmla="*/ 3478011 h 3478011"/>
                <a:gd name="connsiteX5" fmla="*/ 0 w 9143999"/>
                <a:gd name="connsiteY5" fmla="*/ 1513865 h 3478011"/>
                <a:gd name="connsiteX6" fmla="*/ 0 w 9143999"/>
                <a:gd name="connsiteY6" fmla="*/ 1393716 h 3478011"/>
                <a:gd name="connsiteX7" fmla="*/ 0 w 9143999"/>
                <a:gd name="connsiteY7" fmla="*/ 846204 h 3478011"/>
                <a:gd name="connsiteX8" fmla="*/ 303379 w 9143999"/>
                <a:gd name="connsiteY8" fmla="*/ 970246 h 3478011"/>
                <a:gd name="connsiteX9" fmla="*/ 8360497 w 9143999"/>
                <a:gd name="connsiteY9" fmla="*/ 342756 h 3478011"/>
                <a:gd name="connsiteX10" fmla="*/ 8941037 w 9143999"/>
                <a:gd name="connsiteY10" fmla="*/ 98098 h 34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3999" h="3478011">
                  <a:moveTo>
                    <a:pt x="9143999" y="0"/>
                  </a:moveTo>
                  <a:lnTo>
                    <a:pt x="9143999" y="1393716"/>
                  </a:lnTo>
                  <a:lnTo>
                    <a:pt x="9143999" y="1513865"/>
                  </a:lnTo>
                  <a:lnTo>
                    <a:pt x="9143999" y="3478011"/>
                  </a:lnTo>
                  <a:lnTo>
                    <a:pt x="0" y="3478011"/>
                  </a:lnTo>
                  <a:lnTo>
                    <a:pt x="0" y="1513865"/>
                  </a:lnTo>
                  <a:lnTo>
                    <a:pt x="0" y="1393716"/>
                  </a:lnTo>
                  <a:lnTo>
                    <a:pt x="0" y="846204"/>
                  </a:lnTo>
                  <a:lnTo>
                    <a:pt x="303379" y="970246"/>
                  </a:lnTo>
                  <a:cubicBezTo>
                    <a:pt x="2685816" y="1852356"/>
                    <a:pt x="6241504" y="1135756"/>
                    <a:pt x="8360497" y="342756"/>
                  </a:cubicBezTo>
                  <a:cubicBezTo>
                    <a:pt x="8544757" y="273800"/>
                    <a:pt x="8739002" y="191802"/>
                    <a:pt x="8941037" y="98098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chemeClr val="bg1"/>
                </a:gs>
                <a:gs pos="100000">
                  <a:srgbClr val="DFDFDF">
                    <a:lumMod val="73000"/>
                    <a:lumOff val="27000"/>
                  </a:srgbClr>
                </a:gs>
                <a:gs pos="81000">
                  <a:srgbClr val="DFDFDF">
                    <a:lumMod val="52000"/>
                    <a:lumOff val="4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EA3482A8-6CC8-5200-F92C-CC432AF7A8CA}"/>
              </a:ext>
            </a:extLst>
          </p:cNvPr>
          <p:cNvSpPr txBox="1"/>
          <p:nvPr/>
        </p:nvSpPr>
        <p:spPr>
          <a:xfrm>
            <a:off x="11604625" y="6511925"/>
            <a:ext cx="280988" cy="2143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54000" tIns="54000" rIns="54000" bIns="5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fld id="{63707DC2-572D-444D-9528-B6697D667682}" type="slidenum">
              <a:rPr lang="zh-CN" altLang="en-US" sz="600" b="1">
                <a:solidFill>
                  <a:srgbClr val="7F7F7F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pPr algn="ctr" eaLnBrk="1" hangingPunct="1"/>
              <a:t>‹#›</a:t>
            </a:fld>
            <a:endParaRPr lang="zh-CN" altLang="en-US" sz="600" b="1">
              <a:solidFill>
                <a:srgbClr val="7F7F7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42342D9A-F079-9E98-9979-CA50D6BC8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0" y="347663"/>
            <a:ext cx="5619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6">
            <a:extLst>
              <a:ext uri="{FF2B5EF4-FFF2-40B4-BE49-F238E27FC236}">
                <a16:creationId xmlns:a16="http://schemas.microsoft.com/office/drawing/2014/main" id="{B97B6A79-0CD2-4A6C-BE07-78C4A9600A47}"/>
              </a:ext>
            </a:extLst>
          </p:cNvPr>
          <p:cNvGrpSpPr>
            <a:grpSpLocks/>
          </p:cNvGrpSpPr>
          <p:nvPr/>
        </p:nvGrpSpPr>
        <p:grpSpPr bwMode="auto">
          <a:xfrm>
            <a:off x="0" y="6126163"/>
            <a:ext cx="12192000" cy="731837"/>
            <a:chOff x="1" y="2947547"/>
            <a:chExt cx="9143999" cy="2827685"/>
          </a:xfrm>
        </p:grpSpPr>
        <p:sp>
          <p:nvSpPr>
            <p:cNvPr id="12" name="任意多边形 7">
              <a:extLst>
                <a:ext uri="{FF2B5EF4-FFF2-40B4-BE49-F238E27FC236}">
                  <a16:creationId xmlns:a16="http://schemas.microsoft.com/office/drawing/2014/main" id="{B0E0B8DC-C40D-6188-DFA1-8F66131CDC67}"/>
                </a:ext>
              </a:extLst>
            </p:cNvPr>
            <p:cNvSpPr/>
            <p:nvPr/>
          </p:nvSpPr>
          <p:spPr>
            <a:xfrm>
              <a:off x="1" y="2947547"/>
              <a:ext cx="9143999" cy="2300177"/>
            </a:xfrm>
            <a:custGeom>
              <a:avLst/>
              <a:gdLst>
                <a:gd name="connsiteX0" fmla="*/ 9143999 w 9143999"/>
                <a:gd name="connsiteY0" fmla="*/ 0 h 2051818"/>
                <a:gd name="connsiteX1" fmla="*/ 9143999 w 9143999"/>
                <a:gd name="connsiteY1" fmla="*/ 2051818 h 2051818"/>
                <a:gd name="connsiteX2" fmla="*/ 0 w 9143999"/>
                <a:gd name="connsiteY2" fmla="*/ 2051818 h 2051818"/>
                <a:gd name="connsiteX3" fmla="*/ 0 w 9143999"/>
                <a:gd name="connsiteY3" fmla="*/ 1204077 h 2051818"/>
                <a:gd name="connsiteX4" fmla="*/ 6027 w 9143999"/>
                <a:gd name="connsiteY4" fmla="*/ 1207403 h 2051818"/>
                <a:gd name="connsiteX5" fmla="*/ 7674511 w 9143999"/>
                <a:gd name="connsiteY5" fmla="*/ 718908 h 2051818"/>
                <a:gd name="connsiteX6" fmla="*/ 9044856 w 9143999"/>
                <a:gd name="connsiteY6" fmla="*/ 57555 h 2051818"/>
                <a:gd name="connsiteX7" fmla="*/ 9143999 w 9143999"/>
                <a:gd name="connsiteY7" fmla="*/ 0 h 20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9" h="2051818">
                  <a:moveTo>
                    <a:pt x="9143999" y="0"/>
                  </a:moveTo>
                  <a:lnTo>
                    <a:pt x="9143999" y="2051818"/>
                  </a:lnTo>
                  <a:lnTo>
                    <a:pt x="0" y="2051818"/>
                  </a:lnTo>
                  <a:lnTo>
                    <a:pt x="0" y="1204077"/>
                  </a:lnTo>
                  <a:lnTo>
                    <a:pt x="6027" y="1207403"/>
                  </a:lnTo>
                  <a:cubicBezTo>
                    <a:pt x="2066505" y="2238985"/>
                    <a:pt x="5621740" y="1499327"/>
                    <a:pt x="7674511" y="718908"/>
                  </a:cubicBezTo>
                  <a:cubicBezTo>
                    <a:pt x="8085065" y="562824"/>
                    <a:pt x="8552064" y="336225"/>
                    <a:pt x="9044856" y="57555"/>
                  </a:cubicBezTo>
                  <a:lnTo>
                    <a:pt x="9143999" y="0"/>
                  </a:lnTo>
                  <a:close/>
                </a:path>
              </a:pathLst>
            </a:custGeom>
            <a:gradFill>
              <a:gsLst>
                <a:gs pos="0">
                  <a:srgbClr val="122C55">
                    <a:alpha val="90000"/>
                  </a:srgbClr>
                </a:gs>
                <a:gs pos="100000">
                  <a:srgbClr val="122C55">
                    <a:alpha val="70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任意多边形 8">
              <a:extLst>
                <a:ext uri="{FF2B5EF4-FFF2-40B4-BE49-F238E27FC236}">
                  <a16:creationId xmlns:a16="http://schemas.microsoft.com/office/drawing/2014/main" id="{1E19384F-46FD-72AB-0257-5AF06E513619}"/>
                </a:ext>
              </a:extLst>
            </p:cNvPr>
            <p:cNvSpPr/>
            <p:nvPr/>
          </p:nvSpPr>
          <p:spPr>
            <a:xfrm>
              <a:off x="1" y="3560928"/>
              <a:ext cx="9143999" cy="2214304"/>
            </a:xfrm>
            <a:custGeom>
              <a:avLst/>
              <a:gdLst>
                <a:gd name="connsiteX0" fmla="*/ 9143999 w 9143999"/>
                <a:gd name="connsiteY0" fmla="*/ 0 h 3478011"/>
                <a:gd name="connsiteX1" fmla="*/ 9143999 w 9143999"/>
                <a:gd name="connsiteY1" fmla="*/ 1393716 h 3478011"/>
                <a:gd name="connsiteX2" fmla="*/ 9143999 w 9143999"/>
                <a:gd name="connsiteY2" fmla="*/ 1513865 h 3478011"/>
                <a:gd name="connsiteX3" fmla="*/ 9143999 w 9143999"/>
                <a:gd name="connsiteY3" fmla="*/ 3478011 h 3478011"/>
                <a:gd name="connsiteX4" fmla="*/ 0 w 9143999"/>
                <a:gd name="connsiteY4" fmla="*/ 3478011 h 3478011"/>
                <a:gd name="connsiteX5" fmla="*/ 0 w 9143999"/>
                <a:gd name="connsiteY5" fmla="*/ 1513865 h 3478011"/>
                <a:gd name="connsiteX6" fmla="*/ 0 w 9143999"/>
                <a:gd name="connsiteY6" fmla="*/ 1393716 h 3478011"/>
                <a:gd name="connsiteX7" fmla="*/ 0 w 9143999"/>
                <a:gd name="connsiteY7" fmla="*/ 846204 h 3478011"/>
                <a:gd name="connsiteX8" fmla="*/ 303379 w 9143999"/>
                <a:gd name="connsiteY8" fmla="*/ 970246 h 3478011"/>
                <a:gd name="connsiteX9" fmla="*/ 8360497 w 9143999"/>
                <a:gd name="connsiteY9" fmla="*/ 342756 h 3478011"/>
                <a:gd name="connsiteX10" fmla="*/ 8941037 w 9143999"/>
                <a:gd name="connsiteY10" fmla="*/ 98098 h 34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3999" h="3478011">
                  <a:moveTo>
                    <a:pt x="9143999" y="0"/>
                  </a:moveTo>
                  <a:lnTo>
                    <a:pt x="9143999" y="1393716"/>
                  </a:lnTo>
                  <a:lnTo>
                    <a:pt x="9143999" y="1513865"/>
                  </a:lnTo>
                  <a:lnTo>
                    <a:pt x="9143999" y="3478011"/>
                  </a:lnTo>
                  <a:lnTo>
                    <a:pt x="0" y="3478011"/>
                  </a:lnTo>
                  <a:lnTo>
                    <a:pt x="0" y="1513865"/>
                  </a:lnTo>
                  <a:lnTo>
                    <a:pt x="0" y="1393716"/>
                  </a:lnTo>
                  <a:lnTo>
                    <a:pt x="0" y="846204"/>
                  </a:lnTo>
                  <a:lnTo>
                    <a:pt x="303379" y="970246"/>
                  </a:lnTo>
                  <a:cubicBezTo>
                    <a:pt x="2685816" y="1852356"/>
                    <a:pt x="6241504" y="1135756"/>
                    <a:pt x="8360497" y="342756"/>
                  </a:cubicBezTo>
                  <a:cubicBezTo>
                    <a:pt x="8544757" y="273800"/>
                    <a:pt x="8739002" y="191802"/>
                    <a:pt x="8941037" y="98098"/>
                  </a:cubicBezTo>
                  <a:close/>
                </a:path>
              </a:pathLst>
            </a:custGeom>
            <a:gradFill flip="none" rotWithShape="1">
              <a:gsLst>
                <a:gs pos="26000">
                  <a:schemeClr val="bg1"/>
                </a:gs>
                <a:gs pos="100000">
                  <a:srgbClr val="DFDFDF">
                    <a:lumMod val="52000"/>
                    <a:lumOff val="4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" name="组合 9">
            <a:extLst>
              <a:ext uri="{FF2B5EF4-FFF2-40B4-BE49-F238E27FC236}">
                <a16:creationId xmlns:a16="http://schemas.microsoft.com/office/drawing/2014/main" id="{99D3CA27-9725-3D61-52EB-E1F7888EDEA5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0" y="-141288"/>
            <a:ext cx="12192000" cy="1881188"/>
            <a:chOff x="1" y="2994858"/>
            <a:chExt cx="9144001" cy="3162457"/>
          </a:xfrm>
        </p:grpSpPr>
        <p:sp>
          <p:nvSpPr>
            <p:cNvPr id="16" name="任意多边形 10">
              <a:extLst>
                <a:ext uri="{FF2B5EF4-FFF2-40B4-BE49-F238E27FC236}">
                  <a16:creationId xmlns:a16="http://schemas.microsoft.com/office/drawing/2014/main" id="{E4582C91-2953-632B-DDA4-C43849FEDE8D}"/>
                </a:ext>
              </a:extLst>
            </p:cNvPr>
            <p:cNvSpPr/>
            <p:nvPr/>
          </p:nvSpPr>
          <p:spPr>
            <a:xfrm>
              <a:off x="1" y="2994858"/>
              <a:ext cx="9144001" cy="2153672"/>
            </a:xfrm>
            <a:custGeom>
              <a:avLst/>
              <a:gdLst>
                <a:gd name="connsiteX0" fmla="*/ 9143999 w 9143999"/>
                <a:gd name="connsiteY0" fmla="*/ 0 h 2051818"/>
                <a:gd name="connsiteX1" fmla="*/ 9143999 w 9143999"/>
                <a:gd name="connsiteY1" fmla="*/ 2051818 h 2051818"/>
                <a:gd name="connsiteX2" fmla="*/ 0 w 9143999"/>
                <a:gd name="connsiteY2" fmla="*/ 2051818 h 2051818"/>
                <a:gd name="connsiteX3" fmla="*/ 0 w 9143999"/>
                <a:gd name="connsiteY3" fmla="*/ 1204077 h 2051818"/>
                <a:gd name="connsiteX4" fmla="*/ 6027 w 9143999"/>
                <a:gd name="connsiteY4" fmla="*/ 1207403 h 2051818"/>
                <a:gd name="connsiteX5" fmla="*/ 7674511 w 9143999"/>
                <a:gd name="connsiteY5" fmla="*/ 718908 h 2051818"/>
                <a:gd name="connsiteX6" fmla="*/ 9044856 w 9143999"/>
                <a:gd name="connsiteY6" fmla="*/ 57555 h 2051818"/>
                <a:gd name="connsiteX7" fmla="*/ 9143999 w 9143999"/>
                <a:gd name="connsiteY7" fmla="*/ 0 h 205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43999" h="2051818">
                  <a:moveTo>
                    <a:pt x="9143999" y="0"/>
                  </a:moveTo>
                  <a:lnTo>
                    <a:pt x="9143999" y="2051818"/>
                  </a:lnTo>
                  <a:lnTo>
                    <a:pt x="0" y="2051818"/>
                  </a:lnTo>
                  <a:lnTo>
                    <a:pt x="0" y="1204077"/>
                  </a:lnTo>
                  <a:lnTo>
                    <a:pt x="6027" y="1207403"/>
                  </a:lnTo>
                  <a:cubicBezTo>
                    <a:pt x="2066505" y="2238985"/>
                    <a:pt x="5621740" y="1499327"/>
                    <a:pt x="7674511" y="718908"/>
                  </a:cubicBezTo>
                  <a:cubicBezTo>
                    <a:pt x="8085065" y="562824"/>
                    <a:pt x="8552064" y="336225"/>
                    <a:pt x="9044856" y="57555"/>
                  </a:cubicBezTo>
                  <a:lnTo>
                    <a:pt x="9143999" y="0"/>
                  </a:lnTo>
                  <a:close/>
                </a:path>
              </a:pathLst>
            </a:custGeom>
            <a:gradFill>
              <a:gsLst>
                <a:gs pos="0">
                  <a:srgbClr val="122C55">
                    <a:alpha val="90000"/>
                  </a:srgbClr>
                </a:gs>
                <a:gs pos="100000">
                  <a:srgbClr val="122C55">
                    <a:alpha val="70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任意多边形 11">
              <a:extLst>
                <a:ext uri="{FF2B5EF4-FFF2-40B4-BE49-F238E27FC236}">
                  <a16:creationId xmlns:a16="http://schemas.microsoft.com/office/drawing/2014/main" id="{B2C70E24-DA0D-8F1F-E846-89413536E926}"/>
                </a:ext>
              </a:extLst>
            </p:cNvPr>
            <p:cNvSpPr/>
            <p:nvPr/>
          </p:nvSpPr>
          <p:spPr>
            <a:xfrm>
              <a:off x="1" y="3475231"/>
              <a:ext cx="9144001" cy="2682084"/>
            </a:xfrm>
            <a:custGeom>
              <a:avLst/>
              <a:gdLst>
                <a:gd name="connsiteX0" fmla="*/ 9143999 w 9143999"/>
                <a:gd name="connsiteY0" fmla="*/ 0 h 3478011"/>
                <a:gd name="connsiteX1" fmla="*/ 9143999 w 9143999"/>
                <a:gd name="connsiteY1" fmla="*/ 1393716 h 3478011"/>
                <a:gd name="connsiteX2" fmla="*/ 9143999 w 9143999"/>
                <a:gd name="connsiteY2" fmla="*/ 1513865 h 3478011"/>
                <a:gd name="connsiteX3" fmla="*/ 9143999 w 9143999"/>
                <a:gd name="connsiteY3" fmla="*/ 3478011 h 3478011"/>
                <a:gd name="connsiteX4" fmla="*/ 0 w 9143999"/>
                <a:gd name="connsiteY4" fmla="*/ 3478011 h 3478011"/>
                <a:gd name="connsiteX5" fmla="*/ 0 w 9143999"/>
                <a:gd name="connsiteY5" fmla="*/ 1513865 h 3478011"/>
                <a:gd name="connsiteX6" fmla="*/ 0 w 9143999"/>
                <a:gd name="connsiteY6" fmla="*/ 1393716 h 3478011"/>
                <a:gd name="connsiteX7" fmla="*/ 0 w 9143999"/>
                <a:gd name="connsiteY7" fmla="*/ 846204 h 3478011"/>
                <a:gd name="connsiteX8" fmla="*/ 303379 w 9143999"/>
                <a:gd name="connsiteY8" fmla="*/ 970246 h 3478011"/>
                <a:gd name="connsiteX9" fmla="*/ 8360497 w 9143999"/>
                <a:gd name="connsiteY9" fmla="*/ 342756 h 3478011"/>
                <a:gd name="connsiteX10" fmla="*/ 8941037 w 9143999"/>
                <a:gd name="connsiteY10" fmla="*/ 98098 h 34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3999" h="3478011">
                  <a:moveTo>
                    <a:pt x="9143999" y="0"/>
                  </a:moveTo>
                  <a:lnTo>
                    <a:pt x="9143999" y="1393716"/>
                  </a:lnTo>
                  <a:lnTo>
                    <a:pt x="9143999" y="1513865"/>
                  </a:lnTo>
                  <a:lnTo>
                    <a:pt x="9143999" y="3478011"/>
                  </a:lnTo>
                  <a:lnTo>
                    <a:pt x="0" y="3478011"/>
                  </a:lnTo>
                  <a:lnTo>
                    <a:pt x="0" y="1513865"/>
                  </a:lnTo>
                  <a:lnTo>
                    <a:pt x="0" y="1393716"/>
                  </a:lnTo>
                  <a:lnTo>
                    <a:pt x="0" y="846204"/>
                  </a:lnTo>
                  <a:lnTo>
                    <a:pt x="303379" y="970246"/>
                  </a:lnTo>
                  <a:cubicBezTo>
                    <a:pt x="2685816" y="1852356"/>
                    <a:pt x="6241504" y="1135756"/>
                    <a:pt x="8360497" y="342756"/>
                  </a:cubicBezTo>
                  <a:cubicBezTo>
                    <a:pt x="8544757" y="273800"/>
                    <a:pt x="8739002" y="191802"/>
                    <a:pt x="8941037" y="98098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chemeClr val="bg1"/>
                </a:gs>
                <a:gs pos="100000">
                  <a:srgbClr val="DFDFDF">
                    <a:lumMod val="73000"/>
                    <a:lumOff val="27000"/>
                  </a:srgbClr>
                </a:gs>
                <a:gs pos="81000">
                  <a:srgbClr val="DFDFDF">
                    <a:lumMod val="52000"/>
                    <a:lumOff val="48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22B57A04-A8CA-2383-8303-0E7B5E5F780A}"/>
              </a:ext>
            </a:extLst>
          </p:cNvPr>
          <p:cNvSpPr txBox="1"/>
          <p:nvPr/>
        </p:nvSpPr>
        <p:spPr>
          <a:xfrm>
            <a:off x="11604625" y="6511925"/>
            <a:ext cx="280988" cy="21431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54000" tIns="54000" rIns="54000" bIns="5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fld id="{B8E98B75-2317-49F8-91C4-AA7BC14AEF8F}" type="slidenum">
              <a:rPr lang="zh-CN" altLang="en-US" sz="600" b="1">
                <a:solidFill>
                  <a:srgbClr val="7F7F7F"/>
                </a:solidFill>
                <a:latin typeface="微软雅黑" panose="020B0503020204020204" pitchFamily="34" charset="-122"/>
                <a:cs typeface="Arial" panose="020B0604020202020204" pitchFamily="34" charset="0"/>
              </a:rPr>
              <a:pPr algn="ctr" eaLnBrk="1" hangingPunct="1"/>
              <a:t>‹#›</a:t>
            </a:fld>
            <a:endParaRPr lang="zh-CN" altLang="en-US" sz="600" b="1">
              <a:solidFill>
                <a:srgbClr val="7F7F7F"/>
              </a:solidFill>
              <a:latin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图片 13">
            <a:extLst>
              <a:ext uri="{FF2B5EF4-FFF2-40B4-BE49-F238E27FC236}">
                <a16:creationId xmlns:a16="http://schemas.microsoft.com/office/drawing/2014/main" id="{465FA1AB-B265-149B-053E-13DCB3367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0" y="347663"/>
            <a:ext cx="5619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255" y="308175"/>
            <a:ext cx="109728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72000" tIns="72000" rIns="0" bIns="7200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4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5" name="文本占位符 2"/>
          <p:cNvSpPr>
            <a:spLocks noGrp="1" noChangeArrowheads="1"/>
          </p:cNvSpPr>
          <p:nvPr>
            <p:ph idx="1"/>
          </p:nvPr>
        </p:nvSpPr>
        <p:spPr bwMode="auto">
          <a:xfrm>
            <a:off x="527039" y="1613400"/>
            <a:ext cx="11137900" cy="45343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57175" indent="-257175">
              <a:lnSpc>
                <a:spcPct val="130000"/>
              </a:lnSpc>
              <a:buClr>
                <a:srgbClr val="0154A1"/>
              </a:buClr>
              <a:buFont typeface="Wingdings" panose="05000000000000000000" pitchFamily="2" charset="2"/>
              <a:buChar char="n"/>
              <a:defRPr sz="1950" b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30000"/>
              </a:lnSpc>
              <a:defRPr sz="1800" b="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30000"/>
              </a:lnSpc>
              <a:defRPr sz="1650" b="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30000"/>
              </a:lnSpc>
              <a:defRPr sz="1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200" b="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>
                <a:sym typeface="Arial" panose="020B0604020202020204" pitchFamily="34" charset="0"/>
              </a:rPr>
              <a:t>编辑母版文本样式</a:t>
            </a:r>
          </a:p>
          <a:p>
            <a:pPr lvl="1"/>
            <a:r>
              <a:rPr lang="zh-CN" altLang="en-US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en-US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en-US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en-US">
                <a:sym typeface="Arial" panose="020B0604020202020204" pitchFamily="34" charset="0"/>
              </a:rPr>
              <a:t>第五级</a:t>
            </a:r>
            <a:endParaRPr lang="zh-CN" altLang="zh-CN" dirty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92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BA1152E-6A4B-3989-5E3C-2086EA1F464B}"/>
              </a:ext>
            </a:extLst>
          </p:cNvPr>
          <p:cNvSpPr/>
          <p:nvPr/>
        </p:nvSpPr>
        <p:spPr bwMode="auto">
          <a:xfrm>
            <a:off x="-4763" y="0"/>
            <a:ext cx="4368801" cy="6858000"/>
          </a:xfrm>
          <a:prstGeom prst="rect">
            <a:avLst/>
          </a:pr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3A6537E1-724E-368E-15EE-6597292EE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038350"/>
            <a:ext cx="436562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08140E2-B9CF-DB83-912F-1CE9A3755FB3}"/>
              </a:ext>
            </a:extLst>
          </p:cNvPr>
          <p:cNvSpPr/>
          <p:nvPr/>
        </p:nvSpPr>
        <p:spPr bwMode="auto">
          <a:xfrm rot="5400000" flipV="1">
            <a:off x="1266031" y="-1270794"/>
            <a:ext cx="1827213" cy="4368801"/>
          </a:xfrm>
          <a:prstGeom prst="rect">
            <a:avLst/>
          </a:pr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F53109C-5531-20D6-32E9-4C72E1AE7517}"/>
              </a:ext>
            </a:extLst>
          </p:cNvPr>
          <p:cNvSpPr/>
          <p:nvPr/>
        </p:nvSpPr>
        <p:spPr bwMode="auto">
          <a:xfrm rot="5400000">
            <a:off x="1376363" y="3860800"/>
            <a:ext cx="1625600" cy="4368800"/>
          </a:xfrm>
          <a:prstGeom prst="rect">
            <a:avLst/>
          </a:pr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6" name="组合 10">
            <a:extLst>
              <a:ext uri="{FF2B5EF4-FFF2-40B4-BE49-F238E27FC236}">
                <a16:creationId xmlns:a16="http://schemas.microsoft.com/office/drawing/2014/main" id="{3E98300A-4F2A-4743-7D25-47E7FD5E6EB1}"/>
              </a:ext>
            </a:extLst>
          </p:cNvPr>
          <p:cNvGrpSpPr>
            <a:grpSpLocks/>
          </p:cNvGrpSpPr>
          <p:nvPr/>
        </p:nvGrpSpPr>
        <p:grpSpPr bwMode="auto">
          <a:xfrm>
            <a:off x="14288" y="1069975"/>
            <a:ext cx="2752725" cy="4646613"/>
            <a:chOff x="0" y="1111187"/>
            <a:chExt cx="2754050" cy="4646991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55324936-CAD5-2A0F-6EBF-411C0CE1D8A2}"/>
                </a:ext>
              </a:extLst>
            </p:cNvPr>
            <p:cNvSpPr/>
            <p:nvPr/>
          </p:nvSpPr>
          <p:spPr>
            <a:xfrm>
              <a:off x="2450691" y="4864342"/>
              <a:ext cx="200121" cy="200041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7DD4D2B-08D2-175C-638B-2B6DA77BF45B}"/>
                </a:ext>
              </a:extLst>
            </p:cNvPr>
            <p:cNvSpPr/>
            <p:nvPr/>
          </p:nvSpPr>
          <p:spPr>
            <a:xfrm>
              <a:off x="0" y="1111187"/>
              <a:ext cx="312888" cy="312763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49C59A8-590E-B9B0-835D-D38CA957D12E}"/>
                </a:ext>
              </a:extLst>
            </p:cNvPr>
            <p:cNvSpPr/>
            <p:nvPr/>
          </p:nvSpPr>
          <p:spPr>
            <a:xfrm>
              <a:off x="1114961" y="1611291"/>
              <a:ext cx="903722" cy="904949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83A3E085-CB25-01F8-2FA4-49A5775AB9E4}"/>
                </a:ext>
              </a:extLst>
            </p:cNvPr>
            <p:cNvSpPr/>
            <p:nvPr/>
          </p:nvSpPr>
          <p:spPr>
            <a:xfrm>
              <a:off x="854486" y="5459704"/>
              <a:ext cx="298594" cy="298474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9AFC179-F14B-BA09-9AAE-CF521A85CA27}"/>
                </a:ext>
              </a:extLst>
            </p:cNvPr>
            <p:cNvSpPr/>
            <p:nvPr/>
          </p:nvSpPr>
          <p:spPr>
            <a:xfrm>
              <a:off x="2312513" y="1195332"/>
              <a:ext cx="441537" cy="4397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12" name="任意多边形 16">
            <a:extLst>
              <a:ext uri="{FF2B5EF4-FFF2-40B4-BE49-F238E27FC236}">
                <a16:creationId xmlns:a16="http://schemas.microsoft.com/office/drawing/2014/main" id="{F34E0BDC-E423-4A68-7976-361ECDC906D8}"/>
              </a:ext>
            </a:extLst>
          </p:cNvPr>
          <p:cNvSpPr/>
          <p:nvPr/>
        </p:nvSpPr>
        <p:spPr>
          <a:xfrm rot="16200000">
            <a:off x="954882" y="1470818"/>
            <a:ext cx="6858000" cy="3916363"/>
          </a:xfrm>
          <a:custGeom>
            <a:avLst/>
            <a:gdLst>
              <a:gd name="connsiteX0" fmla="*/ 9143999 w 9143999"/>
              <a:gd name="connsiteY0" fmla="*/ 0 h 2051818"/>
              <a:gd name="connsiteX1" fmla="*/ 9143999 w 9143999"/>
              <a:gd name="connsiteY1" fmla="*/ 2051818 h 2051818"/>
              <a:gd name="connsiteX2" fmla="*/ 0 w 9143999"/>
              <a:gd name="connsiteY2" fmla="*/ 2051818 h 2051818"/>
              <a:gd name="connsiteX3" fmla="*/ 0 w 9143999"/>
              <a:gd name="connsiteY3" fmla="*/ 1204077 h 2051818"/>
              <a:gd name="connsiteX4" fmla="*/ 6027 w 9143999"/>
              <a:gd name="connsiteY4" fmla="*/ 1207403 h 2051818"/>
              <a:gd name="connsiteX5" fmla="*/ 7674511 w 9143999"/>
              <a:gd name="connsiteY5" fmla="*/ 718908 h 2051818"/>
              <a:gd name="connsiteX6" fmla="*/ 9044856 w 9143999"/>
              <a:gd name="connsiteY6" fmla="*/ 57555 h 2051818"/>
              <a:gd name="connsiteX7" fmla="*/ 9143999 w 9143999"/>
              <a:gd name="connsiteY7" fmla="*/ 0 h 2051818"/>
              <a:gd name="connsiteX0-1" fmla="*/ 9143999 w 9143999"/>
              <a:gd name="connsiteY0-2" fmla="*/ 0 h 2051818"/>
              <a:gd name="connsiteX1-3" fmla="*/ 9143999 w 9143999"/>
              <a:gd name="connsiteY1-4" fmla="*/ 2051818 h 2051818"/>
              <a:gd name="connsiteX2-5" fmla="*/ 0 w 9143999"/>
              <a:gd name="connsiteY2-6" fmla="*/ 2051818 h 2051818"/>
              <a:gd name="connsiteX3-7" fmla="*/ 0 w 9143999"/>
              <a:gd name="connsiteY3-8" fmla="*/ 1204077 h 2051818"/>
              <a:gd name="connsiteX4-9" fmla="*/ 6027 w 9143999"/>
              <a:gd name="connsiteY4-10" fmla="*/ 1207403 h 2051818"/>
              <a:gd name="connsiteX5-11" fmla="*/ 9044856 w 9143999"/>
              <a:gd name="connsiteY5-12" fmla="*/ 57555 h 2051818"/>
              <a:gd name="connsiteX6-13" fmla="*/ 9143999 w 9143999"/>
              <a:gd name="connsiteY6-14" fmla="*/ 0 h 2051818"/>
              <a:gd name="connsiteX0-15" fmla="*/ 9143999 w 9143999"/>
              <a:gd name="connsiteY0-16" fmla="*/ 0 h 2051818"/>
              <a:gd name="connsiteX1-17" fmla="*/ 9143999 w 9143999"/>
              <a:gd name="connsiteY1-18" fmla="*/ 2051818 h 2051818"/>
              <a:gd name="connsiteX2-19" fmla="*/ 0 w 9143999"/>
              <a:gd name="connsiteY2-20" fmla="*/ 2051818 h 2051818"/>
              <a:gd name="connsiteX3-21" fmla="*/ 0 w 9143999"/>
              <a:gd name="connsiteY3-22" fmla="*/ 1204077 h 2051818"/>
              <a:gd name="connsiteX4-23" fmla="*/ 6027 w 9143999"/>
              <a:gd name="connsiteY4-24" fmla="*/ 1207403 h 2051818"/>
              <a:gd name="connsiteX5-25" fmla="*/ 9143999 w 9143999"/>
              <a:gd name="connsiteY5-26" fmla="*/ 0 h 2051818"/>
              <a:gd name="connsiteX0-27" fmla="*/ 9143999 w 9143999"/>
              <a:gd name="connsiteY0-28" fmla="*/ 0 h 2051818"/>
              <a:gd name="connsiteX1-29" fmla="*/ 9143999 w 9143999"/>
              <a:gd name="connsiteY1-30" fmla="*/ 2051818 h 2051818"/>
              <a:gd name="connsiteX2-31" fmla="*/ 0 w 9143999"/>
              <a:gd name="connsiteY2-32" fmla="*/ 2051818 h 2051818"/>
              <a:gd name="connsiteX3-33" fmla="*/ 0 w 9143999"/>
              <a:gd name="connsiteY3-34" fmla="*/ 1204077 h 2051818"/>
              <a:gd name="connsiteX4-35" fmla="*/ 6027 w 9143999"/>
              <a:gd name="connsiteY4-36" fmla="*/ 1207403 h 2051818"/>
              <a:gd name="connsiteX5-37" fmla="*/ 9143999 w 9143999"/>
              <a:gd name="connsiteY5-38" fmla="*/ 0 h 2051818"/>
              <a:gd name="connsiteX0-39" fmla="*/ 9143999 w 9143999"/>
              <a:gd name="connsiteY0-40" fmla="*/ 0 h 2051818"/>
              <a:gd name="connsiteX1-41" fmla="*/ 9143999 w 9143999"/>
              <a:gd name="connsiteY1-42" fmla="*/ 2051818 h 2051818"/>
              <a:gd name="connsiteX2-43" fmla="*/ 0 w 9143999"/>
              <a:gd name="connsiteY2-44" fmla="*/ 2051818 h 2051818"/>
              <a:gd name="connsiteX3-45" fmla="*/ 0 w 9143999"/>
              <a:gd name="connsiteY3-46" fmla="*/ 1204077 h 2051818"/>
              <a:gd name="connsiteX4-47" fmla="*/ 6027 w 9143999"/>
              <a:gd name="connsiteY4-48" fmla="*/ 1207403 h 2051818"/>
              <a:gd name="connsiteX5-49" fmla="*/ 9143999 w 9143999"/>
              <a:gd name="connsiteY5-50" fmla="*/ 0 h 2051818"/>
              <a:gd name="connsiteX0-51" fmla="*/ 9143999 w 9143999"/>
              <a:gd name="connsiteY0-52" fmla="*/ 0 h 2051818"/>
              <a:gd name="connsiteX1-53" fmla="*/ 9143999 w 9143999"/>
              <a:gd name="connsiteY1-54" fmla="*/ 2051818 h 2051818"/>
              <a:gd name="connsiteX2-55" fmla="*/ 0 w 9143999"/>
              <a:gd name="connsiteY2-56" fmla="*/ 2051818 h 2051818"/>
              <a:gd name="connsiteX3-57" fmla="*/ 0 w 9143999"/>
              <a:gd name="connsiteY3-58" fmla="*/ 1204077 h 2051818"/>
              <a:gd name="connsiteX4-59" fmla="*/ 6027 w 9143999"/>
              <a:gd name="connsiteY4-60" fmla="*/ 1207403 h 2051818"/>
              <a:gd name="connsiteX5-61" fmla="*/ 9143999 w 9143999"/>
              <a:gd name="connsiteY5-62" fmla="*/ 0 h 2051818"/>
              <a:gd name="connsiteX0-63" fmla="*/ 9143999 w 9143999"/>
              <a:gd name="connsiteY0-64" fmla="*/ 130228 h 2182046"/>
              <a:gd name="connsiteX1-65" fmla="*/ 9143999 w 9143999"/>
              <a:gd name="connsiteY1-66" fmla="*/ 2182046 h 2182046"/>
              <a:gd name="connsiteX2-67" fmla="*/ 0 w 9143999"/>
              <a:gd name="connsiteY2-68" fmla="*/ 2182046 h 2182046"/>
              <a:gd name="connsiteX3-69" fmla="*/ 0 w 9143999"/>
              <a:gd name="connsiteY3-70" fmla="*/ 1334305 h 2182046"/>
              <a:gd name="connsiteX4-71" fmla="*/ 6027 w 9143999"/>
              <a:gd name="connsiteY4-72" fmla="*/ 0 h 2182046"/>
              <a:gd name="connsiteX5-73" fmla="*/ 9143999 w 9143999"/>
              <a:gd name="connsiteY5-74" fmla="*/ 130228 h 2182046"/>
              <a:gd name="connsiteX0-75" fmla="*/ 9143999 w 9143999"/>
              <a:gd name="connsiteY0-76" fmla="*/ 0 h 2051818"/>
              <a:gd name="connsiteX1-77" fmla="*/ 9143999 w 9143999"/>
              <a:gd name="connsiteY1-78" fmla="*/ 2051818 h 2051818"/>
              <a:gd name="connsiteX2-79" fmla="*/ 0 w 9143999"/>
              <a:gd name="connsiteY2-80" fmla="*/ 2051818 h 2051818"/>
              <a:gd name="connsiteX3-81" fmla="*/ 0 w 9143999"/>
              <a:gd name="connsiteY3-82" fmla="*/ 1204077 h 2051818"/>
              <a:gd name="connsiteX4-83" fmla="*/ 25380 w 9143999"/>
              <a:gd name="connsiteY4-84" fmla="*/ 54648 h 2051818"/>
              <a:gd name="connsiteX5-85" fmla="*/ 9143999 w 9143999"/>
              <a:gd name="connsiteY5-86" fmla="*/ 0 h 2051818"/>
              <a:gd name="connsiteX0-87" fmla="*/ 9143999 w 9143999"/>
              <a:gd name="connsiteY0-88" fmla="*/ 0 h 2051818"/>
              <a:gd name="connsiteX1-89" fmla="*/ 9143999 w 9143999"/>
              <a:gd name="connsiteY1-90" fmla="*/ 2051818 h 2051818"/>
              <a:gd name="connsiteX2-91" fmla="*/ 0 w 9143999"/>
              <a:gd name="connsiteY2-92" fmla="*/ 2051818 h 2051818"/>
              <a:gd name="connsiteX3-93" fmla="*/ 0 w 9143999"/>
              <a:gd name="connsiteY3-94" fmla="*/ 1204077 h 2051818"/>
              <a:gd name="connsiteX4-95" fmla="*/ 25380 w 9143999"/>
              <a:gd name="connsiteY4-96" fmla="*/ 54648 h 2051818"/>
              <a:gd name="connsiteX5-97" fmla="*/ 9143999 w 9143999"/>
              <a:gd name="connsiteY5-98" fmla="*/ 0 h 2051818"/>
              <a:gd name="connsiteX0-99" fmla="*/ 9143999 w 9143999"/>
              <a:gd name="connsiteY0-100" fmla="*/ 0 h 2051818"/>
              <a:gd name="connsiteX1-101" fmla="*/ 9143999 w 9143999"/>
              <a:gd name="connsiteY1-102" fmla="*/ 2051818 h 2051818"/>
              <a:gd name="connsiteX2-103" fmla="*/ 0 w 9143999"/>
              <a:gd name="connsiteY2-104" fmla="*/ 2051818 h 2051818"/>
              <a:gd name="connsiteX3-105" fmla="*/ 0 w 9143999"/>
              <a:gd name="connsiteY3-106" fmla="*/ 1204077 h 2051818"/>
              <a:gd name="connsiteX4-107" fmla="*/ 25380 w 9143999"/>
              <a:gd name="connsiteY4-108" fmla="*/ 54648 h 2051818"/>
              <a:gd name="connsiteX5-109" fmla="*/ 9143999 w 9143999"/>
              <a:gd name="connsiteY5-110" fmla="*/ 0 h 2051818"/>
              <a:gd name="connsiteX0-111" fmla="*/ 9143999 w 9143999"/>
              <a:gd name="connsiteY0-112" fmla="*/ 0 h 2051818"/>
              <a:gd name="connsiteX1-113" fmla="*/ 9143999 w 9143999"/>
              <a:gd name="connsiteY1-114" fmla="*/ 2051818 h 2051818"/>
              <a:gd name="connsiteX2-115" fmla="*/ 0 w 9143999"/>
              <a:gd name="connsiteY2-116" fmla="*/ 2051818 h 2051818"/>
              <a:gd name="connsiteX3-117" fmla="*/ 0 w 9143999"/>
              <a:gd name="connsiteY3-118" fmla="*/ 1204077 h 2051818"/>
              <a:gd name="connsiteX4-119" fmla="*/ 25380 w 9143999"/>
              <a:gd name="connsiteY4-120" fmla="*/ 54648 h 2051818"/>
              <a:gd name="connsiteX5-121" fmla="*/ 9143999 w 9143999"/>
              <a:gd name="connsiteY5-122" fmla="*/ 0 h 2051818"/>
              <a:gd name="connsiteX0-123" fmla="*/ 9124647 w 9143999"/>
              <a:gd name="connsiteY0-124" fmla="*/ 0 h 2127943"/>
              <a:gd name="connsiteX1-125" fmla="*/ 9143999 w 9143999"/>
              <a:gd name="connsiteY1-126" fmla="*/ 2127943 h 2127943"/>
              <a:gd name="connsiteX2-127" fmla="*/ 0 w 9143999"/>
              <a:gd name="connsiteY2-128" fmla="*/ 2127943 h 2127943"/>
              <a:gd name="connsiteX3-129" fmla="*/ 0 w 9143999"/>
              <a:gd name="connsiteY3-130" fmla="*/ 1280202 h 2127943"/>
              <a:gd name="connsiteX4-131" fmla="*/ 25380 w 9143999"/>
              <a:gd name="connsiteY4-132" fmla="*/ 130773 h 2127943"/>
              <a:gd name="connsiteX5-133" fmla="*/ 9124647 w 9143999"/>
              <a:gd name="connsiteY5-134" fmla="*/ 0 h 2127943"/>
              <a:gd name="connsiteX0-135" fmla="*/ 9124647 w 9143999"/>
              <a:gd name="connsiteY0-136" fmla="*/ 0 h 2127943"/>
              <a:gd name="connsiteX1-137" fmla="*/ 9143999 w 9143999"/>
              <a:gd name="connsiteY1-138" fmla="*/ 2127943 h 2127943"/>
              <a:gd name="connsiteX2-139" fmla="*/ 0 w 9143999"/>
              <a:gd name="connsiteY2-140" fmla="*/ 2127943 h 2127943"/>
              <a:gd name="connsiteX3-141" fmla="*/ 0 w 9143999"/>
              <a:gd name="connsiteY3-142" fmla="*/ 1280202 h 2127943"/>
              <a:gd name="connsiteX4-143" fmla="*/ 25380 w 9143999"/>
              <a:gd name="connsiteY4-144" fmla="*/ 130773 h 2127943"/>
              <a:gd name="connsiteX5-145" fmla="*/ 9124647 w 9143999"/>
              <a:gd name="connsiteY5-146" fmla="*/ 0 h 2127943"/>
              <a:gd name="connsiteX0-147" fmla="*/ 9124647 w 9143999"/>
              <a:gd name="connsiteY0-148" fmla="*/ 0 h 2127943"/>
              <a:gd name="connsiteX1-149" fmla="*/ 9143999 w 9143999"/>
              <a:gd name="connsiteY1-150" fmla="*/ 2127943 h 2127943"/>
              <a:gd name="connsiteX2-151" fmla="*/ 0 w 9143999"/>
              <a:gd name="connsiteY2-152" fmla="*/ 2127943 h 2127943"/>
              <a:gd name="connsiteX3-153" fmla="*/ 0 w 9143999"/>
              <a:gd name="connsiteY3-154" fmla="*/ 1280202 h 2127943"/>
              <a:gd name="connsiteX4-155" fmla="*/ 6028 w 9143999"/>
              <a:gd name="connsiteY4-156" fmla="*/ 11147 h 2127943"/>
              <a:gd name="connsiteX5-157" fmla="*/ 9124647 w 9143999"/>
              <a:gd name="connsiteY5-158" fmla="*/ 0 h 2127943"/>
              <a:gd name="connsiteX0-159" fmla="*/ 9138134 w 9157486"/>
              <a:gd name="connsiteY0-160" fmla="*/ 0 h 2127943"/>
              <a:gd name="connsiteX1-161" fmla="*/ 9157486 w 9157486"/>
              <a:gd name="connsiteY1-162" fmla="*/ 2127943 h 2127943"/>
              <a:gd name="connsiteX2-163" fmla="*/ 13487 w 9157486"/>
              <a:gd name="connsiteY2-164" fmla="*/ 2127943 h 2127943"/>
              <a:gd name="connsiteX3-165" fmla="*/ 13487 w 9157486"/>
              <a:gd name="connsiteY3-166" fmla="*/ 1280202 h 2127943"/>
              <a:gd name="connsiteX4-167" fmla="*/ 163 w 9157486"/>
              <a:gd name="connsiteY4-168" fmla="*/ 141648 h 2127943"/>
              <a:gd name="connsiteX5-169" fmla="*/ 9138134 w 9157486"/>
              <a:gd name="connsiteY5-170" fmla="*/ 0 h 2127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7486" h="2127943">
                <a:moveTo>
                  <a:pt x="9138134" y="0"/>
                </a:moveTo>
                <a:lnTo>
                  <a:pt x="9157486" y="2127943"/>
                </a:lnTo>
                <a:lnTo>
                  <a:pt x="13487" y="2127943"/>
                </a:lnTo>
                <a:lnTo>
                  <a:pt x="13487" y="1280202"/>
                </a:lnTo>
                <a:cubicBezTo>
                  <a:pt x="15496" y="857184"/>
                  <a:pt x="-1846" y="564666"/>
                  <a:pt x="163" y="141648"/>
                </a:cubicBezTo>
                <a:cubicBezTo>
                  <a:pt x="3568670" y="1577063"/>
                  <a:pt x="7137176" y="1131097"/>
                  <a:pt x="9138134" y="0"/>
                </a:cubicBezTo>
                <a:close/>
              </a:path>
            </a:pathLst>
          </a:cu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任意多边形 17">
            <a:extLst>
              <a:ext uri="{FF2B5EF4-FFF2-40B4-BE49-F238E27FC236}">
                <a16:creationId xmlns:a16="http://schemas.microsoft.com/office/drawing/2014/main" id="{90F7287B-84F0-7DFC-50F9-1C9436F4B807}"/>
              </a:ext>
            </a:extLst>
          </p:cNvPr>
          <p:cNvSpPr/>
          <p:nvPr/>
        </p:nvSpPr>
        <p:spPr>
          <a:xfrm rot="16200000">
            <a:off x="4044950" y="-1284287"/>
            <a:ext cx="6869113" cy="9424987"/>
          </a:xfrm>
          <a:custGeom>
            <a:avLst/>
            <a:gdLst>
              <a:gd name="connsiteX0" fmla="*/ 6858000 w 6858000"/>
              <a:gd name="connsiteY0" fmla="*/ 0 h 6459417"/>
              <a:gd name="connsiteX1" fmla="*/ 6858000 w 6858000"/>
              <a:gd name="connsiteY1" fmla="*/ 1675279 h 6459417"/>
              <a:gd name="connsiteX2" fmla="*/ 6858000 w 6858000"/>
              <a:gd name="connsiteY2" fmla="*/ 1819701 h 6459417"/>
              <a:gd name="connsiteX3" fmla="*/ 6858000 w 6858000"/>
              <a:gd name="connsiteY3" fmla="*/ 2278767 h 6459417"/>
              <a:gd name="connsiteX4" fmla="*/ 6858000 w 6858000"/>
              <a:gd name="connsiteY4" fmla="*/ 3954046 h 6459417"/>
              <a:gd name="connsiteX5" fmla="*/ 6858000 w 6858000"/>
              <a:gd name="connsiteY5" fmla="*/ 4098468 h 6459417"/>
              <a:gd name="connsiteX6" fmla="*/ 6858000 w 6858000"/>
              <a:gd name="connsiteY6" fmla="*/ 4180650 h 6459417"/>
              <a:gd name="connsiteX7" fmla="*/ 6858000 w 6858000"/>
              <a:gd name="connsiteY7" fmla="*/ 6459417 h 6459417"/>
              <a:gd name="connsiteX8" fmla="*/ 0 w 6858000"/>
              <a:gd name="connsiteY8" fmla="*/ 6459417 h 6459417"/>
              <a:gd name="connsiteX9" fmla="*/ 0 w 6858000"/>
              <a:gd name="connsiteY9" fmla="*/ 4180650 h 6459417"/>
              <a:gd name="connsiteX10" fmla="*/ 0 w 6858000"/>
              <a:gd name="connsiteY10" fmla="*/ 4098468 h 6459417"/>
              <a:gd name="connsiteX11" fmla="*/ 0 w 6858000"/>
              <a:gd name="connsiteY11" fmla="*/ 3954046 h 6459417"/>
              <a:gd name="connsiteX12" fmla="*/ 0 w 6858000"/>
              <a:gd name="connsiteY12" fmla="*/ 3295924 h 6459417"/>
              <a:gd name="connsiteX13" fmla="*/ 0 w 6858000"/>
              <a:gd name="connsiteY13" fmla="*/ 1819701 h 6459417"/>
              <a:gd name="connsiteX14" fmla="*/ 0 w 6858000"/>
              <a:gd name="connsiteY14" fmla="*/ 1675279 h 6459417"/>
              <a:gd name="connsiteX15" fmla="*/ 0 w 6858000"/>
              <a:gd name="connsiteY15" fmla="*/ 1017157 h 6459417"/>
              <a:gd name="connsiteX16" fmla="*/ 227535 w 6858000"/>
              <a:gd name="connsiteY16" fmla="*/ 1166258 h 6459417"/>
              <a:gd name="connsiteX17" fmla="*/ 6270374 w 6858000"/>
              <a:gd name="connsiteY17" fmla="*/ 412001 h 6459417"/>
              <a:gd name="connsiteX18" fmla="*/ 6705779 w 6858000"/>
              <a:gd name="connsiteY18" fmla="*/ 117916 h 6459417"/>
              <a:gd name="connsiteX0-1" fmla="*/ 6858000 w 6941935"/>
              <a:gd name="connsiteY0-2" fmla="*/ 56823 h 6516240"/>
              <a:gd name="connsiteX1-3" fmla="*/ 6858000 w 6941935"/>
              <a:gd name="connsiteY1-4" fmla="*/ 1732102 h 6516240"/>
              <a:gd name="connsiteX2-5" fmla="*/ 6858000 w 6941935"/>
              <a:gd name="connsiteY2-6" fmla="*/ 1876524 h 6516240"/>
              <a:gd name="connsiteX3-7" fmla="*/ 6858000 w 6941935"/>
              <a:gd name="connsiteY3-8" fmla="*/ 2335590 h 6516240"/>
              <a:gd name="connsiteX4-9" fmla="*/ 6858000 w 6941935"/>
              <a:gd name="connsiteY4-10" fmla="*/ 4010869 h 6516240"/>
              <a:gd name="connsiteX5-11" fmla="*/ 6858000 w 6941935"/>
              <a:gd name="connsiteY5-12" fmla="*/ 4155291 h 6516240"/>
              <a:gd name="connsiteX6-13" fmla="*/ 6858000 w 6941935"/>
              <a:gd name="connsiteY6-14" fmla="*/ 4237473 h 6516240"/>
              <a:gd name="connsiteX7-15" fmla="*/ 6858000 w 6941935"/>
              <a:gd name="connsiteY7-16" fmla="*/ 6516240 h 6516240"/>
              <a:gd name="connsiteX8-17" fmla="*/ 0 w 6941935"/>
              <a:gd name="connsiteY8-18" fmla="*/ 6516240 h 6516240"/>
              <a:gd name="connsiteX9-19" fmla="*/ 0 w 6941935"/>
              <a:gd name="connsiteY9-20" fmla="*/ 4237473 h 6516240"/>
              <a:gd name="connsiteX10-21" fmla="*/ 0 w 6941935"/>
              <a:gd name="connsiteY10-22" fmla="*/ 4155291 h 6516240"/>
              <a:gd name="connsiteX11-23" fmla="*/ 0 w 6941935"/>
              <a:gd name="connsiteY11-24" fmla="*/ 4010869 h 6516240"/>
              <a:gd name="connsiteX12-25" fmla="*/ 0 w 6941935"/>
              <a:gd name="connsiteY12-26" fmla="*/ 3352747 h 6516240"/>
              <a:gd name="connsiteX13-27" fmla="*/ 0 w 6941935"/>
              <a:gd name="connsiteY13-28" fmla="*/ 1876524 h 6516240"/>
              <a:gd name="connsiteX14-29" fmla="*/ 0 w 6941935"/>
              <a:gd name="connsiteY14-30" fmla="*/ 1732102 h 6516240"/>
              <a:gd name="connsiteX15-31" fmla="*/ 0 w 6941935"/>
              <a:gd name="connsiteY15-32" fmla="*/ 1073980 h 6516240"/>
              <a:gd name="connsiteX16-33" fmla="*/ 227535 w 6941935"/>
              <a:gd name="connsiteY16-34" fmla="*/ 1223081 h 6516240"/>
              <a:gd name="connsiteX17-35" fmla="*/ 6270374 w 6941935"/>
              <a:gd name="connsiteY17-36" fmla="*/ 468824 h 6516240"/>
              <a:gd name="connsiteX18-37" fmla="*/ 6858000 w 6941935"/>
              <a:gd name="connsiteY18-38" fmla="*/ 56823 h 6516240"/>
              <a:gd name="connsiteX0-39" fmla="*/ 6858000 w 6858000"/>
              <a:gd name="connsiteY0-40" fmla="*/ 4734 h 6464151"/>
              <a:gd name="connsiteX1-41" fmla="*/ 6858000 w 6858000"/>
              <a:gd name="connsiteY1-42" fmla="*/ 1680013 h 6464151"/>
              <a:gd name="connsiteX2-43" fmla="*/ 6858000 w 6858000"/>
              <a:gd name="connsiteY2-44" fmla="*/ 1824435 h 6464151"/>
              <a:gd name="connsiteX3-45" fmla="*/ 6858000 w 6858000"/>
              <a:gd name="connsiteY3-46" fmla="*/ 2283501 h 6464151"/>
              <a:gd name="connsiteX4-47" fmla="*/ 6858000 w 6858000"/>
              <a:gd name="connsiteY4-48" fmla="*/ 3958780 h 6464151"/>
              <a:gd name="connsiteX5-49" fmla="*/ 6858000 w 6858000"/>
              <a:gd name="connsiteY5-50" fmla="*/ 4103202 h 6464151"/>
              <a:gd name="connsiteX6-51" fmla="*/ 6858000 w 6858000"/>
              <a:gd name="connsiteY6-52" fmla="*/ 4185384 h 6464151"/>
              <a:gd name="connsiteX7-53" fmla="*/ 6858000 w 6858000"/>
              <a:gd name="connsiteY7-54" fmla="*/ 6464151 h 6464151"/>
              <a:gd name="connsiteX8-55" fmla="*/ 0 w 6858000"/>
              <a:gd name="connsiteY8-56" fmla="*/ 6464151 h 6464151"/>
              <a:gd name="connsiteX9-57" fmla="*/ 0 w 6858000"/>
              <a:gd name="connsiteY9-58" fmla="*/ 4185384 h 6464151"/>
              <a:gd name="connsiteX10-59" fmla="*/ 0 w 6858000"/>
              <a:gd name="connsiteY10-60" fmla="*/ 4103202 h 6464151"/>
              <a:gd name="connsiteX11-61" fmla="*/ 0 w 6858000"/>
              <a:gd name="connsiteY11-62" fmla="*/ 3958780 h 6464151"/>
              <a:gd name="connsiteX12-63" fmla="*/ 0 w 6858000"/>
              <a:gd name="connsiteY12-64" fmla="*/ 3300658 h 6464151"/>
              <a:gd name="connsiteX13-65" fmla="*/ 0 w 6858000"/>
              <a:gd name="connsiteY13-66" fmla="*/ 1824435 h 6464151"/>
              <a:gd name="connsiteX14-67" fmla="*/ 0 w 6858000"/>
              <a:gd name="connsiteY14-68" fmla="*/ 1680013 h 6464151"/>
              <a:gd name="connsiteX15-69" fmla="*/ 0 w 6858000"/>
              <a:gd name="connsiteY15-70" fmla="*/ 1021891 h 6464151"/>
              <a:gd name="connsiteX16-71" fmla="*/ 227535 w 6858000"/>
              <a:gd name="connsiteY16-72" fmla="*/ 1170992 h 6464151"/>
              <a:gd name="connsiteX17-73" fmla="*/ 6858000 w 6858000"/>
              <a:gd name="connsiteY17-74" fmla="*/ 4734 h 6464151"/>
              <a:gd name="connsiteX0-75" fmla="*/ 6858000 w 6858000"/>
              <a:gd name="connsiteY0-76" fmla="*/ 0 h 6459417"/>
              <a:gd name="connsiteX1-77" fmla="*/ 6858000 w 6858000"/>
              <a:gd name="connsiteY1-78" fmla="*/ 1675279 h 6459417"/>
              <a:gd name="connsiteX2-79" fmla="*/ 6858000 w 6858000"/>
              <a:gd name="connsiteY2-80" fmla="*/ 1819701 h 6459417"/>
              <a:gd name="connsiteX3-81" fmla="*/ 6858000 w 6858000"/>
              <a:gd name="connsiteY3-82" fmla="*/ 2278767 h 6459417"/>
              <a:gd name="connsiteX4-83" fmla="*/ 6858000 w 6858000"/>
              <a:gd name="connsiteY4-84" fmla="*/ 3954046 h 6459417"/>
              <a:gd name="connsiteX5-85" fmla="*/ 6858000 w 6858000"/>
              <a:gd name="connsiteY5-86" fmla="*/ 4098468 h 6459417"/>
              <a:gd name="connsiteX6-87" fmla="*/ 6858000 w 6858000"/>
              <a:gd name="connsiteY6-88" fmla="*/ 4180650 h 6459417"/>
              <a:gd name="connsiteX7-89" fmla="*/ 6858000 w 6858000"/>
              <a:gd name="connsiteY7-90" fmla="*/ 6459417 h 6459417"/>
              <a:gd name="connsiteX8-91" fmla="*/ 0 w 6858000"/>
              <a:gd name="connsiteY8-92" fmla="*/ 6459417 h 6459417"/>
              <a:gd name="connsiteX9-93" fmla="*/ 0 w 6858000"/>
              <a:gd name="connsiteY9-94" fmla="*/ 4180650 h 6459417"/>
              <a:gd name="connsiteX10-95" fmla="*/ 0 w 6858000"/>
              <a:gd name="connsiteY10-96" fmla="*/ 4098468 h 6459417"/>
              <a:gd name="connsiteX11-97" fmla="*/ 0 w 6858000"/>
              <a:gd name="connsiteY11-98" fmla="*/ 3954046 h 6459417"/>
              <a:gd name="connsiteX12-99" fmla="*/ 0 w 6858000"/>
              <a:gd name="connsiteY12-100" fmla="*/ 3295924 h 6459417"/>
              <a:gd name="connsiteX13-101" fmla="*/ 0 w 6858000"/>
              <a:gd name="connsiteY13-102" fmla="*/ 1819701 h 6459417"/>
              <a:gd name="connsiteX14-103" fmla="*/ 0 w 6858000"/>
              <a:gd name="connsiteY14-104" fmla="*/ 1675279 h 6459417"/>
              <a:gd name="connsiteX15-105" fmla="*/ 0 w 6858000"/>
              <a:gd name="connsiteY15-106" fmla="*/ 1017157 h 6459417"/>
              <a:gd name="connsiteX16-107" fmla="*/ 227535 w 6858000"/>
              <a:gd name="connsiteY16-108" fmla="*/ 1166258 h 6459417"/>
              <a:gd name="connsiteX17-109" fmla="*/ 6858000 w 6858000"/>
              <a:gd name="connsiteY17-110" fmla="*/ 0 h 6459417"/>
              <a:gd name="connsiteX0-111" fmla="*/ 6858000 w 6858000"/>
              <a:gd name="connsiteY0-112" fmla="*/ 0 h 6459417"/>
              <a:gd name="connsiteX1-113" fmla="*/ 6858000 w 6858000"/>
              <a:gd name="connsiteY1-114" fmla="*/ 1675279 h 6459417"/>
              <a:gd name="connsiteX2-115" fmla="*/ 6858000 w 6858000"/>
              <a:gd name="connsiteY2-116" fmla="*/ 1819701 h 6459417"/>
              <a:gd name="connsiteX3-117" fmla="*/ 6858000 w 6858000"/>
              <a:gd name="connsiteY3-118" fmla="*/ 2278767 h 6459417"/>
              <a:gd name="connsiteX4-119" fmla="*/ 6858000 w 6858000"/>
              <a:gd name="connsiteY4-120" fmla="*/ 3954046 h 6459417"/>
              <a:gd name="connsiteX5-121" fmla="*/ 6858000 w 6858000"/>
              <a:gd name="connsiteY5-122" fmla="*/ 4098468 h 6459417"/>
              <a:gd name="connsiteX6-123" fmla="*/ 6858000 w 6858000"/>
              <a:gd name="connsiteY6-124" fmla="*/ 4180650 h 6459417"/>
              <a:gd name="connsiteX7-125" fmla="*/ 6858000 w 6858000"/>
              <a:gd name="connsiteY7-126" fmla="*/ 6459417 h 6459417"/>
              <a:gd name="connsiteX8-127" fmla="*/ 0 w 6858000"/>
              <a:gd name="connsiteY8-128" fmla="*/ 6459417 h 6459417"/>
              <a:gd name="connsiteX9-129" fmla="*/ 0 w 6858000"/>
              <a:gd name="connsiteY9-130" fmla="*/ 4180650 h 6459417"/>
              <a:gd name="connsiteX10-131" fmla="*/ 0 w 6858000"/>
              <a:gd name="connsiteY10-132" fmla="*/ 4098468 h 6459417"/>
              <a:gd name="connsiteX11-133" fmla="*/ 0 w 6858000"/>
              <a:gd name="connsiteY11-134" fmla="*/ 3954046 h 6459417"/>
              <a:gd name="connsiteX12-135" fmla="*/ 0 w 6858000"/>
              <a:gd name="connsiteY12-136" fmla="*/ 3295924 h 6459417"/>
              <a:gd name="connsiteX13-137" fmla="*/ 0 w 6858000"/>
              <a:gd name="connsiteY13-138" fmla="*/ 1819701 h 6459417"/>
              <a:gd name="connsiteX14-139" fmla="*/ 0 w 6858000"/>
              <a:gd name="connsiteY14-140" fmla="*/ 1675279 h 6459417"/>
              <a:gd name="connsiteX15-141" fmla="*/ 0 w 6858000"/>
              <a:gd name="connsiteY15-142" fmla="*/ 1017157 h 6459417"/>
              <a:gd name="connsiteX16-143" fmla="*/ 6858000 w 6858000"/>
              <a:gd name="connsiteY16-144" fmla="*/ 0 h 6459417"/>
              <a:gd name="connsiteX0-145" fmla="*/ 6858000 w 6858000"/>
              <a:gd name="connsiteY0-146" fmla="*/ 0 h 6459417"/>
              <a:gd name="connsiteX1-147" fmla="*/ 6858000 w 6858000"/>
              <a:gd name="connsiteY1-148" fmla="*/ 1675279 h 6459417"/>
              <a:gd name="connsiteX2-149" fmla="*/ 6858000 w 6858000"/>
              <a:gd name="connsiteY2-150" fmla="*/ 1819701 h 6459417"/>
              <a:gd name="connsiteX3-151" fmla="*/ 6858000 w 6858000"/>
              <a:gd name="connsiteY3-152" fmla="*/ 2278767 h 6459417"/>
              <a:gd name="connsiteX4-153" fmla="*/ 6858000 w 6858000"/>
              <a:gd name="connsiteY4-154" fmla="*/ 3954046 h 6459417"/>
              <a:gd name="connsiteX5-155" fmla="*/ 6858000 w 6858000"/>
              <a:gd name="connsiteY5-156" fmla="*/ 4098468 h 6459417"/>
              <a:gd name="connsiteX6-157" fmla="*/ 6858000 w 6858000"/>
              <a:gd name="connsiteY6-158" fmla="*/ 4180650 h 6459417"/>
              <a:gd name="connsiteX7-159" fmla="*/ 6858000 w 6858000"/>
              <a:gd name="connsiteY7-160" fmla="*/ 6459417 h 6459417"/>
              <a:gd name="connsiteX8-161" fmla="*/ 0 w 6858000"/>
              <a:gd name="connsiteY8-162" fmla="*/ 6459417 h 6459417"/>
              <a:gd name="connsiteX9-163" fmla="*/ 0 w 6858000"/>
              <a:gd name="connsiteY9-164" fmla="*/ 4180650 h 6459417"/>
              <a:gd name="connsiteX10-165" fmla="*/ 0 w 6858000"/>
              <a:gd name="connsiteY10-166" fmla="*/ 4098468 h 6459417"/>
              <a:gd name="connsiteX11-167" fmla="*/ 0 w 6858000"/>
              <a:gd name="connsiteY11-168" fmla="*/ 3954046 h 6459417"/>
              <a:gd name="connsiteX12-169" fmla="*/ 0 w 6858000"/>
              <a:gd name="connsiteY12-170" fmla="*/ 3295924 h 6459417"/>
              <a:gd name="connsiteX13-171" fmla="*/ 0 w 6858000"/>
              <a:gd name="connsiteY13-172" fmla="*/ 1819701 h 6459417"/>
              <a:gd name="connsiteX14-173" fmla="*/ 0 w 6858000"/>
              <a:gd name="connsiteY14-174" fmla="*/ 1675279 h 6459417"/>
              <a:gd name="connsiteX15-175" fmla="*/ 0 w 6858000"/>
              <a:gd name="connsiteY15-176" fmla="*/ 1017157 h 6459417"/>
              <a:gd name="connsiteX16-177" fmla="*/ 6858000 w 6858000"/>
              <a:gd name="connsiteY16-178" fmla="*/ 0 h 6459417"/>
              <a:gd name="connsiteX0-179" fmla="*/ 6858000 w 6858000"/>
              <a:gd name="connsiteY0-180" fmla="*/ 0 h 6459417"/>
              <a:gd name="connsiteX1-181" fmla="*/ 6858000 w 6858000"/>
              <a:gd name="connsiteY1-182" fmla="*/ 1675279 h 6459417"/>
              <a:gd name="connsiteX2-183" fmla="*/ 6858000 w 6858000"/>
              <a:gd name="connsiteY2-184" fmla="*/ 1819701 h 6459417"/>
              <a:gd name="connsiteX3-185" fmla="*/ 6858000 w 6858000"/>
              <a:gd name="connsiteY3-186" fmla="*/ 2278767 h 6459417"/>
              <a:gd name="connsiteX4-187" fmla="*/ 6858000 w 6858000"/>
              <a:gd name="connsiteY4-188" fmla="*/ 3954046 h 6459417"/>
              <a:gd name="connsiteX5-189" fmla="*/ 6858000 w 6858000"/>
              <a:gd name="connsiteY5-190" fmla="*/ 4098468 h 6459417"/>
              <a:gd name="connsiteX6-191" fmla="*/ 6858000 w 6858000"/>
              <a:gd name="connsiteY6-192" fmla="*/ 4180650 h 6459417"/>
              <a:gd name="connsiteX7-193" fmla="*/ 6858000 w 6858000"/>
              <a:gd name="connsiteY7-194" fmla="*/ 6459417 h 6459417"/>
              <a:gd name="connsiteX8-195" fmla="*/ 0 w 6858000"/>
              <a:gd name="connsiteY8-196" fmla="*/ 6459417 h 6459417"/>
              <a:gd name="connsiteX9-197" fmla="*/ 0 w 6858000"/>
              <a:gd name="connsiteY9-198" fmla="*/ 4180650 h 6459417"/>
              <a:gd name="connsiteX10-199" fmla="*/ 0 w 6858000"/>
              <a:gd name="connsiteY10-200" fmla="*/ 4098468 h 6459417"/>
              <a:gd name="connsiteX11-201" fmla="*/ 0 w 6858000"/>
              <a:gd name="connsiteY11-202" fmla="*/ 3954046 h 6459417"/>
              <a:gd name="connsiteX12-203" fmla="*/ 0 w 6858000"/>
              <a:gd name="connsiteY12-204" fmla="*/ 3295924 h 6459417"/>
              <a:gd name="connsiteX13-205" fmla="*/ 0 w 6858000"/>
              <a:gd name="connsiteY13-206" fmla="*/ 1819701 h 6459417"/>
              <a:gd name="connsiteX14-207" fmla="*/ 0 w 6858000"/>
              <a:gd name="connsiteY14-208" fmla="*/ 1675279 h 6459417"/>
              <a:gd name="connsiteX15-209" fmla="*/ 0 w 6858000"/>
              <a:gd name="connsiteY15-210" fmla="*/ 1017157 h 6459417"/>
              <a:gd name="connsiteX16-211" fmla="*/ 6858000 w 6858000"/>
              <a:gd name="connsiteY16-212" fmla="*/ 0 h 6459417"/>
              <a:gd name="connsiteX0-213" fmla="*/ 6858000 w 6858000"/>
              <a:gd name="connsiteY0-214" fmla="*/ 0 h 6459417"/>
              <a:gd name="connsiteX1-215" fmla="*/ 6858000 w 6858000"/>
              <a:gd name="connsiteY1-216" fmla="*/ 1675279 h 6459417"/>
              <a:gd name="connsiteX2-217" fmla="*/ 6858000 w 6858000"/>
              <a:gd name="connsiteY2-218" fmla="*/ 1819701 h 6459417"/>
              <a:gd name="connsiteX3-219" fmla="*/ 6858000 w 6858000"/>
              <a:gd name="connsiteY3-220" fmla="*/ 2278767 h 6459417"/>
              <a:gd name="connsiteX4-221" fmla="*/ 6858000 w 6858000"/>
              <a:gd name="connsiteY4-222" fmla="*/ 3954046 h 6459417"/>
              <a:gd name="connsiteX5-223" fmla="*/ 6858000 w 6858000"/>
              <a:gd name="connsiteY5-224" fmla="*/ 4098468 h 6459417"/>
              <a:gd name="connsiteX6-225" fmla="*/ 6858000 w 6858000"/>
              <a:gd name="connsiteY6-226" fmla="*/ 4180650 h 6459417"/>
              <a:gd name="connsiteX7-227" fmla="*/ 6858000 w 6858000"/>
              <a:gd name="connsiteY7-228" fmla="*/ 6459417 h 6459417"/>
              <a:gd name="connsiteX8-229" fmla="*/ 0 w 6858000"/>
              <a:gd name="connsiteY8-230" fmla="*/ 6459417 h 6459417"/>
              <a:gd name="connsiteX9-231" fmla="*/ 0 w 6858000"/>
              <a:gd name="connsiteY9-232" fmla="*/ 4180650 h 6459417"/>
              <a:gd name="connsiteX10-233" fmla="*/ 0 w 6858000"/>
              <a:gd name="connsiteY10-234" fmla="*/ 4098468 h 6459417"/>
              <a:gd name="connsiteX11-235" fmla="*/ 0 w 6858000"/>
              <a:gd name="connsiteY11-236" fmla="*/ 3954046 h 6459417"/>
              <a:gd name="connsiteX12-237" fmla="*/ 0 w 6858000"/>
              <a:gd name="connsiteY12-238" fmla="*/ 3295924 h 6459417"/>
              <a:gd name="connsiteX13-239" fmla="*/ 0 w 6858000"/>
              <a:gd name="connsiteY13-240" fmla="*/ 1819701 h 6459417"/>
              <a:gd name="connsiteX14-241" fmla="*/ 0 w 6858000"/>
              <a:gd name="connsiteY14-242" fmla="*/ 1675279 h 6459417"/>
              <a:gd name="connsiteX15-243" fmla="*/ 0 w 6858000"/>
              <a:gd name="connsiteY15-244" fmla="*/ 1017157 h 6459417"/>
              <a:gd name="connsiteX16-245" fmla="*/ 6858000 w 6858000"/>
              <a:gd name="connsiteY16-246" fmla="*/ 0 h 6459417"/>
              <a:gd name="connsiteX0-247" fmla="*/ 6858000 w 6858000"/>
              <a:gd name="connsiteY0-248" fmla="*/ 0 h 6459417"/>
              <a:gd name="connsiteX1-249" fmla="*/ 6858000 w 6858000"/>
              <a:gd name="connsiteY1-250" fmla="*/ 1675279 h 6459417"/>
              <a:gd name="connsiteX2-251" fmla="*/ 6858000 w 6858000"/>
              <a:gd name="connsiteY2-252" fmla="*/ 1819701 h 6459417"/>
              <a:gd name="connsiteX3-253" fmla="*/ 6858000 w 6858000"/>
              <a:gd name="connsiteY3-254" fmla="*/ 2278767 h 6459417"/>
              <a:gd name="connsiteX4-255" fmla="*/ 6858000 w 6858000"/>
              <a:gd name="connsiteY4-256" fmla="*/ 3954046 h 6459417"/>
              <a:gd name="connsiteX5-257" fmla="*/ 6858000 w 6858000"/>
              <a:gd name="connsiteY5-258" fmla="*/ 4098468 h 6459417"/>
              <a:gd name="connsiteX6-259" fmla="*/ 6858000 w 6858000"/>
              <a:gd name="connsiteY6-260" fmla="*/ 4180650 h 6459417"/>
              <a:gd name="connsiteX7-261" fmla="*/ 6858000 w 6858000"/>
              <a:gd name="connsiteY7-262" fmla="*/ 6459417 h 6459417"/>
              <a:gd name="connsiteX8-263" fmla="*/ 0 w 6858000"/>
              <a:gd name="connsiteY8-264" fmla="*/ 6459417 h 6459417"/>
              <a:gd name="connsiteX9-265" fmla="*/ 0 w 6858000"/>
              <a:gd name="connsiteY9-266" fmla="*/ 4180650 h 6459417"/>
              <a:gd name="connsiteX10-267" fmla="*/ 0 w 6858000"/>
              <a:gd name="connsiteY10-268" fmla="*/ 4098468 h 6459417"/>
              <a:gd name="connsiteX11-269" fmla="*/ 0 w 6858000"/>
              <a:gd name="connsiteY11-270" fmla="*/ 3954046 h 6459417"/>
              <a:gd name="connsiteX12-271" fmla="*/ 0 w 6858000"/>
              <a:gd name="connsiteY12-272" fmla="*/ 3295924 h 6459417"/>
              <a:gd name="connsiteX13-273" fmla="*/ 0 w 6858000"/>
              <a:gd name="connsiteY13-274" fmla="*/ 1819701 h 6459417"/>
              <a:gd name="connsiteX14-275" fmla="*/ 0 w 6858000"/>
              <a:gd name="connsiteY14-276" fmla="*/ 1675279 h 6459417"/>
              <a:gd name="connsiteX15-277" fmla="*/ 0 w 6858000"/>
              <a:gd name="connsiteY15-278" fmla="*/ 1017157 h 6459417"/>
              <a:gd name="connsiteX16-279" fmla="*/ 6858000 w 6858000"/>
              <a:gd name="connsiteY16-280" fmla="*/ 0 h 6459417"/>
              <a:gd name="connsiteX0-281" fmla="*/ 6858000 w 6858000"/>
              <a:gd name="connsiteY0-282" fmla="*/ 0 h 6459417"/>
              <a:gd name="connsiteX1-283" fmla="*/ 6858000 w 6858000"/>
              <a:gd name="connsiteY1-284" fmla="*/ 1675279 h 6459417"/>
              <a:gd name="connsiteX2-285" fmla="*/ 6858000 w 6858000"/>
              <a:gd name="connsiteY2-286" fmla="*/ 1819701 h 6459417"/>
              <a:gd name="connsiteX3-287" fmla="*/ 6858000 w 6858000"/>
              <a:gd name="connsiteY3-288" fmla="*/ 2278767 h 6459417"/>
              <a:gd name="connsiteX4-289" fmla="*/ 6858000 w 6858000"/>
              <a:gd name="connsiteY4-290" fmla="*/ 3954046 h 6459417"/>
              <a:gd name="connsiteX5-291" fmla="*/ 6858000 w 6858000"/>
              <a:gd name="connsiteY5-292" fmla="*/ 4098468 h 6459417"/>
              <a:gd name="connsiteX6-293" fmla="*/ 6858000 w 6858000"/>
              <a:gd name="connsiteY6-294" fmla="*/ 4180650 h 6459417"/>
              <a:gd name="connsiteX7-295" fmla="*/ 6858000 w 6858000"/>
              <a:gd name="connsiteY7-296" fmla="*/ 6459417 h 6459417"/>
              <a:gd name="connsiteX8-297" fmla="*/ 0 w 6858000"/>
              <a:gd name="connsiteY8-298" fmla="*/ 6459417 h 6459417"/>
              <a:gd name="connsiteX9-299" fmla="*/ 0 w 6858000"/>
              <a:gd name="connsiteY9-300" fmla="*/ 4180650 h 6459417"/>
              <a:gd name="connsiteX10-301" fmla="*/ 0 w 6858000"/>
              <a:gd name="connsiteY10-302" fmla="*/ 4098468 h 6459417"/>
              <a:gd name="connsiteX11-303" fmla="*/ 0 w 6858000"/>
              <a:gd name="connsiteY11-304" fmla="*/ 3954046 h 6459417"/>
              <a:gd name="connsiteX12-305" fmla="*/ 0 w 6858000"/>
              <a:gd name="connsiteY12-306" fmla="*/ 3295924 h 6459417"/>
              <a:gd name="connsiteX13-307" fmla="*/ 0 w 6858000"/>
              <a:gd name="connsiteY13-308" fmla="*/ 1819701 h 6459417"/>
              <a:gd name="connsiteX14-309" fmla="*/ 0 w 6858000"/>
              <a:gd name="connsiteY14-310" fmla="*/ 1675279 h 6459417"/>
              <a:gd name="connsiteX15-311" fmla="*/ 0 w 6858000"/>
              <a:gd name="connsiteY15-312" fmla="*/ 1017157 h 6459417"/>
              <a:gd name="connsiteX16-313" fmla="*/ 6858000 w 6858000"/>
              <a:gd name="connsiteY16-314" fmla="*/ 0 h 6459417"/>
              <a:gd name="connsiteX0-315" fmla="*/ 6858000 w 6858000"/>
              <a:gd name="connsiteY0-316" fmla="*/ 0 h 6459417"/>
              <a:gd name="connsiteX1-317" fmla="*/ 6858000 w 6858000"/>
              <a:gd name="connsiteY1-318" fmla="*/ 1675279 h 6459417"/>
              <a:gd name="connsiteX2-319" fmla="*/ 6858000 w 6858000"/>
              <a:gd name="connsiteY2-320" fmla="*/ 1819701 h 6459417"/>
              <a:gd name="connsiteX3-321" fmla="*/ 6858000 w 6858000"/>
              <a:gd name="connsiteY3-322" fmla="*/ 2278767 h 6459417"/>
              <a:gd name="connsiteX4-323" fmla="*/ 6858000 w 6858000"/>
              <a:gd name="connsiteY4-324" fmla="*/ 3954046 h 6459417"/>
              <a:gd name="connsiteX5-325" fmla="*/ 6858000 w 6858000"/>
              <a:gd name="connsiteY5-326" fmla="*/ 4098468 h 6459417"/>
              <a:gd name="connsiteX6-327" fmla="*/ 6858000 w 6858000"/>
              <a:gd name="connsiteY6-328" fmla="*/ 4180650 h 6459417"/>
              <a:gd name="connsiteX7-329" fmla="*/ 6858000 w 6858000"/>
              <a:gd name="connsiteY7-330" fmla="*/ 6459417 h 6459417"/>
              <a:gd name="connsiteX8-331" fmla="*/ 0 w 6858000"/>
              <a:gd name="connsiteY8-332" fmla="*/ 6459417 h 6459417"/>
              <a:gd name="connsiteX9-333" fmla="*/ 0 w 6858000"/>
              <a:gd name="connsiteY9-334" fmla="*/ 4180650 h 6459417"/>
              <a:gd name="connsiteX10-335" fmla="*/ 0 w 6858000"/>
              <a:gd name="connsiteY10-336" fmla="*/ 4098468 h 6459417"/>
              <a:gd name="connsiteX11-337" fmla="*/ 0 w 6858000"/>
              <a:gd name="connsiteY11-338" fmla="*/ 3954046 h 6459417"/>
              <a:gd name="connsiteX12-339" fmla="*/ 0 w 6858000"/>
              <a:gd name="connsiteY12-340" fmla="*/ 3295924 h 6459417"/>
              <a:gd name="connsiteX13-341" fmla="*/ 0 w 6858000"/>
              <a:gd name="connsiteY13-342" fmla="*/ 1819701 h 6459417"/>
              <a:gd name="connsiteX14-343" fmla="*/ 0 w 6858000"/>
              <a:gd name="connsiteY14-344" fmla="*/ 1675279 h 6459417"/>
              <a:gd name="connsiteX15-345" fmla="*/ 0 w 6858000"/>
              <a:gd name="connsiteY15-346" fmla="*/ 1017157 h 6459417"/>
              <a:gd name="connsiteX16-347" fmla="*/ 6858000 w 6858000"/>
              <a:gd name="connsiteY16-348" fmla="*/ 0 h 6459417"/>
              <a:gd name="connsiteX0-349" fmla="*/ 6858000 w 6858000"/>
              <a:gd name="connsiteY0-350" fmla="*/ 0 h 6459417"/>
              <a:gd name="connsiteX1-351" fmla="*/ 6858000 w 6858000"/>
              <a:gd name="connsiteY1-352" fmla="*/ 1675279 h 6459417"/>
              <a:gd name="connsiteX2-353" fmla="*/ 6858000 w 6858000"/>
              <a:gd name="connsiteY2-354" fmla="*/ 1819701 h 6459417"/>
              <a:gd name="connsiteX3-355" fmla="*/ 6858000 w 6858000"/>
              <a:gd name="connsiteY3-356" fmla="*/ 2278767 h 6459417"/>
              <a:gd name="connsiteX4-357" fmla="*/ 6858000 w 6858000"/>
              <a:gd name="connsiteY4-358" fmla="*/ 3954046 h 6459417"/>
              <a:gd name="connsiteX5-359" fmla="*/ 6858000 w 6858000"/>
              <a:gd name="connsiteY5-360" fmla="*/ 4098468 h 6459417"/>
              <a:gd name="connsiteX6-361" fmla="*/ 6858000 w 6858000"/>
              <a:gd name="connsiteY6-362" fmla="*/ 4180650 h 6459417"/>
              <a:gd name="connsiteX7-363" fmla="*/ 6858000 w 6858000"/>
              <a:gd name="connsiteY7-364" fmla="*/ 6459417 h 6459417"/>
              <a:gd name="connsiteX8-365" fmla="*/ 0 w 6858000"/>
              <a:gd name="connsiteY8-366" fmla="*/ 6459417 h 6459417"/>
              <a:gd name="connsiteX9-367" fmla="*/ 0 w 6858000"/>
              <a:gd name="connsiteY9-368" fmla="*/ 4180650 h 6459417"/>
              <a:gd name="connsiteX10-369" fmla="*/ 0 w 6858000"/>
              <a:gd name="connsiteY10-370" fmla="*/ 4098468 h 6459417"/>
              <a:gd name="connsiteX11-371" fmla="*/ 0 w 6858000"/>
              <a:gd name="connsiteY11-372" fmla="*/ 3954046 h 6459417"/>
              <a:gd name="connsiteX12-373" fmla="*/ 0 w 6858000"/>
              <a:gd name="connsiteY12-374" fmla="*/ 3295924 h 6459417"/>
              <a:gd name="connsiteX13-375" fmla="*/ 0 w 6858000"/>
              <a:gd name="connsiteY13-376" fmla="*/ 1819701 h 6459417"/>
              <a:gd name="connsiteX14-377" fmla="*/ 0 w 6858000"/>
              <a:gd name="connsiteY14-378" fmla="*/ 1675279 h 6459417"/>
              <a:gd name="connsiteX15-379" fmla="*/ 0 w 6858000"/>
              <a:gd name="connsiteY15-380" fmla="*/ 1017157 h 6459417"/>
              <a:gd name="connsiteX16-381" fmla="*/ 6858000 w 6858000"/>
              <a:gd name="connsiteY16-382" fmla="*/ 0 h 6459417"/>
              <a:gd name="connsiteX0-383" fmla="*/ 6858000 w 6858000"/>
              <a:gd name="connsiteY0-384" fmla="*/ 0 h 6459417"/>
              <a:gd name="connsiteX1-385" fmla="*/ 6858000 w 6858000"/>
              <a:gd name="connsiteY1-386" fmla="*/ 1675279 h 6459417"/>
              <a:gd name="connsiteX2-387" fmla="*/ 6858000 w 6858000"/>
              <a:gd name="connsiteY2-388" fmla="*/ 1819701 h 6459417"/>
              <a:gd name="connsiteX3-389" fmla="*/ 6858000 w 6858000"/>
              <a:gd name="connsiteY3-390" fmla="*/ 2278767 h 6459417"/>
              <a:gd name="connsiteX4-391" fmla="*/ 6858000 w 6858000"/>
              <a:gd name="connsiteY4-392" fmla="*/ 3954046 h 6459417"/>
              <a:gd name="connsiteX5-393" fmla="*/ 6858000 w 6858000"/>
              <a:gd name="connsiteY5-394" fmla="*/ 4098468 h 6459417"/>
              <a:gd name="connsiteX6-395" fmla="*/ 6858000 w 6858000"/>
              <a:gd name="connsiteY6-396" fmla="*/ 4180650 h 6459417"/>
              <a:gd name="connsiteX7-397" fmla="*/ 6858000 w 6858000"/>
              <a:gd name="connsiteY7-398" fmla="*/ 6459417 h 6459417"/>
              <a:gd name="connsiteX8-399" fmla="*/ 0 w 6858000"/>
              <a:gd name="connsiteY8-400" fmla="*/ 6459417 h 6459417"/>
              <a:gd name="connsiteX9-401" fmla="*/ 0 w 6858000"/>
              <a:gd name="connsiteY9-402" fmla="*/ 4180650 h 6459417"/>
              <a:gd name="connsiteX10-403" fmla="*/ 0 w 6858000"/>
              <a:gd name="connsiteY10-404" fmla="*/ 4098468 h 6459417"/>
              <a:gd name="connsiteX11-405" fmla="*/ 0 w 6858000"/>
              <a:gd name="connsiteY11-406" fmla="*/ 3954046 h 6459417"/>
              <a:gd name="connsiteX12-407" fmla="*/ 0 w 6858000"/>
              <a:gd name="connsiteY12-408" fmla="*/ 3295924 h 6459417"/>
              <a:gd name="connsiteX13-409" fmla="*/ 0 w 6858000"/>
              <a:gd name="connsiteY13-410" fmla="*/ 1819701 h 6459417"/>
              <a:gd name="connsiteX14-411" fmla="*/ 0 w 6858000"/>
              <a:gd name="connsiteY14-412" fmla="*/ 1675279 h 6459417"/>
              <a:gd name="connsiteX15-413" fmla="*/ 0 w 6858000"/>
              <a:gd name="connsiteY15-414" fmla="*/ 1017157 h 6459417"/>
              <a:gd name="connsiteX16-415" fmla="*/ 6858000 w 6858000"/>
              <a:gd name="connsiteY16-416" fmla="*/ 0 h 6459417"/>
              <a:gd name="connsiteX0-417" fmla="*/ 6858003 w 6858003"/>
              <a:gd name="connsiteY0-418" fmla="*/ 0 h 6735189"/>
              <a:gd name="connsiteX1-419" fmla="*/ 6858000 w 6858003"/>
              <a:gd name="connsiteY1-420" fmla="*/ 1951051 h 6735189"/>
              <a:gd name="connsiteX2-421" fmla="*/ 6858000 w 6858003"/>
              <a:gd name="connsiteY2-422" fmla="*/ 2095473 h 6735189"/>
              <a:gd name="connsiteX3-423" fmla="*/ 6858000 w 6858003"/>
              <a:gd name="connsiteY3-424" fmla="*/ 2554539 h 6735189"/>
              <a:gd name="connsiteX4-425" fmla="*/ 6858000 w 6858003"/>
              <a:gd name="connsiteY4-426" fmla="*/ 4229818 h 6735189"/>
              <a:gd name="connsiteX5-427" fmla="*/ 6858000 w 6858003"/>
              <a:gd name="connsiteY5-428" fmla="*/ 4374240 h 6735189"/>
              <a:gd name="connsiteX6-429" fmla="*/ 6858000 w 6858003"/>
              <a:gd name="connsiteY6-430" fmla="*/ 4456422 h 6735189"/>
              <a:gd name="connsiteX7-431" fmla="*/ 6858000 w 6858003"/>
              <a:gd name="connsiteY7-432" fmla="*/ 6735189 h 6735189"/>
              <a:gd name="connsiteX8-433" fmla="*/ 0 w 6858003"/>
              <a:gd name="connsiteY8-434" fmla="*/ 6735189 h 6735189"/>
              <a:gd name="connsiteX9-435" fmla="*/ 0 w 6858003"/>
              <a:gd name="connsiteY9-436" fmla="*/ 4456422 h 6735189"/>
              <a:gd name="connsiteX10-437" fmla="*/ 0 w 6858003"/>
              <a:gd name="connsiteY10-438" fmla="*/ 4374240 h 6735189"/>
              <a:gd name="connsiteX11-439" fmla="*/ 0 w 6858003"/>
              <a:gd name="connsiteY11-440" fmla="*/ 4229818 h 6735189"/>
              <a:gd name="connsiteX12-441" fmla="*/ 0 w 6858003"/>
              <a:gd name="connsiteY12-442" fmla="*/ 3571696 h 6735189"/>
              <a:gd name="connsiteX13-443" fmla="*/ 0 w 6858003"/>
              <a:gd name="connsiteY13-444" fmla="*/ 2095473 h 6735189"/>
              <a:gd name="connsiteX14-445" fmla="*/ 0 w 6858003"/>
              <a:gd name="connsiteY14-446" fmla="*/ 1951051 h 6735189"/>
              <a:gd name="connsiteX15-447" fmla="*/ 0 w 6858003"/>
              <a:gd name="connsiteY15-448" fmla="*/ 1292929 h 6735189"/>
              <a:gd name="connsiteX16-449" fmla="*/ 6858003 w 6858003"/>
              <a:gd name="connsiteY16-450" fmla="*/ 0 h 6735189"/>
              <a:gd name="connsiteX0-451" fmla="*/ 6858003 w 6858003"/>
              <a:gd name="connsiteY0-452" fmla="*/ 0 h 6735189"/>
              <a:gd name="connsiteX1-453" fmla="*/ 6858000 w 6858003"/>
              <a:gd name="connsiteY1-454" fmla="*/ 1951051 h 6735189"/>
              <a:gd name="connsiteX2-455" fmla="*/ 6858000 w 6858003"/>
              <a:gd name="connsiteY2-456" fmla="*/ 2095473 h 6735189"/>
              <a:gd name="connsiteX3-457" fmla="*/ 6858000 w 6858003"/>
              <a:gd name="connsiteY3-458" fmla="*/ 2554539 h 6735189"/>
              <a:gd name="connsiteX4-459" fmla="*/ 6858000 w 6858003"/>
              <a:gd name="connsiteY4-460" fmla="*/ 4229818 h 6735189"/>
              <a:gd name="connsiteX5-461" fmla="*/ 6858000 w 6858003"/>
              <a:gd name="connsiteY5-462" fmla="*/ 4374240 h 6735189"/>
              <a:gd name="connsiteX6-463" fmla="*/ 6858000 w 6858003"/>
              <a:gd name="connsiteY6-464" fmla="*/ 4456422 h 6735189"/>
              <a:gd name="connsiteX7-465" fmla="*/ 6858000 w 6858003"/>
              <a:gd name="connsiteY7-466" fmla="*/ 6735189 h 6735189"/>
              <a:gd name="connsiteX8-467" fmla="*/ 0 w 6858003"/>
              <a:gd name="connsiteY8-468" fmla="*/ 6735189 h 6735189"/>
              <a:gd name="connsiteX9-469" fmla="*/ 0 w 6858003"/>
              <a:gd name="connsiteY9-470" fmla="*/ 4456422 h 6735189"/>
              <a:gd name="connsiteX10-471" fmla="*/ 0 w 6858003"/>
              <a:gd name="connsiteY10-472" fmla="*/ 4374240 h 6735189"/>
              <a:gd name="connsiteX11-473" fmla="*/ 0 w 6858003"/>
              <a:gd name="connsiteY11-474" fmla="*/ 4229818 h 6735189"/>
              <a:gd name="connsiteX12-475" fmla="*/ 0 w 6858003"/>
              <a:gd name="connsiteY12-476" fmla="*/ 3571696 h 6735189"/>
              <a:gd name="connsiteX13-477" fmla="*/ 0 w 6858003"/>
              <a:gd name="connsiteY13-478" fmla="*/ 2095473 h 6735189"/>
              <a:gd name="connsiteX14-479" fmla="*/ 0 w 6858003"/>
              <a:gd name="connsiteY14-480" fmla="*/ 1951051 h 6735189"/>
              <a:gd name="connsiteX15-481" fmla="*/ 0 w 6858003"/>
              <a:gd name="connsiteY15-482" fmla="*/ 1292929 h 6735189"/>
              <a:gd name="connsiteX16-483" fmla="*/ 6858003 w 6858003"/>
              <a:gd name="connsiteY16-484" fmla="*/ 0 h 6735189"/>
              <a:gd name="connsiteX0-485" fmla="*/ 6858003 w 6858003"/>
              <a:gd name="connsiteY0-486" fmla="*/ 0 h 6735189"/>
              <a:gd name="connsiteX1-487" fmla="*/ 6858000 w 6858003"/>
              <a:gd name="connsiteY1-488" fmla="*/ 1951051 h 6735189"/>
              <a:gd name="connsiteX2-489" fmla="*/ 6858000 w 6858003"/>
              <a:gd name="connsiteY2-490" fmla="*/ 2095473 h 6735189"/>
              <a:gd name="connsiteX3-491" fmla="*/ 6858000 w 6858003"/>
              <a:gd name="connsiteY3-492" fmla="*/ 2554539 h 6735189"/>
              <a:gd name="connsiteX4-493" fmla="*/ 6858000 w 6858003"/>
              <a:gd name="connsiteY4-494" fmla="*/ 4229818 h 6735189"/>
              <a:gd name="connsiteX5-495" fmla="*/ 6858000 w 6858003"/>
              <a:gd name="connsiteY5-496" fmla="*/ 4374240 h 6735189"/>
              <a:gd name="connsiteX6-497" fmla="*/ 6858000 w 6858003"/>
              <a:gd name="connsiteY6-498" fmla="*/ 4456422 h 6735189"/>
              <a:gd name="connsiteX7-499" fmla="*/ 6858000 w 6858003"/>
              <a:gd name="connsiteY7-500" fmla="*/ 6735189 h 6735189"/>
              <a:gd name="connsiteX8-501" fmla="*/ 0 w 6858003"/>
              <a:gd name="connsiteY8-502" fmla="*/ 6735189 h 6735189"/>
              <a:gd name="connsiteX9-503" fmla="*/ 0 w 6858003"/>
              <a:gd name="connsiteY9-504" fmla="*/ 4456422 h 6735189"/>
              <a:gd name="connsiteX10-505" fmla="*/ 0 w 6858003"/>
              <a:gd name="connsiteY10-506" fmla="*/ 4374240 h 6735189"/>
              <a:gd name="connsiteX11-507" fmla="*/ 0 w 6858003"/>
              <a:gd name="connsiteY11-508" fmla="*/ 4229818 h 6735189"/>
              <a:gd name="connsiteX12-509" fmla="*/ 0 w 6858003"/>
              <a:gd name="connsiteY12-510" fmla="*/ 3571696 h 6735189"/>
              <a:gd name="connsiteX13-511" fmla="*/ 0 w 6858003"/>
              <a:gd name="connsiteY13-512" fmla="*/ 2095473 h 6735189"/>
              <a:gd name="connsiteX14-513" fmla="*/ 0 w 6858003"/>
              <a:gd name="connsiteY14-514" fmla="*/ 1951051 h 6735189"/>
              <a:gd name="connsiteX15-515" fmla="*/ 0 w 6858003"/>
              <a:gd name="connsiteY15-516" fmla="*/ 1292929 h 6735189"/>
              <a:gd name="connsiteX16-517" fmla="*/ 6858003 w 6858003"/>
              <a:gd name="connsiteY16-518" fmla="*/ 0 h 6735189"/>
              <a:gd name="connsiteX0-519" fmla="*/ 6858003 w 6858003"/>
              <a:gd name="connsiteY0-520" fmla="*/ 0 h 6735189"/>
              <a:gd name="connsiteX1-521" fmla="*/ 6858000 w 6858003"/>
              <a:gd name="connsiteY1-522" fmla="*/ 1951051 h 6735189"/>
              <a:gd name="connsiteX2-523" fmla="*/ 6858000 w 6858003"/>
              <a:gd name="connsiteY2-524" fmla="*/ 2095473 h 6735189"/>
              <a:gd name="connsiteX3-525" fmla="*/ 6858000 w 6858003"/>
              <a:gd name="connsiteY3-526" fmla="*/ 2554539 h 6735189"/>
              <a:gd name="connsiteX4-527" fmla="*/ 6858000 w 6858003"/>
              <a:gd name="connsiteY4-528" fmla="*/ 4229818 h 6735189"/>
              <a:gd name="connsiteX5-529" fmla="*/ 6858000 w 6858003"/>
              <a:gd name="connsiteY5-530" fmla="*/ 4374240 h 6735189"/>
              <a:gd name="connsiteX6-531" fmla="*/ 6858000 w 6858003"/>
              <a:gd name="connsiteY6-532" fmla="*/ 4456422 h 6735189"/>
              <a:gd name="connsiteX7-533" fmla="*/ 6858000 w 6858003"/>
              <a:gd name="connsiteY7-534" fmla="*/ 6735189 h 6735189"/>
              <a:gd name="connsiteX8-535" fmla="*/ 0 w 6858003"/>
              <a:gd name="connsiteY8-536" fmla="*/ 6735189 h 6735189"/>
              <a:gd name="connsiteX9-537" fmla="*/ 0 w 6858003"/>
              <a:gd name="connsiteY9-538" fmla="*/ 4456422 h 6735189"/>
              <a:gd name="connsiteX10-539" fmla="*/ 0 w 6858003"/>
              <a:gd name="connsiteY10-540" fmla="*/ 4374240 h 6735189"/>
              <a:gd name="connsiteX11-541" fmla="*/ 0 w 6858003"/>
              <a:gd name="connsiteY11-542" fmla="*/ 4229818 h 6735189"/>
              <a:gd name="connsiteX12-543" fmla="*/ 0 w 6858003"/>
              <a:gd name="connsiteY12-544" fmla="*/ 3571696 h 6735189"/>
              <a:gd name="connsiteX13-545" fmla="*/ 0 w 6858003"/>
              <a:gd name="connsiteY13-546" fmla="*/ 2095473 h 6735189"/>
              <a:gd name="connsiteX14-547" fmla="*/ 0 w 6858003"/>
              <a:gd name="connsiteY14-548" fmla="*/ 1951051 h 6735189"/>
              <a:gd name="connsiteX15-549" fmla="*/ 0 w 6858003"/>
              <a:gd name="connsiteY15-550" fmla="*/ 1292929 h 6735189"/>
              <a:gd name="connsiteX16-551" fmla="*/ 6858003 w 6858003"/>
              <a:gd name="connsiteY16-552" fmla="*/ 0 h 6735189"/>
              <a:gd name="connsiteX0-553" fmla="*/ 6858003 w 6858003"/>
              <a:gd name="connsiteY0-554" fmla="*/ 0 h 6735189"/>
              <a:gd name="connsiteX1-555" fmla="*/ 6858000 w 6858003"/>
              <a:gd name="connsiteY1-556" fmla="*/ 1951051 h 6735189"/>
              <a:gd name="connsiteX2-557" fmla="*/ 6858000 w 6858003"/>
              <a:gd name="connsiteY2-558" fmla="*/ 2095473 h 6735189"/>
              <a:gd name="connsiteX3-559" fmla="*/ 6858000 w 6858003"/>
              <a:gd name="connsiteY3-560" fmla="*/ 2554539 h 6735189"/>
              <a:gd name="connsiteX4-561" fmla="*/ 6858000 w 6858003"/>
              <a:gd name="connsiteY4-562" fmla="*/ 4229818 h 6735189"/>
              <a:gd name="connsiteX5-563" fmla="*/ 6858000 w 6858003"/>
              <a:gd name="connsiteY5-564" fmla="*/ 4374240 h 6735189"/>
              <a:gd name="connsiteX6-565" fmla="*/ 6858000 w 6858003"/>
              <a:gd name="connsiteY6-566" fmla="*/ 4456422 h 6735189"/>
              <a:gd name="connsiteX7-567" fmla="*/ 6858000 w 6858003"/>
              <a:gd name="connsiteY7-568" fmla="*/ 6735189 h 6735189"/>
              <a:gd name="connsiteX8-569" fmla="*/ 0 w 6858003"/>
              <a:gd name="connsiteY8-570" fmla="*/ 6735189 h 6735189"/>
              <a:gd name="connsiteX9-571" fmla="*/ 0 w 6858003"/>
              <a:gd name="connsiteY9-572" fmla="*/ 4456422 h 6735189"/>
              <a:gd name="connsiteX10-573" fmla="*/ 0 w 6858003"/>
              <a:gd name="connsiteY10-574" fmla="*/ 4374240 h 6735189"/>
              <a:gd name="connsiteX11-575" fmla="*/ 0 w 6858003"/>
              <a:gd name="connsiteY11-576" fmla="*/ 4229818 h 6735189"/>
              <a:gd name="connsiteX12-577" fmla="*/ 0 w 6858003"/>
              <a:gd name="connsiteY12-578" fmla="*/ 3571696 h 6735189"/>
              <a:gd name="connsiteX13-579" fmla="*/ 0 w 6858003"/>
              <a:gd name="connsiteY13-580" fmla="*/ 2095473 h 6735189"/>
              <a:gd name="connsiteX14-581" fmla="*/ 0 w 6858003"/>
              <a:gd name="connsiteY14-582" fmla="*/ 1951051 h 6735189"/>
              <a:gd name="connsiteX15-583" fmla="*/ 0 w 6858003"/>
              <a:gd name="connsiteY15-584" fmla="*/ 1292929 h 6735189"/>
              <a:gd name="connsiteX16-585" fmla="*/ 6858003 w 6858003"/>
              <a:gd name="connsiteY16-586" fmla="*/ 0 h 6735189"/>
              <a:gd name="connsiteX0-587" fmla="*/ 6858003 w 6858003"/>
              <a:gd name="connsiteY0-588" fmla="*/ 0 h 7431875"/>
              <a:gd name="connsiteX1-589" fmla="*/ 6858000 w 6858003"/>
              <a:gd name="connsiteY1-590" fmla="*/ 2647737 h 7431875"/>
              <a:gd name="connsiteX2-591" fmla="*/ 6858000 w 6858003"/>
              <a:gd name="connsiteY2-592" fmla="*/ 2792159 h 7431875"/>
              <a:gd name="connsiteX3-593" fmla="*/ 6858000 w 6858003"/>
              <a:gd name="connsiteY3-594" fmla="*/ 3251225 h 7431875"/>
              <a:gd name="connsiteX4-595" fmla="*/ 6858000 w 6858003"/>
              <a:gd name="connsiteY4-596" fmla="*/ 4926504 h 7431875"/>
              <a:gd name="connsiteX5-597" fmla="*/ 6858000 w 6858003"/>
              <a:gd name="connsiteY5-598" fmla="*/ 5070926 h 7431875"/>
              <a:gd name="connsiteX6-599" fmla="*/ 6858000 w 6858003"/>
              <a:gd name="connsiteY6-600" fmla="*/ 5153108 h 7431875"/>
              <a:gd name="connsiteX7-601" fmla="*/ 6858000 w 6858003"/>
              <a:gd name="connsiteY7-602" fmla="*/ 7431875 h 7431875"/>
              <a:gd name="connsiteX8-603" fmla="*/ 0 w 6858003"/>
              <a:gd name="connsiteY8-604" fmla="*/ 7431875 h 7431875"/>
              <a:gd name="connsiteX9-605" fmla="*/ 0 w 6858003"/>
              <a:gd name="connsiteY9-606" fmla="*/ 5153108 h 7431875"/>
              <a:gd name="connsiteX10-607" fmla="*/ 0 w 6858003"/>
              <a:gd name="connsiteY10-608" fmla="*/ 5070926 h 7431875"/>
              <a:gd name="connsiteX11-609" fmla="*/ 0 w 6858003"/>
              <a:gd name="connsiteY11-610" fmla="*/ 4926504 h 7431875"/>
              <a:gd name="connsiteX12-611" fmla="*/ 0 w 6858003"/>
              <a:gd name="connsiteY12-612" fmla="*/ 4268382 h 7431875"/>
              <a:gd name="connsiteX13-613" fmla="*/ 0 w 6858003"/>
              <a:gd name="connsiteY13-614" fmla="*/ 2792159 h 7431875"/>
              <a:gd name="connsiteX14-615" fmla="*/ 0 w 6858003"/>
              <a:gd name="connsiteY14-616" fmla="*/ 2647737 h 7431875"/>
              <a:gd name="connsiteX15-617" fmla="*/ 0 w 6858003"/>
              <a:gd name="connsiteY15-618" fmla="*/ 1989615 h 7431875"/>
              <a:gd name="connsiteX16-619" fmla="*/ 6858003 w 6858003"/>
              <a:gd name="connsiteY16-620" fmla="*/ 0 h 7431875"/>
              <a:gd name="connsiteX0-621" fmla="*/ 6872517 w 6872517"/>
              <a:gd name="connsiteY0-622" fmla="*/ 0 h 7431875"/>
              <a:gd name="connsiteX1-623" fmla="*/ 6872514 w 6872517"/>
              <a:gd name="connsiteY1-624" fmla="*/ 2647737 h 7431875"/>
              <a:gd name="connsiteX2-625" fmla="*/ 6872514 w 6872517"/>
              <a:gd name="connsiteY2-626" fmla="*/ 2792159 h 7431875"/>
              <a:gd name="connsiteX3-627" fmla="*/ 6872514 w 6872517"/>
              <a:gd name="connsiteY3-628" fmla="*/ 3251225 h 7431875"/>
              <a:gd name="connsiteX4-629" fmla="*/ 6872514 w 6872517"/>
              <a:gd name="connsiteY4-630" fmla="*/ 4926504 h 7431875"/>
              <a:gd name="connsiteX5-631" fmla="*/ 6872514 w 6872517"/>
              <a:gd name="connsiteY5-632" fmla="*/ 5070926 h 7431875"/>
              <a:gd name="connsiteX6-633" fmla="*/ 6872514 w 6872517"/>
              <a:gd name="connsiteY6-634" fmla="*/ 5153108 h 7431875"/>
              <a:gd name="connsiteX7-635" fmla="*/ 6872514 w 6872517"/>
              <a:gd name="connsiteY7-636" fmla="*/ 7431875 h 7431875"/>
              <a:gd name="connsiteX8-637" fmla="*/ 14514 w 6872517"/>
              <a:gd name="connsiteY8-638" fmla="*/ 7431875 h 7431875"/>
              <a:gd name="connsiteX9-639" fmla="*/ 14514 w 6872517"/>
              <a:gd name="connsiteY9-640" fmla="*/ 5153108 h 7431875"/>
              <a:gd name="connsiteX10-641" fmla="*/ 14514 w 6872517"/>
              <a:gd name="connsiteY10-642" fmla="*/ 5070926 h 7431875"/>
              <a:gd name="connsiteX11-643" fmla="*/ 14514 w 6872517"/>
              <a:gd name="connsiteY11-644" fmla="*/ 4926504 h 7431875"/>
              <a:gd name="connsiteX12-645" fmla="*/ 14514 w 6872517"/>
              <a:gd name="connsiteY12-646" fmla="*/ 4268382 h 7431875"/>
              <a:gd name="connsiteX13-647" fmla="*/ 14514 w 6872517"/>
              <a:gd name="connsiteY13-648" fmla="*/ 2792159 h 7431875"/>
              <a:gd name="connsiteX14-649" fmla="*/ 14514 w 6872517"/>
              <a:gd name="connsiteY14-650" fmla="*/ 2647737 h 7431875"/>
              <a:gd name="connsiteX15-651" fmla="*/ 0 w 6872517"/>
              <a:gd name="connsiteY15-652" fmla="*/ 480129 h 7431875"/>
              <a:gd name="connsiteX16-653" fmla="*/ 6872517 w 6872517"/>
              <a:gd name="connsiteY16-654" fmla="*/ 0 h 7431875"/>
              <a:gd name="connsiteX0-655" fmla="*/ 6858003 w 6858003"/>
              <a:gd name="connsiteY0-656" fmla="*/ 0 h 7431875"/>
              <a:gd name="connsiteX1-657" fmla="*/ 6858000 w 6858003"/>
              <a:gd name="connsiteY1-658" fmla="*/ 2647737 h 7431875"/>
              <a:gd name="connsiteX2-659" fmla="*/ 6858000 w 6858003"/>
              <a:gd name="connsiteY2-660" fmla="*/ 2792159 h 7431875"/>
              <a:gd name="connsiteX3-661" fmla="*/ 6858000 w 6858003"/>
              <a:gd name="connsiteY3-662" fmla="*/ 3251225 h 7431875"/>
              <a:gd name="connsiteX4-663" fmla="*/ 6858000 w 6858003"/>
              <a:gd name="connsiteY4-664" fmla="*/ 4926504 h 7431875"/>
              <a:gd name="connsiteX5-665" fmla="*/ 6858000 w 6858003"/>
              <a:gd name="connsiteY5-666" fmla="*/ 5070926 h 7431875"/>
              <a:gd name="connsiteX6-667" fmla="*/ 6858000 w 6858003"/>
              <a:gd name="connsiteY6-668" fmla="*/ 5153108 h 7431875"/>
              <a:gd name="connsiteX7-669" fmla="*/ 6858000 w 6858003"/>
              <a:gd name="connsiteY7-670" fmla="*/ 7431875 h 7431875"/>
              <a:gd name="connsiteX8-671" fmla="*/ 0 w 6858003"/>
              <a:gd name="connsiteY8-672" fmla="*/ 7431875 h 7431875"/>
              <a:gd name="connsiteX9-673" fmla="*/ 0 w 6858003"/>
              <a:gd name="connsiteY9-674" fmla="*/ 5153108 h 7431875"/>
              <a:gd name="connsiteX10-675" fmla="*/ 0 w 6858003"/>
              <a:gd name="connsiteY10-676" fmla="*/ 5070926 h 7431875"/>
              <a:gd name="connsiteX11-677" fmla="*/ 0 w 6858003"/>
              <a:gd name="connsiteY11-678" fmla="*/ 4926504 h 7431875"/>
              <a:gd name="connsiteX12-679" fmla="*/ 0 w 6858003"/>
              <a:gd name="connsiteY12-680" fmla="*/ 4268382 h 7431875"/>
              <a:gd name="connsiteX13-681" fmla="*/ 0 w 6858003"/>
              <a:gd name="connsiteY13-682" fmla="*/ 2792159 h 7431875"/>
              <a:gd name="connsiteX14-683" fmla="*/ 0 w 6858003"/>
              <a:gd name="connsiteY14-684" fmla="*/ 2647737 h 7431875"/>
              <a:gd name="connsiteX15-685" fmla="*/ 0 w 6858003"/>
              <a:gd name="connsiteY15-686" fmla="*/ 552701 h 7431875"/>
              <a:gd name="connsiteX16-687" fmla="*/ 6858003 w 6858003"/>
              <a:gd name="connsiteY16-688" fmla="*/ 0 h 7431875"/>
              <a:gd name="connsiteX0-689" fmla="*/ 6858003 w 6858003"/>
              <a:gd name="connsiteY0-690" fmla="*/ 0 h 7431875"/>
              <a:gd name="connsiteX1-691" fmla="*/ 6858000 w 6858003"/>
              <a:gd name="connsiteY1-692" fmla="*/ 2647737 h 7431875"/>
              <a:gd name="connsiteX2-693" fmla="*/ 6858000 w 6858003"/>
              <a:gd name="connsiteY2-694" fmla="*/ 2792159 h 7431875"/>
              <a:gd name="connsiteX3-695" fmla="*/ 6858000 w 6858003"/>
              <a:gd name="connsiteY3-696" fmla="*/ 3251225 h 7431875"/>
              <a:gd name="connsiteX4-697" fmla="*/ 6858000 w 6858003"/>
              <a:gd name="connsiteY4-698" fmla="*/ 4926504 h 7431875"/>
              <a:gd name="connsiteX5-699" fmla="*/ 6858000 w 6858003"/>
              <a:gd name="connsiteY5-700" fmla="*/ 5070926 h 7431875"/>
              <a:gd name="connsiteX6-701" fmla="*/ 6858000 w 6858003"/>
              <a:gd name="connsiteY6-702" fmla="*/ 5153108 h 7431875"/>
              <a:gd name="connsiteX7-703" fmla="*/ 6858000 w 6858003"/>
              <a:gd name="connsiteY7-704" fmla="*/ 7431875 h 7431875"/>
              <a:gd name="connsiteX8-705" fmla="*/ 0 w 6858003"/>
              <a:gd name="connsiteY8-706" fmla="*/ 7431875 h 7431875"/>
              <a:gd name="connsiteX9-707" fmla="*/ 0 w 6858003"/>
              <a:gd name="connsiteY9-708" fmla="*/ 5153108 h 7431875"/>
              <a:gd name="connsiteX10-709" fmla="*/ 0 w 6858003"/>
              <a:gd name="connsiteY10-710" fmla="*/ 5070926 h 7431875"/>
              <a:gd name="connsiteX11-711" fmla="*/ 0 w 6858003"/>
              <a:gd name="connsiteY11-712" fmla="*/ 4926504 h 7431875"/>
              <a:gd name="connsiteX12-713" fmla="*/ 0 w 6858003"/>
              <a:gd name="connsiteY12-714" fmla="*/ 4268382 h 7431875"/>
              <a:gd name="connsiteX13-715" fmla="*/ 0 w 6858003"/>
              <a:gd name="connsiteY13-716" fmla="*/ 2792159 h 7431875"/>
              <a:gd name="connsiteX14-717" fmla="*/ 0 w 6858003"/>
              <a:gd name="connsiteY14-718" fmla="*/ 552701 h 7431875"/>
              <a:gd name="connsiteX15-719" fmla="*/ 6858003 w 6858003"/>
              <a:gd name="connsiteY15-720" fmla="*/ 0 h 7431875"/>
              <a:gd name="connsiteX0-721" fmla="*/ 6858003 w 6858003"/>
              <a:gd name="connsiteY0-722" fmla="*/ 0 h 7431875"/>
              <a:gd name="connsiteX1-723" fmla="*/ 6858000 w 6858003"/>
              <a:gd name="connsiteY1-724" fmla="*/ 2647737 h 7431875"/>
              <a:gd name="connsiteX2-725" fmla="*/ 6858000 w 6858003"/>
              <a:gd name="connsiteY2-726" fmla="*/ 2792159 h 7431875"/>
              <a:gd name="connsiteX3-727" fmla="*/ 6858000 w 6858003"/>
              <a:gd name="connsiteY3-728" fmla="*/ 3251225 h 7431875"/>
              <a:gd name="connsiteX4-729" fmla="*/ 6858000 w 6858003"/>
              <a:gd name="connsiteY4-730" fmla="*/ 4926504 h 7431875"/>
              <a:gd name="connsiteX5-731" fmla="*/ 6858000 w 6858003"/>
              <a:gd name="connsiteY5-732" fmla="*/ 5070926 h 7431875"/>
              <a:gd name="connsiteX6-733" fmla="*/ 6858000 w 6858003"/>
              <a:gd name="connsiteY6-734" fmla="*/ 5153108 h 7431875"/>
              <a:gd name="connsiteX7-735" fmla="*/ 6858000 w 6858003"/>
              <a:gd name="connsiteY7-736" fmla="*/ 7431875 h 7431875"/>
              <a:gd name="connsiteX8-737" fmla="*/ 0 w 6858003"/>
              <a:gd name="connsiteY8-738" fmla="*/ 7431875 h 7431875"/>
              <a:gd name="connsiteX9-739" fmla="*/ 0 w 6858003"/>
              <a:gd name="connsiteY9-740" fmla="*/ 5153108 h 7431875"/>
              <a:gd name="connsiteX10-741" fmla="*/ 0 w 6858003"/>
              <a:gd name="connsiteY10-742" fmla="*/ 5070926 h 7431875"/>
              <a:gd name="connsiteX11-743" fmla="*/ 0 w 6858003"/>
              <a:gd name="connsiteY11-744" fmla="*/ 4926504 h 7431875"/>
              <a:gd name="connsiteX12-745" fmla="*/ 0 w 6858003"/>
              <a:gd name="connsiteY12-746" fmla="*/ 4268382 h 7431875"/>
              <a:gd name="connsiteX13-747" fmla="*/ 0 w 6858003"/>
              <a:gd name="connsiteY13-748" fmla="*/ 552701 h 7431875"/>
              <a:gd name="connsiteX14-749" fmla="*/ 6858003 w 6858003"/>
              <a:gd name="connsiteY14-750" fmla="*/ 0 h 7431875"/>
              <a:gd name="connsiteX0-751" fmla="*/ 6858003 w 6858003"/>
              <a:gd name="connsiteY0-752" fmla="*/ 0 h 7431875"/>
              <a:gd name="connsiteX1-753" fmla="*/ 6858000 w 6858003"/>
              <a:gd name="connsiteY1-754" fmla="*/ 2647737 h 7431875"/>
              <a:gd name="connsiteX2-755" fmla="*/ 6858000 w 6858003"/>
              <a:gd name="connsiteY2-756" fmla="*/ 2792159 h 7431875"/>
              <a:gd name="connsiteX3-757" fmla="*/ 6858000 w 6858003"/>
              <a:gd name="connsiteY3-758" fmla="*/ 3251225 h 7431875"/>
              <a:gd name="connsiteX4-759" fmla="*/ 6858000 w 6858003"/>
              <a:gd name="connsiteY4-760" fmla="*/ 4926504 h 7431875"/>
              <a:gd name="connsiteX5-761" fmla="*/ 6858000 w 6858003"/>
              <a:gd name="connsiteY5-762" fmla="*/ 5070926 h 7431875"/>
              <a:gd name="connsiteX6-763" fmla="*/ 6858000 w 6858003"/>
              <a:gd name="connsiteY6-764" fmla="*/ 5153108 h 7431875"/>
              <a:gd name="connsiteX7-765" fmla="*/ 6858000 w 6858003"/>
              <a:gd name="connsiteY7-766" fmla="*/ 7431875 h 7431875"/>
              <a:gd name="connsiteX8-767" fmla="*/ 0 w 6858003"/>
              <a:gd name="connsiteY8-768" fmla="*/ 7431875 h 7431875"/>
              <a:gd name="connsiteX9-769" fmla="*/ 0 w 6858003"/>
              <a:gd name="connsiteY9-770" fmla="*/ 5153108 h 7431875"/>
              <a:gd name="connsiteX10-771" fmla="*/ 0 w 6858003"/>
              <a:gd name="connsiteY10-772" fmla="*/ 5070926 h 7431875"/>
              <a:gd name="connsiteX11-773" fmla="*/ 0 w 6858003"/>
              <a:gd name="connsiteY11-774" fmla="*/ 4926504 h 7431875"/>
              <a:gd name="connsiteX12-775" fmla="*/ 0 w 6858003"/>
              <a:gd name="connsiteY12-776" fmla="*/ 552701 h 7431875"/>
              <a:gd name="connsiteX13-777" fmla="*/ 6858003 w 6858003"/>
              <a:gd name="connsiteY13-778" fmla="*/ 0 h 7431875"/>
              <a:gd name="connsiteX0-779" fmla="*/ 6858003 w 6858003"/>
              <a:gd name="connsiteY0-780" fmla="*/ 0 h 7431875"/>
              <a:gd name="connsiteX1-781" fmla="*/ 6858000 w 6858003"/>
              <a:gd name="connsiteY1-782" fmla="*/ 2647737 h 7431875"/>
              <a:gd name="connsiteX2-783" fmla="*/ 6858000 w 6858003"/>
              <a:gd name="connsiteY2-784" fmla="*/ 2792159 h 7431875"/>
              <a:gd name="connsiteX3-785" fmla="*/ 6858000 w 6858003"/>
              <a:gd name="connsiteY3-786" fmla="*/ 3251225 h 7431875"/>
              <a:gd name="connsiteX4-787" fmla="*/ 6858000 w 6858003"/>
              <a:gd name="connsiteY4-788" fmla="*/ 4926504 h 7431875"/>
              <a:gd name="connsiteX5-789" fmla="*/ 6858000 w 6858003"/>
              <a:gd name="connsiteY5-790" fmla="*/ 5070926 h 7431875"/>
              <a:gd name="connsiteX6-791" fmla="*/ 6858000 w 6858003"/>
              <a:gd name="connsiteY6-792" fmla="*/ 5153108 h 7431875"/>
              <a:gd name="connsiteX7-793" fmla="*/ 6858000 w 6858003"/>
              <a:gd name="connsiteY7-794" fmla="*/ 7431875 h 7431875"/>
              <a:gd name="connsiteX8-795" fmla="*/ 0 w 6858003"/>
              <a:gd name="connsiteY8-796" fmla="*/ 7431875 h 7431875"/>
              <a:gd name="connsiteX9-797" fmla="*/ 0 w 6858003"/>
              <a:gd name="connsiteY9-798" fmla="*/ 5153108 h 7431875"/>
              <a:gd name="connsiteX10-799" fmla="*/ 0 w 6858003"/>
              <a:gd name="connsiteY10-800" fmla="*/ 5070926 h 7431875"/>
              <a:gd name="connsiteX11-801" fmla="*/ 0 w 6858003"/>
              <a:gd name="connsiteY11-802" fmla="*/ 552701 h 7431875"/>
              <a:gd name="connsiteX12-803" fmla="*/ 6858003 w 6858003"/>
              <a:gd name="connsiteY12-804" fmla="*/ 0 h 7431875"/>
              <a:gd name="connsiteX0-805" fmla="*/ 6858003 w 6858003"/>
              <a:gd name="connsiteY0-806" fmla="*/ 0 h 7431875"/>
              <a:gd name="connsiteX1-807" fmla="*/ 6858000 w 6858003"/>
              <a:gd name="connsiteY1-808" fmla="*/ 2647737 h 7431875"/>
              <a:gd name="connsiteX2-809" fmla="*/ 6858000 w 6858003"/>
              <a:gd name="connsiteY2-810" fmla="*/ 2792159 h 7431875"/>
              <a:gd name="connsiteX3-811" fmla="*/ 6858000 w 6858003"/>
              <a:gd name="connsiteY3-812" fmla="*/ 3251225 h 7431875"/>
              <a:gd name="connsiteX4-813" fmla="*/ 6858000 w 6858003"/>
              <a:gd name="connsiteY4-814" fmla="*/ 4926504 h 7431875"/>
              <a:gd name="connsiteX5-815" fmla="*/ 6858000 w 6858003"/>
              <a:gd name="connsiteY5-816" fmla="*/ 5070926 h 7431875"/>
              <a:gd name="connsiteX6-817" fmla="*/ 6858000 w 6858003"/>
              <a:gd name="connsiteY6-818" fmla="*/ 5153108 h 7431875"/>
              <a:gd name="connsiteX7-819" fmla="*/ 6858000 w 6858003"/>
              <a:gd name="connsiteY7-820" fmla="*/ 7431875 h 7431875"/>
              <a:gd name="connsiteX8-821" fmla="*/ 0 w 6858003"/>
              <a:gd name="connsiteY8-822" fmla="*/ 7431875 h 7431875"/>
              <a:gd name="connsiteX9-823" fmla="*/ 0 w 6858003"/>
              <a:gd name="connsiteY9-824" fmla="*/ 5153108 h 7431875"/>
              <a:gd name="connsiteX10-825" fmla="*/ 0 w 6858003"/>
              <a:gd name="connsiteY10-826" fmla="*/ 552701 h 7431875"/>
              <a:gd name="connsiteX11-827" fmla="*/ 6858003 w 6858003"/>
              <a:gd name="connsiteY11-828" fmla="*/ 0 h 7431875"/>
              <a:gd name="connsiteX0-829" fmla="*/ 6858003 w 6858003"/>
              <a:gd name="connsiteY0-830" fmla="*/ 0 h 7431875"/>
              <a:gd name="connsiteX1-831" fmla="*/ 6858000 w 6858003"/>
              <a:gd name="connsiteY1-832" fmla="*/ 2647737 h 7431875"/>
              <a:gd name="connsiteX2-833" fmla="*/ 6858000 w 6858003"/>
              <a:gd name="connsiteY2-834" fmla="*/ 2792159 h 7431875"/>
              <a:gd name="connsiteX3-835" fmla="*/ 6858000 w 6858003"/>
              <a:gd name="connsiteY3-836" fmla="*/ 3251225 h 7431875"/>
              <a:gd name="connsiteX4-837" fmla="*/ 6858000 w 6858003"/>
              <a:gd name="connsiteY4-838" fmla="*/ 4926504 h 7431875"/>
              <a:gd name="connsiteX5-839" fmla="*/ 6858000 w 6858003"/>
              <a:gd name="connsiteY5-840" fmla="*/ 5070926 h 7431875"/>
              <a:gd name="connsiteX6-841" fmla="*/ 6858000 w 6858003"/>
              <a:gd name="connsiteY6-842" fmla="*/ 5153108 h 7431875"/>
              <a:gd name="connsiteX7-843" fmla="*/ 6858000 w 6858003"/>
              <a:gd name="connsiteY7-844" fmla="*/ 7431875 h 7431875"/>
              <a:gd name="connsiteX8-845" fmla="*/ 0 w 6858003"/>
              <a:gd name="connsiteY8-846" fmla="*/ 7431875 h 7431875"/>
              <a:gd name="connsiteX9-847" fmla="*/ 0 w 6858003"/>
              <a:gd name="connsiteY9-848" fmla="*/ 552701 h 7431875"/>
              <a:gd name="connsiteX10-849" fmla="*/ 6858003 w 6858003"/>
              <a:gd name="connsiteY10-850" fmla="*/ 0 h 7431875"/>
              <a:gd name="connsiteX0-851" fmla="*/ 6858003 w 6858003"/>
              <a:gd name="connsiteY0-852" fmla="*/ 0 h 7431875"/>
              <a:gd name="connsiteX1-853" fmla="*/ 6858000 w 6858003"/>
              <a:gd name="connsiteY1-854" fmla="*/ 2647737 h 7431875"/>
              <a:gd name="connsiteX2-855" fmla="*/ 6858000 w 6858003"/>
              <a:gd name="connsiteY2-856" fmla="*/ 2792159 h 7431875"/>
              <a:gd name="connsiteX3-857" fmla="*/ 6858000 w 6858003"/>
              <a:gd name="connsiteY3-858" fmla="*/ 3251225 h 7431875"/>
              <a:gd name="connsiteX4-859" fmla="*/ 6858000 w 6858003"/>
              <a:gd name="connsiteY4-860" fmla="*/ 4926504 h 7431875"/>
              <a:gd name="connsiteX5-861" fmla="*/ 6858000 w 6858003"/>
              <a:gd name="connsiteY5-862" fmla="*/ 5070926 h 7431875"/>
              <a:gd name="connsiteX6-863" fmla="*/ 6858000 w 6858003"/>
              <a:gd name="connsiteY6-864" fmla="*/ 7431875 h 7431875"/>
              <a:gd name="connsiteX7-865" fmla="*/ 0 w 6858003"/>
              <a:gd name="connsiteY7-866" fmla="*/ 7431875 h 7431875"/>
              <a:gd name="connsiteX8-867" fmla="*/ 0 w 6858003"/>
              <a:gd name="connsiteY8-868" fmla="*/ 552701 h 7431875"/>
              <a:gd name="connsiteX9-869" fmla="*/ 6858003 w 6858003"/>
              <a:gd name="connsiteY9-870" fmla="*/ 0 h 7431875"/>
              <a:gd name="connsiteX0-871" fmla="*/ 6858003 w 6858003"/>
              <a:gd name="connsiteY0-872" fmla="*/ 0 h 7431875"/>
              <a:gd name="connsiteX1-873" fmla="*/ 6858000 w 6858003"/>
              <a:gd name="connsiteY1-874" fmla="*/ 2647737 h 7431875"/>
              <a:gd name="connsiteX2-875" fmla="*/ 6858000 w 6858003"/>
              <a:gd name="connsiteY2-876" fmla="*/ 2792159 h 7431875"/>
              <a:gd name="connsiteX3-877" fmla="*/ 6858000 w 6858003"/>
              <a:gd name="connsiteY3-878" fmla="*/ 3251225 h 7431875"/>
              <a:gd name="connsiteX4-879" fmla="*/ 6858000 w 6858003"/>
              <a:gd name="connsiteY4-880" fmla="*/ 4926504 h 7431875"/>
              <a:gd name="connsiteX5-881" fmla="*/ 6858000 w 6858003"/>
              <a:gd name="connsiteY5-882" fmla="*/ 7431875 h 7431875"/>
              <a:gd name="connsiteX6-883" fmla="*/ 0 w 6858003"/>
              <a:gd name="connsiteY6-884" fmla="*/ 7431875 h 7431875"/>
              <a:gd name="connsiteX7-885" fmla="*/ 0 w 6858003"/>
              <a:gd name="connsiteY7-886" fmla="*/ 552701 h 7431875"/>
              <a:gd name="connsiteX8-887" fmla="*/ 6858003 w 6858003"/>
              <a:gd name="connsiteY8-888" fmla="*/ 0 h 7431875"/>
              <a:gd name="connsiteX0-889" fmla="*/ 6858003 w 6858003"/>
              <a:gd name="connsiteY0-890" fmla="*/ 0 h 7431875"/>
              <a:gd name="connsiteX1-891" fmla="*/ 6858000 w 6858003"/>
              <a:gd name="connsiteY1-892" fmla="*/ 2647737 h 7431875"/>
              <a:gd name="connsiteX2-893" fmla="*/ 6858000 w 6858003"/>
              <a:gd name="connsiteY2-894" fmla="*/ 2792159 h 7431875"/>
              <a:gd name="connsiteX3-895" fmla="*/ 6858000 w 6858003"/>
              <a:gd name="connsiteY3-896" fmla="*/ 3251225 h 7431875"/>
              <a:gd name="connsiteX4-897" fmla="*/ 6858000 w 6858003"/>
              <a:gd name="connsiteY4-898" fmla="*/ 7431875 h 7431875"/>
              <a:gd name="connsiteX5-899" fmla="*/ 0 w 6858003"/>
              <a:gd name="connsiteY5-900" fmla="*/ 7431875 h 7431875"/>
              <a:gd name="connsiteX6-901" fmla="*/ 0 w 6858003"/>
              <a:gd name="connsiteY6-902" fmla="*/ 552701 h 7431875"/>
              <a:gd name="connsiteX7-903" fmla="*/ 6858003 w 6858003"/>
              <a:gd name="connsiteY7-904" fmla="*/ 0 h 7431875"/>
              <a:gd name="connsiteX0-905" fmla="*/ 6858003 w 6858003"/>
              <a:gd name="connsiteY0-906" fmla="*/ 0 h 7431875"/>
              <a:gd name="connsiteX1-907" fmla="*/ 6858000 w 6858003"/>
              <a:gd name="connsiteY1-908" fmla="*/ 2647737 h 7431875"/>
              <a:gd name="connsiteX2-909" fmla="*/ 6858000 w 6858003"/>
              <a:gd name="connsiteY2-910" fmla="*/ 2792159 h 7431875"/>
              <a:gd name="connsiteX3-911" fmla="*/ 6858000 w 6858003"/>
              <a:gd name="connsiteY3-912" fmla="*/ 7431875 h 7431875"/>
              <a:gd name="connsiteX4-913" fmla="*/ 0 w 6858003"/>
              <a:gd name="connsiteY4-914" fmla="*/ 7431875 h 7431875"/>
              <a:gd name="connsiteX5-915" fmla="*/ 0 w 6858003"/>
              <a:gd name="connsiteY5-916" fmla="*/ 552701 h 7431875"/>
              <a:gd name="connsiteX6-917" fmla="*/ 6858003 w 6858003"/>
              <a:gd name="connsiteY6-918" fmla="*/ 0 h 7431875"/>
              <a:gd name="connsiteX0-919" fmla="*/ 6858003 w 6858003"/>
              <a:gd name="connsiteY0-920" fmla="*/ 0 h 7431875"/>
              <a:gd name="connsiteX1-921" fmla="*/ 6858000 w 6858003"/>
              <a:gd name="connsiteY1-922" fmla="*/ 2647737 h 7431875"/>
              <a:gd name="connsiteX2-923" fmla="*/ 6858000 w 6858003"/>
              <a:gd name="connsiteY2-924" fmla="*/ 7431875 h 7431875"/>
              <a:gd name="connsiteX3-925" fmla="*/ 0 w 6858003"/>
              <a:gd name="connsiteY3-926" fmla="*/ 7431875 h 7431875"/>
              <a:gd name="connsiteX4-927" fmla="*/ 0 w 6858003"/>
              <a:gd name="connsiteY4-928" fmla="*/ 552701 h 7431875"/>
              <a:gd name="connsiteX5-929" fmla="*/ 6858003 w 6858003"/>
              <a:gd name="connsiteY5-930" fmla="*/ 0 h 7431875"/>
              <a:gd name="connsiteX0-931" fmla="*/ 6872517 w 6872517"/>
              <a:gd name="connsiteY0-932" fmla="*/ 42385 h 6879174"/>
              <a:gd name="connsiteX1-933" fmla="*/ 6858000 w 6872517"/>
              <a:gd name="connsiteY1-934" fmla="*/ 2095036 h 6879174"/>
              <a:gd name="connsiteX2-935" fmla="*/ 6858000 w 6872517"/>
              <a:gd name="connsiteY2-936" fmla="*/ 6879174 h 6879174"/>
              <a:gd name="connsiteX3-937" fmla="*/ 0 w 6872517"/>
              <a:gd name="connsiteY3-938" fmla="*/ 6879174 h 6879174"/>
              <a:gd name="connsiteX4-939" fmla="*/ 0 w 6872517"/>
              <a:gd name="connsiteY4-940" fmla="*/ 0 h 6879174"/>
              <a:gd name="connsiteX5-941" fmla="*/ 6872517 w 6872517"/>
              <a:gd name="connsiteY5-942" fmla="*/ 42385 h 6879174"/>
              <a:gd name="connsiteX0-943" fmla="*/ 6872520 w 6872520"/>
              <a:gd name="connsiteY0-944" fmla="*/ 0 h 6880332"/>
              <a:gd name="connsiteX1-945" fmla="*/ 6858000 w 6872520"/>
              <a:gd name="connsiteY1-946" fmla="*/ 2096194 h 6880332"/>
              <a:gd name="connsiteX2-947" fmla="*/ 6858000 w 6872520"/>
              <a:gd name="connsiteY2-948" fmla="*/ 6880332 h 6880332"/>
              <a:gd name="connsiteX3-949" fmla="*/ 0 w 6872520"/>
              <a:gd name="connsiteY3-950" fmla="*/ 6880332 h 6880332"/>
              <a:gd name="connsiteX4-951" fmla="*/ 0 w 6872520"/>
              <a:gd name="connsiteY4-952" fmla="*/ 1158 h 6880332"/>
              <a:gd name="connsiteX5-953" fmla="*/ 6872520 w 6872520"/>
              <a:gd name="connsiteY5-954" fmla="*/ 0 h 6880332"/>
              <a:gd name="connsiteX0-955" fmla="*/ 6872520 w 6872520"/>
              <a:gd name="connsiteY0-956" fmla="*/ 0 h 6880332"/>
              <a:gd name="connsiteX1-957" fmla="*/ 6858000 w 6872520"/>
              <a:gd name="connsiteY1-958" fmla="*/ 2096194 h 6880332"/>
              <a:gd name="connsiteX2-959" fmla="*/ 6858000 w 6872520"/>
              <a:gd name="connsiteY2-960" fmla="*/ 6880332 h 6880332"/>
              <a:gd name="connsiteX3-961" fmla="*/ 0 w 6872520"/>
              <a:gd name="connsiteY3-962" fmla="*/ 6880332 h 6880332"/>
              <a:gd name="connsiteX4-963" fmla="*/ 0 w 6872520"/>
              <a:gd name="connsiteY4-964" fmla="*/ 1158 h 6880332"/>
              <a:gd name="connsiteX5-965" fmla="*/ 6872520 w 6872520"/>
              <a:gd name="connsiteY5-966" fmla="*/ 0 h 6880332"/>
              <a:gd name="connsiteX0-967" fmla="*/ 6843491 w 6858000"/>
              <a:gd name="connsiteY0-968" fmla="*/ 202042 h 6879174"/>
              <a:gd name="connsiteX1-969" fmla="*/ 6858000 w 6858000"/>
              <a:gd name="connsiteY1-970" fmla="*/ 2095036 h 6879174"/>
              <a:gd name="connsiteX2-971" fmla="*/ 6858000 w 6858000"/>
              <a:gd name="connsiteY2-972" fmla="*/ 6879174 h 6879174"/>
              <a:gd name="connsiteX3-973" fmla="*/ 0 w 6858000"/>
              <a:gd name="connsiteY3-974" fmla="*/ 6879174 h 6879174"/>
              <a:gd name="connsiteX4-975" fmla="*/ 0 w 6858000"/>
              <a:gd name="connsiteY4-976" fmla="*/ 0 h 6879174"/>
              <a:gd name="connsiteX5-977" fmla="*/ 6843491 w 6858000"/>
              <a:gd name="connsiteY5-978" fmla="*/ 202042 h 6879174"/>
              <a:gd name="connsiteX0-979" fmla="*/ 6843491 w 6858000"/>
              <a:gd name="connsiteY0-980" fmla="*/ 202042 h 6879174"/>
              <a:gd name="connsiteX1-981" fmla="*/ 6858000 w 6858000"/>
              <a:gd name="connsiteY1-982" fmla="*/ 2095036 h 6879174"/>
              <a:gd name="connsiteX2-983" fmla="*/ 6858000 w 6858000"/>
              <a:gd name="connsiteY2-984" fmla="*/ 6879174 h 6879174"/>
              <a:gd name="connsiteX3-985" fmla="*/ 0 w 6858000"/>
              <a:gd name="connsiteY3-986" fmla="*/ 6879174 h 6879174"/>
              <a:gd name="connsiteX4-987" fmla="*/ 0 w 6858000"/>
              <a:gd name="connsiteY4-988" fmla="*/ 0 h 6879174"/>
              <a:gd name="connsiteX5-989" fmla="*/ 6843491 w 6858000"/>
              <a:gd name="connsiteY5-990" fmla="*/ 202042 h 6879174"/>
              <a:gd name="connsiteX0-991" fmla="*/ 6843491 w 6858000"/>
              <a:gd name="connsiteY0-992" fmla="*/ 202042 h 6879174"/>
              <a:gd name="connsiteX1-993" fmla="*/ 6858000 w 6858000"/>
              <a:gd name="connsiteY1-994" fmla="*/ 2095036 h 6879174"/>
              <a:gd name="connsiteX2-995" fmla="*/ 6858000 w 6858000"/>
              <a:gd name="connsiteY2-996" fmla="*/ 6879174 h 6879174"/>
              <a:gd name="connsiteX3-997" fmla="*/ 0 w 6858000"/>
              <a:gd name="connsiteY3-998" fmla="*/ 6879174 h 6879174"/>
              <a:gd name="connsiteX4-999" fmla="*/ 0 w 6858000"/>
              <a:gd name="connsiteY4-1000" fmla="*/ 0 h 6879174"/>
              <a:gd name="connsiteX5-1001" fmla="*/ 6843491 w 6858000"/>
              <a:gd name="connsiteY5-1002" fmla="*/ 202042 h 6879174"/>
              <a:gd name="connsiteX0-1003" fmla="*/ 6856191 w 6858000"/>
              <a:gd name="connsiteY0-1004" fmla="*/ 214742 h 6879174"/>
              <a:gd name="connsiteX1-1005" fmla="*/ 6858000 w 6858000"/>
              <a:gd name="connsiteY1-1006" fmla="*/ 2095036 h 6879174"/>
              <a:gd name="connsiteX2-1007" fmla="*/ 6858000 w 6858000"/>
              <a:gd name="connsiteY2-1008" fmla="*/ 6879174 h 6879174"/>
              <a:gd name="connsiteX3-1009" fmla="*/ 0 w 6858000"/>
              <a:gd name="connsiteY3-1010" fmla="*/ 6879174 h 6879174"/>
              <a:gd name="connsiteX4-1011" fmla="*/ 0 w 6858000"/>
              <a:gd name="connsiteY4-1012" fmla="*/ 0 h 6879174"/>
              <a:gd name="connsiteX5-1013" fmla="*/ 6856191 w 6858000"/>
              <a:gd name="connsiteY5-1014" fmla="*/ 214742 h 6879174"/>
              <a:gd name="connsiteX0-1015" fmla="*/ 6856191 w 6858000"/>
              <a:gd name="connsiteY0-1016" fmla="*/ 209979 h 6879174"/>
              <a:gd name="connsiteX1-1017" fmla="*/ 6858000 w 6858000"/>
              <a:gd name="connsiteY1-1018" fmla="*/ 2095036 h 6879174"/>
              <a:gd name="connsiteX2-1019" fmla="*/ 6858000 w 6858000"/>
              <a:gd name="connsiteY2-1020" fmla="*/ 6879174 h 6879174"/>
              <a:gd name="connsiteX3-1021" fmla="*/ 0 w 6858000"/>
              <a:gd name="connsiteY3-1022" fmla="*/ 6879174 h 6879174"/>
              <a:gd name="connsiteX4-1023" fmla="*/ 0 w 6858000"/>
              <a:gd name="connsiteY4-1024" fmla="*/ 0 h 6879174"/>
              <a:gd name="connsiteX5-1025" fmla="*/ 6856191 w 6858000"/>
              <a:gd name="connsiteY5-1026" fmla="*/ 209979 h 6879174"/>
              <a:gd name="connsiteX0-1027" fmla="*/ 6868891 w 6868891"/>
              <a:gd name="connsiteY0-1028" fmla="*/ 197279 h 6879174"/>
              <a:gd name="connsiteX1-1029" fmla="*/ 6858000 w 6868891"/>
              <a:gd name="connsiteY1-1030" fmla="*/ 2095036 h 6879174"/>
              <a:gd name="connsiteX2-1031" fmla="*/ 6858000 w 6868891"/>
              <a:gd name="connsiteY2-1032" fmla="*/ 6879174 h 6879174"/>
              <a:gd name="connsiteX3-1033" fmla="*/ 0 w 6868891"/>
              <a:gd name="connsiteY3-1034" fmla="*/ 6879174 h 6879174"/>
              <a:gd name="connsiteX4-1035" fmla="*/ 0 w 6868891"/>
              <a:gd name="connsiteY4-1036" fmla="*/ 0 h 6879174"/>
              <a:gd name="connsiteX5-1037" fmla="*/ 6868891 w 6868891"/>
              <a:gd name="connsiteY5-1038" fmla="*/ 197279 h 6879174"/>
              <a:gd name="connsiteX0-1039" fmla="*/ 6868891 w 7721392"/>
              <a:gd name="connsiteY0-1040" fmla="*/ 197279 h 6879174"/>
              <a:gd name="connsiteX1-1041" fmla="*/ 6858000 w 7721392"/>
              <a:gd name="connsiteY1-1042" fmla="*/ 6879174 h 6879174"/>
              <a:gd name="connsiteX2-1043" fmla="*/ 0 w 7721392"/>
              <a:gd name="connsiteY2-1044" fmla="*/ 6879174 h 6879174"/>
              <a:gd name="connsiteX3-1045" fmla="*/ 0 w 7721392"/>
              <a:gd name="connsiteY3-1046" fmla="*/ 0 h 6879174"/>
              <a:gd name="connsiteX4-1047" fmla="*/ 6868891 w 7721392"/>
              <a:gd name="connsiteY4-1048" fmla="*/ 197279 h 6879174"/>
              <a:gd name="connsiteX0-1049" fmla="*/ 6868891 w 7373946"/>
              <a:gd name="connsiteY0-1050" fmla="*/ 197279 h 6879174"/>
              <a:gd name="connsiteX1-1051" fmla="*/ 6858000 w 7373946"/>
              <a:gd name="connsiteY1-1052" fmla="*/ 6879174 h 6879174"/>
              <a:gd name="connsiteX2-1053" fmla="*/ 0 w 7373946"/>
              <a:gd name="connsiteY2-1054" fmla="*/ 6879174 h 6879174"/>
              <a:gd name="connsiteX3-1055" fmla="*/ 0 w 7373946"/>
              <a:gd name="connsiteY3-1056" fmla="*/ 0 h 6879174"/>
              <a:gd name="connsiteX4-1057" fmla="*/ 6868891 w 7373946"/>
              <a:gd name="connsiteY4-1058" fmla="*/ 197279 h 6879174"/>
              <a:gd name="connsiteX0-1059" fmla="*/ 6868891 w 8182025"/>
              <a:gd name="connsiteY0-1060" fmla="*/ 197279 h 6879174"/>
              <a:gd name="connsiteX1-1061" fmla="*/ 6858000 w 8182025"/>
              <a:gd name="connsiteY1-1062" fmla="*/ 6879174 h 6879174"/>
              <a:gd name="connsiteX2-1063" fmla="*/ 0 w 8182025"/>
              <a:gd name="connsiteY2-1064" fmla="*/ 6879174 h 6879174"/>
              <a:gd name="connsiteX3-1065" fmla="*/ 0 w 8182025"/>
              <a:gd name="connsiteY3-1066" fmla="*/ 0 h 6879174"/>
              <a:gd name="connsiteX4-1067" fmla="*/ 6868891 w 8182025"/>
              <a:gd name="connsiteY4-1068" fmla="*/ 197279 h 6879174"/>
              <a:gd name="connsiteX0-1069" fmla="*/ 6868891 w 8182025"/>
              <a:gd name="connsiteY0-1070" fmla="*/ 197279 h 6879174"/>
              <a:gd name="connsiteX1-1071" fmla="*/ 6858000 w 8182025"/>
              <a:gd name="connsiteY1-1072" fmla="*/ 6879174 h 6879174"/>
              <a:gd name="connsiteX2-1073" fmla="*/ 0 w 8182025"/>
              <a:gd name="connsiteY2-1074" fmla="*/ 6879174 h 6879174"/>
              <a:gd name="connsiteX3-1075" fmla="*/ 0 w 8182025"/>
              <a:gd name="connsiteY3-1076" fmla="*/ 0 h 6879174"/>
              <a:gd name="connsiteX4-1077" fmla="*/ 6868891 w 8182025"/>
              <a:gd name="connsiteY4-1078" fmla="*/ 197279 h 6879174"/>
              <a:gd name="connsiteX0-1079" fmla="*/ 6868891 w 8182025"/>
              <a:gd name="connsiteY0-1080" fmla="*/ 197279 h 6879174"/>
              <a:gd name="connsiteX1-1081" fmla="*/ 6858000 w 8182025"/>
              <a:gd name="connsiteY1-1082" fmla="*/ 6879174 h 6879174"/>
              <a:gd name="connsiteX2-1083" fmla="*/ 0 w 8182025"/>
              <a:gd name="connsiteY2-1084" fmla="*/ 6879174 h 6879174"/>
              <a:gd name="connsiteX3-1085" fmla="*/ 0 w 8182025"/>
              <a:gd name="connsiteY3-1086" fmla="*/ 0 h 6879174"/>
              <a:gd name="connsiteX4-1087" fmla="*/ 6868891 w 8182025"/>
              <a:gd name="connsiteY4-1088" fmla="*/ 197279 h 6879174"/>
              <a:gd name="connsiteX0-1089" fmla="*/ 6868891 w 8182025"/>
              <a:gd name="connsiteY0-1090" fmla="*/ 197279 h 6879174"/>
              <a:gd name="connsiteX1-1091" fmla="*/ 6858000 w 8182025"/>
              <a:gd name="connsiteY1-1092" fmla="*/ 6879174 h 6879174"/>
              <a:gd name="connsiteX2-1093" fmla="*/ 0 w 8182025"/>
              <a:gd name="connsiteY2-1094" fmla="*/ 6879174 h 6879174"/>
              <a:gd name="connsiteX3-1095" fmla="*/ 0 w 8182025"/>
              <a:gd name="connsiteY3-1096" fmla="*/ 0 h 6879174"/>
              <a:gd name="connsiteX4-1097" fmla="*/ 6868891 w 8182025"/>
              <a:gd name="connsiteY4-1098" fmla="*/ 197279 h 6879174"/>
              <a:gd name="connsiteX0-1099" fmla="*/ 6868891 w 7374082"/>
              <a:gd name="connsiteY0-1100" fmla="*/ 197279 h 7217839"/>
              <a:gd name="connsiteX1-1101" fmla="*/ 6858000 w 7374082"/>
              <a:gd name="connsiteY1-1102" fmla="*/ 6879174 h 7217839"/>
              <a:gd name="connsiteX2-1103" fmla="*/ 0 w 7374082"/>
              <a:gd name="connsiteY2-1104" fmla="*/ 6879174 h 7217839"/>
              <a:gd name="connsiteX3-1105" fmla="*/ 0 w 7374082"/>
              <a:gd name="connsiteY3-1106" fmla="*/ 0 h 7217839"/>
              <a:gd name="connsiteX4-1107" fmla="*/ 6868891 w 7374082"/>
              <a:gd name="connsiteY4-1108" fmla="*/ 197279 h 7217839"/>
              <a:gd name="connsiteX0-1109" fmla="*/ 6868891 w 7513044"/>
              <a:gd name="connsiteY0-1110" fmla="*/ 197279 h 6879174"/>
              <a:gd name="connsiteX1-1111" fmla="*/ 6858000 w 7513044"/>
              <a:gd name="connsiteY1-1112" fmla="*/ 6879174 h 6879174"/>
              <a:gd name="connsiteX2-1113" fmla="*/ 0 w 7513044"/>
              <a:gd name="connsiteY2-1114" fmla="*/ 6879174 h 6879174"/>
              <a:gd name="connsiteX3-1115" fmla="*/ 0 w 7513044"/>
              <a:gd name="connsiteY3-1116" fmla="*/ 0 h 6879174"/>
              <a:gd name="connsiteX4-1117" fmla="*/ 6868891 w 7513044"/>
              <a:gd name="connsiteY4-1118" fmla="*/ 197279 h 6879174"/>
              <a:gd name="connsiteX0-1119" fmla="*/ 6868891 w 7374082"/>
              <a:gd name="connsiteY0-1120" fmla="*/ 197279 h 6879174"/>
              <a:gd name="connsiteX1-1121" fmla="*/ 6858000 w 7374082"/>
              <a:gd name="connsiteY1-1122" fmla="*/ 6879174 h 6879174"/>
              <a:gd name="connsiteX2-1123" fmla="*/ 0 w 7374082"/>
              <a:gd name="connsiteY2-1124" fmla="*/ 6879174 h 6879174"/>
              <a:gd name="connsiteX3-1125" fmla="*/ 0 w 7374082"/>
              <a:gd name="connsiteY3-1126" fmla="*/ 0 h 6879174"/>
              <a:gd name="connsiteX4-1127" fmla="*/ 6868891 w 7374082"/>
              <a:gd name="connsiteY4-1128" fmla="*/ 197279 h 6879174"/>
              <a:gd name="connsiteX0-1129" fmla="*/ 6868891 w 6868891"/>
              <a:gd name="connsiteY0-1130" fmla="*/ 197279 h 6879174"/>
              <a:gd name="connsiteX1-1131" fmla="*/ 6858000 w 6868891"/>
              <a:gd name="connsiteY1-1132" fmla="*/ 6879174 h 6879174"/>
              <a:gd name="connsiteX2-1133" fmla="*/ 0 w 6868891"/>
              <a:gd name="connsiteY2-1134" fmla="*/ 6879174 h 6879174"/>
              <a:gd name="connsiteX3-1135" fmla="*/ 0 w 6868891"/>
              <a:gd name="connsiteY3-1136" fmla="*/ 0 h 6879174"/>
              <a:gd name="connsiteX4-1137" fmla="*/ 6868891 w 6868891"/>
              <a:gd name="connsiteY4-1138" fmla="*/ 197279 h 68791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68891" h="6879174">
                <a:moveTo>
                  <a:pt x="6868891" y="197279"/>
                </a:moveTo>
                <a:cubicBezTo>
                  <a:pt x="6865263" y="1808265"/>
                  <a:pt x="6858000" y="6879174"/>
                  <a:pt x="6858000" y="6879174"/>
                </a:cubicBezTo>
                <a:lnTo>
                  <a:pt x="0" y="6879174"/>
                </a:lnTo>
                <a:lnTo>
                  <a:pt x="0" y="0"/>
                </a:lnTo>
                <a:cubicBezTo>
                  <a:pt x="2329546" y="1257529"/>
                  <a:pt x="4524837" y="1741029"/>
                  <a:pt x="6868891" y="197279"/>
                </a:cubicBezTo>
                <a:close/>
              </a:path>
            </a:pathLst>
          </a:custGeom>
          <a:gradFill flip="none" rotWithShape="1">
            <a:gsLst>
              <a:gs pos="25000">
                <a:schemeClr val="bg1"/>
              </a:gs>
              <a:gs pos="100000">
                <a:srgbClr val="DFDFDF">
                  <a:lumMod val="52000"/>
                  <a:lumOff val="48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5400" dist="254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6F93C551-FCE8-A72C-BDBB-4B5244C9A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799" y="1052239"/>
            <a:ext cx="346830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50" dirty="0">
                <a:ln w="11430">
                  <a:noFill/>
                </a:ln>
                <a:solidFill>
                  <a:sysClr val="windowText" lastClr="000000"/>
                </a:solidFill>
                <a:latin typeface="微软雅黑" panose="020B0503020204020204" pitchFamily="34" charset="-122"/>
              </a:rPr>
              <a:t>目录 </a:t>
            </a:r>
            <a:r>
              <a:rPr lang="en-US" altLang="zh-CN" sz="2400" spc="50" dirty="0">
                <a:ln w="11430">
                  <a:noFill/>
                </a:ln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rPr>
              <a:t>| CONTENT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2973CC7-8355-1C6C-00E7-3CF1B70E982C}"/>
              </a:ext>
            </a:extLst>
          </p:cNvPr>
          <p:cNvSpPr/>
          <p:nvPr/>
        </p:nvSpPr>
        <p:spPr bwMode="auto">
          <a:xfrm>
            <a:off x="-4763" y="0"/>
            <a:ext cx="4368801" cy="6858000"/>
          </a:xfrm>
          <a:prstGeom prst="rect">
            <a:avLst/>
          </a:pr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6" name="图片 7">
            <a:extLst>
              <a:ext uri="{FF2B5EF4-FFF2-40B4-BE49-F238E27FC236}">
                <a16:creationId xmlns:a16="http://schemas.microsoft.com/office/drawing/2014/main" id="{87E31A87-312C-DE02-43A2-FB9286710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038350"/>
            <a:ext cx="436562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FDB60376-C723-2EBA-1148-1DAD821FF091}"/>
              </a:ext>
            </a:extLst>
          </p:cNvPr>
          <p:cNvSpPr/>
          <p:nvPr/>
        </p:nvSpPr>
        <p:spPr bwMode="auto">
          <a:xfrm rot="5400000" flipV="1">
            <a:off x="1266031" y="-1270794"/>
            <a:ext cx="1827213" cy="4368801"/>
          </a:xfrm>
          <a:prstGeom prst="rect">
            <a:avLst/>
          </a:pr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6B3284B-3686-AFE4-2B50-C4BEF9622CE1}"/>
              </a:ext>
            </a:extLst>
          </p:cNvPr>
          <p:cNvSpPr/>
          <p:nvPr/>
        </p:nvSpPr>
        <p:spPr bwMode="auto">
          <a:xfrm rot="5400000">
            <a:off x="1376363" y="3860800"/>
            <a:ext cx="1625600" cy="4368800"/>
          </a:xfrm>
          <a:prstGeom prst="rect">
            <a:avLst/>
          </a:pr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19" name="组合 10">
            <a:extLst>
              <a:ext uri="{FF2B5EF4-FFF2-40B4-BE49-F238E27FC236}">
                <a16:creationId xmlns:a16="http://schemas.microsoft.com/office/drawing/2014/main" id="{61250BB3-A59E-8D33-7ADB-BACFF1B97E62}"/>
              </a:ext>
            </a:extLst>
          </p:cNvPr>
          <p:cNvGrpSpPr>
            <a:grpSpLocks/>
          </p:cNvGrpSpPr>
          <p:nvPr/>
        </p:nvGrpSpPr>
        <p:grpSpPr bwMode="auto">
          <a:xfrm>
            <a:off x="14288" y="1069975"/>
            <a:ext cx="2752725" cy="4646613"/>
            <a:chOff x="0" y="1111187"/>
            <a:chExt cx="2754050" cy="4646991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99CE084B-F291-744E-7373-3D34D17FE9B0}"/>
                </a:ext>
              </a:extLst>
            </p:cNvPr>
            <p:cNvSpPr/>
            <p:nvPr/>
          </p:nvSpPr>
          <p:spPr>
            <a:xfrm>
              <a:off x="2450691" y="4864342"/>
              <a:ext cx="200121" cy="200041"/>
            </a:xfrm>
            <a:prstGeom prst="ellipse">
              <a:avLst/>
            </a:prstGeom>
            <a:solidFill>
              <a:schemeClr val="bg1"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1CD9ED9F-CA2D-C3DE-73D7-6F3AD9A9DC28}"/>
                </a:ext>
              </a:extLst>
            </p:cNvPr>
            <p:cNvSpPr/>
            <p:nvPr/>
          </p:nvSpPr>
          <p:spPr>
            <a:xfrm>
              <a:off x="0" y="1111187"/>
              <a:ext cx="312888" cy="312763"/>
            </a:xfrm>
            <a:prstGeom prst="ellipse">
              <a:avLst/>
            </a:prstGeom>
            <a:solidFill>
              <a:schemeClr val="bg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CE71B1C7-82B2-DA00-6FD9-F8BAC4ACBC4F}"/>
                </a:ext>
              </a:extLst>
            </p:cNvPr>
            <p:cNvSpPr/>
            <p:nvPr/>
          </p:nvSpPr>
          <p:spPr>
            <a:xfrm>
              <a:off x="1114961" y="1611291"/>
              <a:ext cx="903722" cy="904949"/>
            </a:xfrm>
            <a:prstGeom prst="ellipse">
              <a:avLst/>
            </a:pr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777A217-85CF-3D87-2C38-D68458BBE925}"/>
                </a:ext>
              </a:extLst>
            </p:cNvPr>
            <p:cNvSpPr/>
            <p:nvPr/>
          </p:nvSpPr>
          <p:spPr>
            <a:xfrm>
              <a:off x="854486" y="5459704"/>
              <a:ext cx="298594" cy="298474"/>
            </a:xfrm>
            <a:prstGeom prst="ellipse">
              <a:avLst/>
            </a:prstGeom>
            <a:solidFill>
              <a:schemeClr val="bg1"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F3A6495E-6596-FE31-03B2-E448379B93B4}"/>
                </a:ext>
              </a:extLst>
            </p:cNvPr>
            <p:cNvSpPr/>
            <p:nvPr/>
          </p:nvSpPr>
          <p:spPr>
            <a:xfrm>
              <a:off x="2312513" y="1195332"/>
              <a:ext cx="441537" cy="4397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25" name="任意多边形 16">
            <a:extLst>
              <a:ext uri="{FF2B5EF4-FFF2-40B4-BE49-F238E27FC236}">
                <a16:creationId xmlns:a16="http://schemas.microsoft.com/office/drawing/2014/main" id="{FF238F7B-F62F-0844-F936-4E70C6E943EF}"/>
              </a:ext>
            </a:extLst>
          </p:cNvPr>
          <p:cNvSpPr/>
          <p:nvPr/>
        </p:nvSpPr>
        <p:spPr>
          <a:xfrm rot="16200000">
            <a:off x="954882" y="1470818"/>
            <a:ext cx="6858000" cy="3916363"/>
          </a:xfrm>
          <a:custGeom>
            <a:avLst/>
            <a:gdLst>
              <a:gd name="connsiteX0" fmla="*/ 9143999 w 9143999"/>
              <a:gd name="connsiteY0" fmla="*/ 0 h 2051818"/>
              <a:gd name="connsiteX1" fmla="*/ 9143999 w 9143999"/>
              <a:gd name="connsiteY1" fmla="*/ 2051818 h 2051818"/>
              <a:gd name="connsiteX2" fmla="*/ 0 w 9143999"/>
              <a:gd name="connsiteY2" fmla="*/ 2051818 h 2051818"/>
              <a:gd name="connsiteX3" fmla="*/ 0 w 9143999"/>
              <a:gd name="connsiteY3" fmla="*/ 1204077 h 2051818"/>
              <a:gd name="connsiteX4" fmla="*/ 6027 w 9143999"/>
              <a:gd name="connsiteY4" fmla="*/ 1207403 h 2051818"/>
              <a:gd name="connsiteX5" fmla="*/ 7674511 w 9143999"/>
              <a:gd name="connsiteY5" fmla="*/ 718908 h 2051818"/>
              <a:gd name="connsiteX6" fmla="*/ 9044856 w 9143999"/>
              <a:gd name="connsiteY6" fmla="*/ 57555 h 2051818"/>
              <a:gd name="connsiteX7" fmla="*/ 9143999 w 9143999"/>
              <a:gd name="connsiteY7" fmla="*/ 0 h 2051818"/>
              <a:gd name="connsiteX0-1" fmla="*/ 9143999 w 9143999"/>
              <a:gd name="connsiteY0-2" fmla="*/ 0 h 2051818"/>
              <a:gd name="connsiteX1-3" fmla="*/ 9143999 w 9143999"/>
              <a:gd name="connsiteY1-4" fmla="*/ 2051818 h 2051818"/>
              <a:gd name="connsiteX2-5" fmla="*/ 0 w 9143999"/>
              <a:gd name="connsiteY2-6" fmla="*/ 2051818 h 2051818"/>
              <a:gd name="connsiteX3-7" fmla="*/ 0 w 9143999"/>
              <a:gd name="connsiteY3-8" fmla="*/ 1204077 h 2051818"/>
              <a:gd name="connsiteX4-9" fmla="*/ 6027 w 9143999"/>
              <a:gd name="connsiteY4-10" fmla="*/ 1207403 h 2051818"/>
              <a:gd name="connsiteX5-11" fmla="*/ 9044856 w 9143999"/>
              <a:gd name="connsiteY5-12" fmla="*/ 57555 h 2051818"/>
              <a:gd name="connsiteX6-13" fmla="*/ 9143999 w 9143999"/>
              <a:gd name="connsiteY6-14" fmla="*/ 0 h 2051818"/>
              <a:gd name="connsiteX0-15" fmla="*/ 9143999 w 9143999"/>
              <a:gd name="connsiteY0-16" fmla="*/ 0 h 2051818"/>
              <a:gd name="connsiteX1-17" fmla="*/ 9143999 w 9143999"/>
              <a:gd name="connsiteY1-18" fmla="*/ 2051818 h 2051818"/>
              <a:gd name="connsiteX2-19" fmla="*/ 0 w 9143999"/>
              <a:gd name="connsiteY2-20" fmla="*/ 2051818 h 2051818"/>
              <a:gd name="connsiteX3-21" fmla="*/ 0 w 9143999"/>
              <a:gd name="connsiteY3-22" fmla="*/ 1204077 h 2051818"/>
              <a:gd name="connsiteX4-23" fmla="*/ 6027 w 9143999"/>
              <a:gd name="connsiteY4-24" fmla="*/ 1207403 h 2051818"/>
              <a:gd name="connsiteX5-25" fmla="*/ 9143999 w 9143999"/>
              <a:gd name="connsiteY5-26" fmla="*/ 0 h 2051818"/>
              <a:gd name="connsiteX0-27" fmla="*/ 9143999 w 9143999"/>
              <a:gd name="connsiteY0-28" fmla="*/ 0 h 2051818"/>
              <a:gd name="connsiteX1-29" fmla="*/ 9143999 w 9143999"/>
              <a:gd name="connsiteY1-30" fmla="*/ 2051818 h 2051818"/>
              <a:gd name="connsiteX2-31" fmla="*/ 0 w 9143999"/>
              <a:gd name="connsiteY2-32" fmla="*/ 2051818 h 2051818"/>
              <a:gd name="connsiteX3-33" fmla="*/ 0 w 9143999"/>
              <a:gd name="connsiteY3-34" fmla="*/ 1204077 h 2051818"/>
              <a:gd name="connsiteX4-35" fmla="*/ 6027 w 9143999"/>
              <a:gd name="connsiteY4-36" fmla="*/ 1207403 h 2051818"/>
              <a:gd name="connsiteX5-37" fmla="*/ 9143999 w 9143999"/>
              <a:gd name="connsiteY5-38" fmla="*/ 0 h 2051818"/>
              <a:gd name="connsiteX0-39" fmla="*/ 9143999 w 9143999"/>
              <a:gd name="connsiteY0-40" fmla="*/ 0 h 2051818"/>
              <a:gd name="connsiteX1-41" fmla="*/ 9143999 w 9143999"/>
              <a:gd name="connsiteY1-42" fmla="*/ 2051818 h 2051818"/>
              <a:gd name="connsiteX2-43" fmla="*/ 0 w 9143999"/>
              <a:gd name="connsiteY2-44" fmla="*/ 2051818 h 2051818"/>
              <a:gd name="connsiteX3-45" fmla="*/ 0 w 9143999"/>
              <a:gd name="connsiteY3-46" fmla="*/ 1204077 h 2051818"/>
              <a:gd name="connsiteX4-47" fmla="*/ 6027 w 9143999"/>
              <a:gd name="connsiteY4-48" fmla="*/ 1207403 h 2051818"/>
              <a:gd name="connsiteX5-49" fmla="*/ 9143999 w 9143999"/>
              <a:gd name="connsiteY5-50" fmla="*/ 0 h 2051818"/>
              <a:gd name="connsiteX0-51" fmla="*/ 9143999 w 9143999"/>
              <a:gd name="connsiteY0-52" fmla="*/ 0 h 2051818"/>
              <a:gd name="connsiteX1-53" fmla="*/ 9143999 w 9143999"/>
              <a:gd name="connsiteY1-54" fmla="*/ 2051818 h 2051818"/>
              <a:gd name="connsiteX2-55" fmla="*/ 0 w 9143999"/>
              <a:gd name="connsiteY2-56" fmla="*/ 2051818 h 2051818"/>
              <a:gd name="connsiteX3-57" fmla="*/ 0 w 9143999"/>
              <a:gd name="connsiteY3-58" fmla="*/ 1204077 h 2051818"/>
              <a:gd name="connsiteX4-59" fmla="*/ 6027 w 9143999"/>
              <a:gd name="connsiteY4-60" fmla="*/ 1207403 h 2051818"/>
              <a:gd name="connsiteX5-61" fmla="*/ 9143999 w 9143999"/>
              <a:gd name="connsiteY5-62" fmla="*/ 0 h 2051818"/>
              <a:gd name="connsiteX0-63" fmla="*/ 9143999 w 9143999"/>
              <a:gd name="connsiteY0-64" fmla="*/ 130228 h 2182046"/>
              <a:gd name="connsiteX1-65" fmla="*/ 9143999 w 9143999"/>
              <a:gd name="connsiteY1-66" fmla="*/ 2182046 h 2182046"/>
              <a:gd name="connsiteX2-67" fmla="*/ 0 w 9143999"/>
              <a:gd name="connsiteY2-68" fmla="*/ 2182046 h 2182046"/>
              <a:gd name="connsiteX3-69" fmla="*/ 0 w 9143999"/>
              <a:gd name="connsiteY3-70" fmla="*/ 1334305 h 2182046"/>
              <a:gd name="connsiteX4-71" fmla="*/ 6027 w 9143999"/>
              <a:gd name="connsiteY4-72" fmla="*/ 0 h 2182046"/>
              <a:gd name="connsiteX5-73" fmla="*/ 9143999 w 9143999"/>
              <a:gd name="connsiteY5-74" fmla="*/ 130228 h 2182046"/>
              <a:gd name="connsiteX0-75" fmla="*/ 9143999 w 9143999"/>
              <a:gd name="connsiteY0-76" fmla="*/ 0 h 2051818"/>
              <a:gd name="connsiteX1-77" fmla="*/ 9143999 w 9143999"/>
              <a:gd name="connsiteY1-78" fmla="*/ 2051818 h 2051818"/>
              <a:gd name="connsiteX2-79" fmla="*/ 0 w 9143999"/>
              <a:gd name="connsiteY2-80" fmla="*/ 2051818 h 2051818"/>
              <a:gd name="connsiteX3-81" fmla="*/ 0 w 9143999"/>
              <a:gd name="connsiteY3-82" fmla="*/ 1204077 h 2051818"/>
              <a:gd name="connsiteX4-83" fmla="*/ 25380 w 9143999"/>
              <a:gd name="connsiteY4-84" fmla="*/ 54648 h 2051818"/>
              <a:gd name="connsiteX5-85" fmla="*/ 9143999 w 9143999"/>
              <a:gd name="connsiteY5-86" fmla="*/ 0 h 2051818"/>
              <a:gd name="connsiteX0-87" fmla="*/ 9143999 w 9143999"/>
              <a:gd name="connsiteY0-88" fmla="*/ 0 h 2051818"/>
              <a:gd name="connsiteX1-89" fmla="*/ 9143999 w 9143999"/>
              <a:gd name="connsiteY1-90" fmla="*/ 2051818 h 2051818"/>
              <a:gd name="connsiteX2-91" fmla="*/ 0 w 9143999"/>
              <a:gd name="connsiteY2-92" fmla="*/ 2051818 h 2051818"/>
              <a:gd name="connsiteX3-93" fmla="*/ 0 w 9143999"/>
              <a:gd name="connsiteY3-94" fmla="*/ 1204077 h 2051818"/>
              <a:gd name="connsiteX4-95" fmla="*/ 25380 w 9143999"/>
              <a:gd name="connsiteY4-96" fmla="*/ 54648 h 2051818"/>
              <a:gd name="connsiteX5-97" fmla="*/ 9143999 w 9143999"/>
              <a:gd name="connsiteY5-98" fmla="*/ 0 h 2051818"/>
              <a:gd name="connsiteX0-99" fmla="*/ 9143999 w 9143999"/>
              <a:gd name="connsiteY0-100" fmla="*/ 0 h 2051818"/>
              <a:gd name="connsiteX1-101" fmla="*/ 9143999 w 9143999"/>
              <a:gd name="connsiteY1-102" fmla="*/ 2051818 h 2051818"/>
              <a:gd name="connsiteX2-103" fmla="*/ 0 w 9143999"/>
              <a:gd name="connsiteY2-104" fmla="*/ 2051818 h 2051818"/>
              <a:gd name="connsiteX3-105" fmla="*/ 0 w 9143999"/>
              <a:gd name="connsiteY3-106" fmla="*/ 1204077 h 2051818"/>
              <a:gd name="connsiteX4-107" fmla="*/ 25380 w 9143999"/>
              <a:gd name="connsiteY4-108" fmla="*/ 54648 h 2051818"/>
              <a:gd name="connsiteX5-109" fmla="*/ 9143999 w 9143999"/>
              <a:gd name="connsiteY5-110" fmla="*/ 0 h 2051818"/>
              <a:gd name="connsiteX0-111" fmla="*/ 9143999 w 9143999"/>
              <a:gd name="connsiteY0-112" fmla="*/ 0 h 2051818"/>
              <a:gd name="connsiteX1-113" fmla="*/ 9143999 w 9143999"/>
              <a:gd name="connsiteY1-114" fmla="*/ 2051818 h 2051818"/>
              <a:gd name="connsiteX2-115" fmla="*/ 0 w 9143999"/>
              <a:gd name="connsiteY2-116" fmla="*/ 2051818 h 2051818"/>
              <a:gd name="connsiteX3-117" fmla="*/ 0 w 9143999"/>
              <a:gd name="connsiteY3-118" fmla="*/ 1204077 h 2051818"/>
              <a:gd name="connsiteX4-119" fmla="*/ 25380 w 9143999"/>
              <a:gd name="connsiteY4-120" fmla="*/ 54648 h 2051818"/>
              <a:gd name="connsiteX5-121" fmla="*/ 9143999 w 9143999"/>
              <a:gd name="connsiteY5-122" fmla="*/ 0 h 2051818"/>
              <a:gd name="connsiteX0-123" fmla="*/ 9124647 w 9143999"/>
              <a:gd name="connsiteY0-124" fmla="*/ 0 h 2127943"/>
              <a:gd name="connsiteX1-125" fmla="*/ 9143999 w 9143999"/>
              <a:gd name="connsiteY1-126" fmla="*/ 2127943 h 2127943"/>
              <a:gd name="connsiteX2-127" fmla="*/ 0 w 9143999"/>
              <a:gd name="connsiteY2-128" fmla="*/ 2127943 h 2127943"/>
              <a:gd name="connsiteX3-129" fmla="*/ 0 w 9143999"/>
              <a:gd name="connsiteY3-130" fmla="*/ 1280202 h 2127943"/>
              <a:gd name="connsiteX4-131" fmla="*/ 25380 w 9143999"/>
              <a:gd name="connsiteY4-132" fmla="*/ 130773 h 2127943"/>
              <a:gd name="connsiteX5-133" fmla="*/ 9124647 w 9143999"/>
              <a:gd name="connsiteY5-134" fmla="*/ 0 h 2127943"/>
              <a:gd name="connsiteX0-135" fmla="*/ 9124647 w 9143999"/>
              <a:gd name="connsiteY0-136" fmla="*/ 0 h 2127943"/>
              <a:gd name="connsiteX1-137" fmla="*/ 9143999 w 9143999"/>
              <a:gd name="connsiteY1-138" fmla="*/ 2127943 h 2127943"/>
              <a:gd name="connsiteX2-139" fmla="*/ 0 w 9143999"/>
              <a:gd name="connsiteY2-140" fmla="*/ 2127943 h 2127943"/>
              <a:gd name="connsiteX3-141" fmla="*/ 0 w 9143999"/>
              <a:gd name="connsiteY3-142" fmla="*/ 1280202 h 2127943"/>
              <a:gd name="connsiteX4-143" fmla="*/ 25380 w 9143999"/>
              <a:gd name="connsiteY4-144" fmla="*/ 130773 h 2127943"/>
              <a:gd name="connsiteX5-145" fmla="*/ 9124647 w 9143999"/>
              <a:gd name="connsiteY5-146" fmla="*/ 0 h 2127943"/>
              <a:gd name="connsiteX0-147" fmla="*/ 9124647 w 9143999"/>
              <a:gd name="connsiteY0-148" fmla="*/ 0 h 2127943"/>
              <a:gd name="connsiteX1-149" fmla="*/ 9143999 w 9143999"/>
              <a:gd name="connsiteY1-150" fmla="*/ 2127943 h 2127943"/>
              <a:gd name="connsiteX2-151" fmla="*/ 0 w 9143999"/>
              <a:gd name="connsiteY2-152" fmla="*/ 2127943 h 2127943"/>
              <a:gd name="connsiteX3-153" fmla="*/ 0 w 9143999"/>
              <a:gd name="connsiteY3-154" fmla="*/ 1280202 h 2127943"/>
              <a:gd name="connsiteX4-155" fmla="*/ 6028 w 9143999"/>
              <a:gd name="connsiteY4-156" fmla="*/ 11147 h 2127943"/>
              <a:gd name="connsiteX5-157" fmla="*/ 9124647 w 9143999"/>
              <a:gd name="connsiteY5-158" fmla="*/ 0 h 2127943"/>
              <a:gd name="connsiteX0-159" fmla="*/ 9138134 w 9157486"/>
              <a:gd name="connsiteY0-160" fmla="*/ 0 h 2127943"/>
              <a:gd name="connsiteX1-161" fmla="*/ 9157486 w 9157486"/>
              <a:gd name="connsiteY1-162" fmla="*/ 2127943 h 2127943"/>
              <a:gd name="connsiteX2-163" fmla="*/ 13487 w 9157486"/>
              <a:gd name="connsiteY2-164" fmla="*/ 2127943 h 2127943"/>
              <a:gd name="connsiteX3-165" fmla="*/ 13487 w 9157486"/>
              <a:gd name="connsiteY3-166" fmla="*/ 1280202 h 2127943"/>
              <a:gd name="connsiteX4-167" fmla="*/ 163 w 9157486"/>
              <a:gd name="connsiteY4-168" fmla="*/ 141648 h 2127943"/>
              <a:gd name="connsiteX5-169" fmla="*/ 9138134 w 9157486"/>
              <a:gd name="connsiteY5-170" fmla="*/ 0 h 21279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9157486" h="2127943">
                <a:moveTo>
                  <a:pt x="9138134" y="0"/>
                </a:moveTo>
                <a:lnTo>
                  <a:pt x="9157486" y="2127943"/>
                </a:lnTo>
                <a:lnTo>
                  <a:pt x="13487" y="2127943"/>
                </a:lnTo>
                <a:lnTo>
                  <a:pt x="13487" y="1280202"/>
                </a:lnTo>
                <a:cubicBezTo>
                  <a:pt x="15496" y="857184"/>
                  <a:pt x="-1846" y="564666"/>
                  <a:pt x="163" y="141648"/>
                </a:cubicBezTo>
                <a:cubicBezTo>
                  <a:pt x="3568670" y="1577063"/>
                  <a:pt x="7137176" y="1131097"/>
                  <a:pt x="9138134" y="0"/>
                </a:cubicBezTo>
                <a:close/>
              </a:path>
            </a:pathLst>
          </a:custGeom>
          <a:gradFill>
            <a:gsLst>
              <a:gs pos="0">
                <a:srgbClr val="122C55">
                  <a:alpha val="90000"/>
                </a:srgbClr>
              </a:gs>
              <a:gs pos="100000">
                <a:srgbClr val="122C55">
                  <a:alpha val="7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任意多边形 17">
            <a:extLst>
              <a:ext uri="{FF2B5EF4-FFF2-40B4-BE49-F238E27FC236}">
                <a16:creationId xmlns:a16="http://schemas.microsoft.com/office/drawing/2014/main" id="{C688B038-74D6-3F0B-2D1F-064A42292BF2}"/>
              </a:ext>
            </a:extLst>
          </p:cNvPr>
          <p:cNvSpPr/>
          <p:nvPr/>
        </p:nvSpPr>
        <p:spPr>
          <a:xfrm rot="16200000">
            <a:off x="4044950" y="-1284287"/>
            <a:ext cx="6869113" cy="9424987"/>
          </a:xfrm>
          <a:custGeom>
            <a:avLst/>
            <a:gdLst>
              <a:gd name="connsiteX0" fmla="*/ 6858000 w 6858000"/>
              <a:gd name="connsiteY0" fmla="*/ 0 h 6459417"/>
              <a:gd name="connsiteX1" fmla="*/ 6858000 w 6858000"/>
              <a:gd name="connsiteY1" fmla="*/ 1675279 h 6459417"/>
              <a:gd name="connsiteX2" fmla="*/ 6858000 w 6858000"/>
              <a:gd name="connsiteY2" fmla="*/ 1819701 h 6459417"/>
              <a:gd name="connsiteX3" fmla="*/ 6858000 w 6858000"/>
              <a:gd name="connsiteY3" fmla="*/ 2278767 h 6459417"/>
              <a:gd name="connsiteX4" fmla="*/ 6858000 w 6858000"/>
              <a:gd name="connsiteY4" fmla="*/ 3954046 h 6459417"/>
              <a:gd name="connsiteX5" fmla="*/ 6858000 w 6858000"/>
              <a:gd name="connsiteY5" fmla="*/ 4098468 h 6459417"/>
              <a:gd name="connsiteX6" fmla="*/ 6858000 w 6858000"/>
              <a:gd name="connsiteY6" fmla="*/ 4180650 h 6459417"/>
              <a:gd name="connsiteX7" fmla="*/ 6858000 w 6858000"/>
              <a:gd name="connsiteY7" fmla="*/ 6459417 h 6459417"/>
              <a:gd name="connsiteX8" fmla="*/ 0 w 6858000"/>
              <a:gd name="connsiteY8" fmla="*/ 6459417 h 6459417"/>
              <a:gd name="connsiteX9" fmla="*/ 0 w 6858000"/>
              <a:gd name="connsiteY9" fmla="*/ 4180650 h 6459417"/>
              <a:gd name="connsiteX10" fmla="*/ 0 w 6858000"/>
              <a:gd name="connsiteY10" fmla="*/ 4098468 h 6459417"/>
              <a:gd name="connsiteX11" fmla="*/ 0 w 6858000"/>
              <a:gd name="connsiteY11" fmla="*/ 3954046 h 6459417"/>
              <a:gd name="connsiteX12" fmla="*/ 0 w 6858000"/>
              <a:gd name="connsiteY12" fmla="*/ 3295924 h 6459417"/>
              <a:gd name="connsiteX13" fmla="*/ 0 w 6858000"/>
              <a:gd name="connsiteY13" fmla="*/ 1819701 h 6459417"/>
              <a:gd name="connsiteX14" fmla="*/ 0 w 6858000"/>
              <a:gd name="connsiteY14" fmla="*/ 1675279 h 6459417"/>
              <a:gd name="connsiteX15" fmla="*/ 0 w 6858000"/>
              <a:gd name="connsiteY15" fmla="*/ 1017157 h 6459417"/>
              <a:gd name="connsiteX16" fmla="*/ 227535 w 6858000"/>
              <a:gd name="connsiteY16" fmla="*/ 1166258 h 6459417"/>
              <a:gd name="connsiteX17" fmla="*/ 6270374 w 6858000"/>
              <a:gd name="connsiteY17" fmla="*/ 412001 h 6459417"/>
              <a:gd name="connsiteX18" fmla="*/ 6705779 w 6858000"/>
              <a:gd name="connsiteY18" fmla="*/ 117916 h 6459417"/>
              <a:gd name="connsiteX0-1" fmla="*/ 6858000 w 6941935"/>
              <a:gd name="connsiteY0-2" fmla="*/ 56823 h 6516240"/>
              <a:gd name="connsiteX1-3" fmla="*/ 6858000 w 6941935"/>
              <a:gd name="connsiteY1-4" fmla="*/ 1732102 h 6516240"/>
              <a:gd name="connsiteX2-5" fmla="*/ 6858000 w 6941935"/>
              <a:gd name="connsiteY2-6" fmla="*/ 1876524 h 6516240"/>
              <a:gd name="connsiteX3-7" fmla="*/ 6858000 w 6941935"/>
              <a:gd name="connsiteY3-8" fmla="*/ 2335590 h 6516240"/>
              <a:gd name="connsiteX4-9" fmla="*/ 6858000 w 6941935"/>
              <a:gd name="connsiteY4-10" fmla="*/ 4010869 h 6516240"/>
              <a:gd name="connsiteX5-11" fmla="*/ 6858000 w 6941935"/>
              <a:gd name="connsiteY5-12" fmla="*/ 4155291 h 6516240"/>
              <a:gd name="connsiteX6-13" fmla="*/ 6858000 w 6941935"/>
              <a:gd name="connsiteY6-14" fmla="*/ 4237473 h 6516240"/>
              <a:gd name="connsiteX7-15" fmla="*/ 6858000 w 6941935"/>
              <a:gd name="connsiteY7-16" fmla="*/ 6516240 h 6516240"/>
              <a:gd name="connsiteX8-17" fmla="*/ 0 w 6941935"/>
              <a:gd name="connsiteY8-18" fmla="*/ 6516240 h 6516240"/>
              <a:gd name="connsiteX9-19" fmla="*/ 0 w 6941935"/>
              <a:gd name="connsiteY9-20" fmla="*/ 4237473 h 6516240"/>
              <a:gd name="connsiteX10-21" fmla="*/ 0 w 6941935"/>
              <a:gd name="connsiteY10-22" fmla="*/ 4155291 h 6516240"/>
              <a:gd name="connsiteX11-23" fmla="*/ 0 w 6941935"/>
              <a:gd name="connsiteY11-24" fmla="*/ 4010869 h 6516240"/>
              <a:gd name="connsiteX12-25" fmla="*/ 0 w 6941935"/>
              <a:gd name="connsiteY12-26" fmla="*/ 3352747 h 6516240"/>
              <a:gd name="connsiteX13-27" fmla="*/ 0 w 6941935"/>
              <a:gd name="connsiteY13-28" fmla="*/ 1876524 h 6516240"/>
              <a:gd name="connsiteX14-29" fmla="*/ 0 w 6941935"/>
              <a:gd name="connsiteY14-30" fmla="*/ 1732102 h 6516240"/>
              <a:gd name="connsiteX15-31" fmla="*/ 0 w 6941935"/>
              <a:gd name="connsiteY15-32" fmla="*/ 1073980 h 6516240"/>
              <a:gd name="connsiteX16-33" fmla="*/ 227535 w 6941935"/>
              <a:gd name="connsiteY16-34" fmla="*/ 1223081 h 6516240"/>
              <a:gd name="connsiteX17-35" fmla="*/ 6270374 w 6941935"/>
              <a:gd name="connsiteY17-36" fmla="*/ 468824 h 6516240"/>
              <a:gd name="connsiteX18-37" fmla="*/ 6858000 w 6941935"/>
              <a:gd name="connsiteY18-38" fmla="*/ 56823 h 6516240"/>
              <a:gd name="connsiteX0-39" fmla="*/ 6858000 w 6858000"/>
              <a:gd name="connsiteY0-40" fmla="*/ 4734 h 6464151"/>
              <a:gd name="connsiteX1-41" fmla="*/ 6858000 w 6858000"/>
              <a:gd name="connsiteY1-42" fmla="*/ 1680013 h 6464151"/>
              <a:gd name="connsiteX2-43" fmla="*/ 6858000 w 6858000"/>
              <a:gd name="connsiteY2-44" fmla="*/ 1824435 h 6464151"/>
              <a:gd name="connsiteX3-45" fmla="*/ 6858000 w 6858000"/>
              <a:gd name="connsiteY3-46" fmla="*/ 2283501 h 6464151"/>
              <a:gd name="connsiteX4-47" fmla="*/ 6858000 w 6858000"/>
              <a:gd name="connsiteY4-48" fmla="*/ 3958780 h 6464151"/>
              <a:gd name="connsiteX5-49" fmla="*/ 6858000 w 6858000"/>
              <a:gd name="connsiteY5-50" fmla="*/ 4103202 h 6464151"/>
              <a:gd name="connsiteX6-51" fmla="*/ 6858000 w 6858000"/>
              <a:gd name="connsiteY6-52" fmla="*/ 4185384 h 6464151"/>
              <a:gd name="connsiteX7-53" fmla="*/ 6858000 w 6858000"/>
              <a:gd name="connsiteY7-54" fmla="*/ 6464151 h 6464151"/>
              <a:gd name="connsiteX8-55" fmla="*/ 0 w 6858000"/>
              <a:gd name="connsiteY8-56" fmla="*/ 6464151 h 6464151"/>
              <a:gd name="connsiteX9-57" fmla="*/ 0 w 6858000"/>
              <a:gd name="connsiteY9-58" fmla="*/ 4185384 h 6464151"/>
              <a:gd name="connsiteX10-59" fmla="*/ 0 w 6858000"/>
              <a:gd name="connsiteY10-60" fmla="*/ 4103202 h 6464151"/>
              <a:gd name="connsiteX11-61" fmla="*/ 0 w 6858000"/>
              <a:gd name="connsiteY11-62" fmla="*/ 3958780 h 6464151"/>
              <a:gd name="connsiteX12-63" fmla="*/ 0 w 6858000"/>
              <a:gd name="connsiteY12-64" fmla="*/ 3300658 h 6464151"/>
              <a:gd name="connsiteX13-65" fmla="*/ 0 w 6858000"/>
              <a:gd name="connsiteY13-66" fmla="*/ 1824435 h 6464151"/>
              <a:gd name="connsiteX14-67" fmla="*/ 0 w 6858000"/>
              <a:gd name="connsiteY14-68" fmla="*/ 1680013 h 6464151"/>
              <a:gd name="connsiteX15-69" fmla="*/ 0 w 6858000"/>
              <a:gd name="connsiteY15-70" fmla="*/ 1021891 h 6464151"/>
              <a:gd name="connsiteX16-71" fmla="*/ 227535 w 6858000"/>
              <a:gd name="connsiteY16-72" fmla="*/ 1170992 h 6464151"/>
              <a:gd name="connsiteX17-73" fmla="*/ 6858000 w 6858000"/>
              <a:gd name="connsiteY17-74" fmla="*/ 4734 h 6464151"/>
              <a:gd name="connsiteX0-75" fmla="*/ 6858000 w 6858000"/>
              <a:gd name="connsiteY0-76" fmla="*/ 0 h 6459417"/>
              <a:gd name="connsiteX1-77" fmla="*/ 6858000 w 6858000"/>
              <a:gd name="connsiteY1-78" fmla="*/ 1675279 h 6459417"/>
              <a:gd name="connsiteX2-79" fmla="*/ 6858000 w 6858000"/>
              <a:gd name="connsiteY2-80" fmla="*/ 1819701 h 6459417"/>
              <a:gd name="connsiteX3-81" fmla="*/ 6858000 w 6858000"/>
              <a:gd name="connsiteY3-82" fmla="*/ 2278767 h 6459417"/>
              <a:gd name="connsiteX4-83" fmla="*/ 6858000 w 6858000"/>
              <a:gd name="connsiteY4-84" fmla="*/ 3954046 h 6459417"/>
              <a:gd name="connsiteX5-85" fmla="*/ 6858000 w 6858000"/>
              <a:gd name="connsiteY5-86" fmla="*/ 4098468 h 6459417"/>
              <a:gd name="connsiteX6-87" fmla="*/ 6858000 w 6858000"/>
              <a:gd name="connsiteY6-88" fmla="*/ 4180650 h 6459417"/>
              <a:gd name="connsiteX7-89" fmla="*/ 6858000 w 6858000"/>
              <a:gd name="connsiteY7-90" fmla="*/ 6459417 h 6459417"/>
              <a:gd name="connsiteX8-91" fmla="*/ 0 w 6858000"/>
              <a:gd name="connsiteY8-92" fmla="*/ 6459417 h 6459417"/>
              <a:gd name="connsiteX9-93" fmla="*/ 0 w 6858000"/>
              <a:gd name="connsiteY9-94" fmla="*/ 4180650 h 6459417"/>
              <a:gd name="connsiteX10-95" fmla="*/ 0 w 6858000"/>
              <a:gd name="connsiteY10-96" fmla="*/ 4098468 h 6459417"/>
              <a:gd name="connsiteX11-97" fmla="*/ 0 w 6858000"/>
              <a:gd name="connsiteY11-98" fmla="*/ 3954046 h 6459417"/>
              <a:gd name="connsiteX12-99" fmla="*/ 0 w 6858000"/>
              <a:gd name="connsiteY12-100" fmla="*/ 3295924 h 6459417"/>
              <a:gd name="connsiteX13-101" fmla="*/ 0 w 6858000"/>
              <a:gd name="connsiteY13-102" fmla="*/ 1819701 h 6459417"/>
              <a:gd name="connsiteX14-103" fmla="*/ 0 w 6858000"/>
              <a:gd name="connsiteY14-104" fmla="*/ 1675279 h 6459417"/>
              <a:gd name="connsiteX15-105" fmla="*/ 0 w 6858000"/>
              <a:gd name="connsiteY15-106" fmla="*/ 1017157 h 6459417"/>
              <a:gd name="connsiteX16-107" fmla="*/ 227535 w 6858000"/>
              <a:gd name="connsiteY16-108" fmla="*/ 1166258 h 6459417"/>
              <a:gd name="connsiteX17-109" fmla="*/ 6858000 w 6858000"/>
              <a:gd name="connsiteY17-110" fmla="*/ 0 h 6459417"/>
              <a:gd name="connsiteX0-111" fmla="*/ 6858000 w 6858000"/>
              <a:gd name="connsiteY0-112" fmla="*/ 0 h 6459417"/>
              <a:gd name="connsiteX1-113" fmla="*/ 6858000 w 6858000"/>
              <a:gd name="connsiteY1-114" fmla="*/ 1675279 h 6459417"/>
              <a:gd name="connsiteX2-115" fmla="*/ 6858000 w 6858000"/>
              <a:gd name="connsiteY2-116" fmla="*/ 1819701 h 6459417"/>
              <a:gd name="connsiteX3-117" fmla="*/ 6858000 w 6858000"/>
              <a:gd name="connsiteY3-118" fmla="*/ 2278767 h 6459417"/>
              <a:gd name="connsiteX4-119" fmla="*/ 6858000 w 6858000"/>
              <a:gd name="connsiteY4-120" fmla="*/ 3954046 h 6459417"/>
              <a:gd name="connsiteX5-121" fmla="*/ 6858000 w 6858000"/>
              <a:gd name="connsiteY5-122" fmla="*/ 4098468 h 6459417"/>
              <a:gd name="connsiteX6-123" fmla="*/ 6858000 w 6858000"/>
              <a:gd name="connsiteY6-124" fmla="*/ 4180650 h 6459417"/>
              <a:gd name="connsiteX7-125" fmla="*/ 6858000 w 6858000"/>
              <a:gd name="connsiteY7-126" fmla="*/ 6459417 h 6459417"/>
              <a:gd name="connsiteX8-127" fmla="*/ 0 w 6858000"/>
              <a:gd name="connsiteY8-128" fmla="*/ 6459417 h 6459417"/>
              <a:gd name="connsiteX9-129" fmla="*/ 0 w 6858000"/>
              <a:gd name="connsiteY9-130" fmla="*/ 4180650 h 6459417"/>
              <a:gd name="connsiteX10-131" fmla="*/ 0 w 6858000"/>
              <a:gd name="connsiteY10-132" fmla="*/ 4098468 h 6459417"/>
              <a:gd name="connsiteX11-133" fmla="*/ 0 w 6858000"/>
              <a:gd name="connsiteY11-134" fmla="*/ 3954046 h 6459417"/>
              <a:gd name="connsiteX12-135" fmla="*/ 0 w 6858000"/>
              <a:gd name="connsiteY12-136" fmla="*/ 3295924 h 6459417"/>
              <a:gd name="connsiteX13-137" fmla="*/ 0 w 6858000"/>
              <a:gd name="connsiteY13-138" fmla="*/ 1819701 h 6459417"/>
              <a:gd name="connsiteX14-139" fmla="*/ 0 w 6858000"/>
              <a:gd name="connsiteY14-140" fmla="*/ 1675279 h 6459417"/>
              <a:gd name="connsiteX15-141" fmla="*/ 0 w 6858000"/>
              <a:gd name="connsiteY15-142" fmla="*/ 1017157 h 6459417"/>
              <a:gd name="connsiteX16-143" fmla="*/ 6858000 w 6858000"/>
              <a:gd name="connsiteY16-144" fmla="*/ 0 h 6459417"/>
              <a:gd name="connsiteX0-145" fmla="*/ 6858000 w 6858000"/>
              <a:gd name="connsiteY0-146" fmla="*/ 0 h 6459417"/>
              <a:gd name="connsiteX1-147" fmla="*/ 6858000 w 6858000"/>
              <a:gd name="connsiteY1-148" fmla="*/ 1675279 h 6459417"/>
              <a:gd name="connsiteX2-149" fmla="*/ 6858000 w 6858000"/>
              <a:gd name="connsiteY2-150" fmla="*/ 1819701 h 6459417"/>
              <a:gd name="connsiteX3-151" fmla="*/ 6858000 w 6858000"/>
              <a:gd name="connsiteY3-152" fmla="*/ 2278767 h 6459417"/>
              <a:gd name="connsiteX4-153" fmla="*/ 6858000 w 6858000"/>
              <a:gd name="connsiteY4-154" fmla="*/ 3954046 h 6459417"/>
              <a:gd name="connsiteX5-155" fmla="*/ 6858000 w 6858000"/>
              <a:gd name="connsiteY5-156" fmla="*/ 4098468 h 6459417"/>
              <a:gd name="connsiteX6-157" fmla="*/ 6858000 w 6858000"/>
              <a:gd name="connsiteY6-158" fmla="*/ 4180650 h 6459417"/>
              <a:gd name="connsiteX7-159" fmla="*/ 6858000 w 6858000"/>
              <a:gd name="connsiteY7-160" fmla="*/ 6459417 h 6459417"/>
              <a:gd name="connsiteX8-161" fmla="*/ 0 w 6858000"/>
              <a:gd name="connsiteY8-162" fmla="*/ 6459417 h 6459417"/>
              <a:gd name="connsiteX9-163" fmla="*/ 0 w 6858000"/>
              <a:gd name="connsiteY9-164" fmla="*/ 4180650 h 6459417"/>
              <a:gd name="connsiteX10-165" fmla="*/ 0 w 6858000"/>
              <a:gd name="connsiteY10-166" fmla="*/ 4098468 h 6459417"/>
              <a:gd name="connsiteX11-167" fmla="*/ 0 w 6858000"/>
              <a:gd name="connsiteY11-168" fmla="*/ 3954046 h 6459417"/>
              <a:gd name="connsiteX12-169" fmla="*/ 0 w 6858000"/>
              <a:gd name="connsiteY12-170" fmla="*/ 3295924 h 6459417"/>
              <a:gd name="connsiteX13-171" fmla="*/ 0 w 6858000"/>
              <a:gd name="connsiteY13-172" fmla="*/ 1819701 h 6459417"/>
              <a:gd name="connsiteX14-173" fmla="*/ 0 w 6858000"/>
              <a:gd name="connsiteY14-174" fmla="*/ 1675279 h 6459417"/>
              <a:gd name="connsiteX15-175" fmla="*/ 0 w 6858000"/>
              <a:gd name="connsiteY15-176" fmla="*/ 1017157 h 6459417"/>
              <a:gd name="connsiteX16-177" fmla="*/ 6858000 w 6858000"/>
              <a:gd name="connsiteY16-178" fmla="*/ 0 h 6459417"/>
              <a:gd name="connsiteX0-179" fmla="*/ 6858000 w 6858000"/>
              <a:gd name="connsiteY0-180" fmla="*/ 0 h 6459417"/>
              <a:gd name="connsiteX1-181" fmla="*/ 6858000 w 6858000"/>
              <a:gd name="connsiteY1-182" fmla="*/ 1675279 h 6459417"/>
              <a:gd name="connsiteX2-183" fmla="*/ 6858000 w 6858000"/>
              <a:gd name="connsiteY2-184" fmla="*/ 1819701 h 6459417"/>
              <a:gd name="connsiteX3-185" fmla="*/ 6858000 w 6858000"/>
              <a:gd name="connsiteY3-186" fmla="*/ 2278767 h 6459417"/>
              <a:gd name="connsiteX4-187" fmla="*/ 6858000 w 6858000"/>
              <a:gd name="connsiteY4-188" fmla="*/ 3954046 h 6459417"/>
              <a:gd name="connsiteX5-189" fmla="*/ 6858000 w 6858000"/>
              <a:gd name="connsiteY5-190" fmla="*/ 4098468 h 6459417"/>
              <a:gd name="connsiteX6-191" fmla="*/ 6858000 w 6858000"/>
              <a:gd name="connsiteY6-192" fmla="*/ 4180650 h 6459417"/>
              <a:gd name="connsiteX7-193" fmla="*/ 6858000 w 6858000"/>
              <a:gd name="connsiteY7-194" fmla="*/ 6459417 h 6459417"/>
              <a:gd name="connsiteX8-195" fmla="*/ 0 w 6858000"/>
              <a:gd name="connsiteY8-196" fmla="*/ 6459417 h 6459417"/>
              <a:gd name="connsiteX9-197" fmla="*/ 0 w 6858000"/>
              <a:gd name="connsiteY9-198" fmla="*/ 4180650 h 6459417"/>
              <a:gd name="connsiteX10-199" fmla="*/ 0 w 6858000"/>
              <a:gd name="connsiteY10-200" fmla="*/ 4098468 h 6459417"/>
              <a:gd name="connsiteX11-201" fmla="*/ 0 w 6858000"/>
              <a:gd name="connsiteY11-202" fmla="*/ 3954046 h 6459417"/>
              <a:gd name="connsiteX12-203" fmla="*/ 0 w 6858000"/>
              <a:gd name="connsiteY12-204" fmla="*/ 3295924 h 6459417"/>
              <a:gd name="connsiteX13-205" fmla="*/ 0 w 6858000"/>
              <a:gd name="connsiteY13-206" fmla="*/ 1819701 h 6459417"/>
              <a:gd name="connsiteX14-207" fmla="*/ 0 w 6858000"/>
              <a:gd name="connsiteY14-208" fmla="*/ 1675279 h 6459417"/>
              <a:gd name="connsiteX15-209" fmla="*/ 0 w 6858000"/>
              <a:gd name="connsiteY15-210" fmla="*/ 1017157 h 6459417"/>
              <a:gd name="connsiteX16-211" fmla="*/ 6858000 w 6858000"/>
              <a:gd name="connsiteY16-212" fmla="*/ 0 h 6459417"/>
              <a:gd name="connsiteX0-213" fmla="*/ 6858000 w 6858000"/>
              <a:gd name="connsiteY0-214" fmla="*/ 0 h 6459417"/>
              <a:gd name="connsiteX1-215" fmla="*/ 6858000 w 6858000"/>
              <a:gd name="connsiteY1-216" fmla="*/ 1675279 h 6459417"/>
              <a:gd name="connsiteX2-217" fmla="*/ 6858000 w 6858000"/>
              <a:gd name="connsiteY2-218" fmla="*/ 1819701 h 6459417"/>
              <a:gd name="connsiteX3-219" fmla="*/ 6858000 w 6858000"/>
              <a:gd name="connsiteY3-220" fmla="*/ 2278767 h 6459417"/>
              <a:gd name="connsiteX4-221" fmla="*/ 6858000 w 6858000"/>
              <a:gd name="connsiteY4-222" fmla="*/ 3954046 h 6459417"/>
              <a:gd name="connsiteX5-223" fmla="*/ 6858000 w 6858000"/>
              <a:gd name="connsiteY5-224" fmla="*/ 4098468 h 6459417"/>
              <a:gd name="connsiteX6-225" fmla="*/ 6858000 w 6858000"/>
              <a:gd name="connsiteY6-226" fmla="*/ 4180650 h 6459417"/>
              <a:gd name="connsiteX7-227" fmla="*/ 6858000 w 6858000"/>
              <a:gd name="connsiteY7-228" fmla="*/ 6459417 h 6459417"/>
              <a:gd name="connsiteX8-229" fmla="*/ 0 w 6858000"/>
              <a:gd name="connsiteY8-230" fmla="*/ 6459417 h 6459417"/>
              <a:gd name="connsiteX9-231" fmla="*/ 0 w 6858000"/>
              <a:gd name="connsiteY9-232" fmla="*/ 4180650 h 6459417"/>
              <a:gd name="connsiteX10-233" fmla="*/ 0 w 6858000"/>
              <a:gd name="connsiteY10-234" fmla="*/ 4098468 h 6459417"/>
              <a:gd name="connsiteX11-235" fmla="*/ 0 w 6858000"/>
              <a:gd name="connsiteY11-236" fmla="*/ 3954046 h 6459417"/>
              <a:gd name="connsiteX12-237" fmla="*/ 0 w 6858000"/>
              <a:gd name="connsiteY12-238" fmla="*/ 3295924 h 6459417"/>
              <a:gd name="connsiteX13-239" fmla="*/ 0 w 6858000"/>
              <a:gd name="connsiteY13-240" fmla="*/ 1819701 h 6459417"/>
              <a:gd name="connsiteX14-241" fmla="*/ 0 w 6858000"/>
              <a:gd name="connsiteY14-242" fmla="*/ 1675279 h 6459417"/>
              <a:gd name="connsiteX15-243" fmla="*/ 0 w 6858000"/>
              <a:gd name="connsiteY15-244" fmla="*/ 1017157 h 6459417"/>
              <a:gd name="connsiteX16-245" fmla="*/ 6858000 w 6858000"/>
              <a:gd name="connsiteY16-246" fmla="*/ 0 h 6459417"/>
              <a:gd name="connsiteX0-247" fmla="*/ 6858000 w 6858000"/>
              <a:gd name="connsiteY0-248" fmla="*/ 0 h 6459417"/>
              <a:gd name="connsiteX1-249" fmla="*/ 6858000 w 6858000"/>
              <a:gd name="connsiteY1-250" fmla="*/ 1675279 h 6459417"/>
              <a:gd name="connsiteX2-251" fmla="*/ 6858000 w 6858000"/>
              <a:gd name="connsiteY2-252" fmla="*/ 1819701 h 6459417"/>
              <a:gd name="connsiteX3-253" fmla="*/ 6858000 w 6858000"/>
              <a:gd name="connsiteY3-254" fmla="*/ 2278767 h 6459417"/>
              <a:gd name="connsiteX4-255" fmla="*/ 6858000 w 6858000"/>
              <a:gd name="connsiteY4-256" fmla="*/ 3954046 h 6459417"/>
              <a:gd name="connsiteX5-257" fmla="*/ 6858000 w 6858000"/>
              <a:gd name="connsiteY5-258" fmla="*/ 4098468 h 6459417"/>
              <a:gd name="connsiteX6-259" fmla="*/ 6858000 w 6858000"/>
              <a:gd name="connsiteY6-260" fmla="*/ 4180650 h 6459417"/>
              <a:gd name="connsiteX7-261" fmla="*/ 6858000 w 6858000"/>
              <a:gd name="connsiteY7-262" fmla="*/ 6459417 h 6459417"/>
              <a:gd name="connsiteX8-263" fmla="*/ 0 w 6858000"/>
              <a:gd name="connsiteY8-264" fmla="*/ 6459417 h 6459417"/>
              <a:gd name="connsiteX9-265" fmla="*/ 0 w 6858000"/>
              <a:gd name="connsiteY9-266" fmla="*/ 4180650 h 6459417"/>
              <a:gd name="connsiteX10-267" fmla="*/ 0 w 6858000"/>
              <a:gd name="connsiteY10-268" fmla="*/ 4098468 h 6459417"/>
              <a:gd name="connsiteX11-269" fmla="*/ 0 w 6858000"/>
              <a:gd name="connsiteY11-270" fmla="*/ 3954046 h 6459417"/>
              <a:gd name="connsiteX12-271" fmla="*/ 0 w 6858000"/>
              <a:gd name="connsiteY12-272" fmla="*/ 3295924 h 6459417"/>
              <a:gd name="connsiteX13-273" fmla="*/ 0 w 6858000"/>
              <a:gd name="connsiteY13-274" fmla="*/ 1819701 h 6459417"/>
              <a:gd name="connsiteX14-275" fmla="*/ 0 w 6858000"/>
              <a:gd name="connsiteY14-276" fmla="*/ 1675279 h 6459417"/>
              <a:gd name="connsiteX15-277" fmla="*/ 0 w 6858000"/>
              <a:gd name="connsiteY15-278" fmla="*/ 1017157 h 6459417"/>
              <a:gd name="connsiteX16-279" fmla="*/ 6858000 w 6858000"/>
              <a:gd name="connsiteY16-280" fmla="*/ 0 h 6459417"/>
              <a:gd name="connsiteX0-281" fmla="*/ 6858000 w 6858000"/>
              <a:gd name="connsiteY0-282" fmla="*/ 0 h 6459417"/>
              <a:gd name="connsiteX1-283" fmla="*/ 6858000 w 6858000"/>
              <a:gd name="connsiteY1-284" fmla="*/ 1675279 h 6459417"/>
              <a:gd name="connsiteX2-285" fmla="*/ 6858000 w 6858000"/>
              <a:gd name="connsiteY2-286" fmla="*/ 1819701 h 6459417"/>
              <a:gd name="connsiteX3-287" fmla="*/ 6858000 w 6858000"/>
              <a:gd name="connsiteY3-288" fmla="*/ 2278767 h 6459417"/>
              <a:gd name="connsiteX4-289" fmla="*/ 6858000 w 6858000"/>
              <a:gd name="connsiteY4-290" fmla="*/ 3954046 h 6459417"/>
              <a:gd name="connsiteX5-291" fmla="*/ 6858000 w 6858000"/>
              <a:gd name="connsiteY5-292" fmla="*/ 4098468 h 6459417"/>
              <a:gd name="connsiteX6-293" fmla="*/ 6858000 w 6858000"/>
              <a:gd name="connsiteY6-294" fmla="*/ 4180650 h 6459417"/>
              <a:gd name="connsiteX7-295" fmla="*/ 6858000 w 6858000"/>
              <a:gd name="connsiteY7-296" fmla="*/ 6459417 h 6459417"/>
              <a:gd name="connsiteX8-297" fmla="*/ 0 w 6858000"/>
              <a:gd name="connsiteY8-298" fmla="*/ 6459417 h 6459417"/>
              <a:gd name="connsiteX9-299" fmla="*/ 0 w 6858000"/>
              <a:gd name="connsiteY9-300" fmla="*/ 4180650 h 6459417"/>
              <a:gd name="connsiteX10-301" fmla="*/ 0 w 6858000"/>
              <a:gd name="connsiteY10-302" fmla="*/ 4098468 h 6459417"/>
              <a:gd name="connsiteX11-303" fmla="*/ 0 w 6858000"/>
              <a:gd name="connsiteY11-304" fmla="*/ 3954046 h 6459417"/>
              <a:gd name="connsiteX12-305" fmla="*/ 0 w 6858000"/>
              <a:gd name="connsiteY12-306" fmla="*/ 3295924 h 6459417"/>
              <a:gd name="connsiteX13-307" fmla="*/ 0 w 6858000"/>
              <a:gd name="connsiteY13-308" fmla="*/ 1819701 h 6459417"/>
              <a:gd name="connsiteX14-309" fmla="*/ 0 w 6858000"/>
              <a:gd name="connsiteY14-310" fmla="*/ 1675279 h 6459417"/>
              <a:gd name="connsiteX15-311" fmla="*/ 0 w 6858000"/>
              <a:gd name="connsiteY15-312" fmla="*/ 1017157 h 6459417"/>
              <a:gd name="connsiteX16-313" fmla="*/ 6858000 w 6858000"/>
              <a:gd name="connsiteY16-314" fmla="*/ 0 h 6459417"/>
              <a:gd name="connsiteX0-315" fmla="*/ 6858000 w 6858000"/>
              <a:gd name="connsiteY0-316" fmla="*/ 0 h 6459417"/>
              <a:gd name="connsiteX1-317" fmla="*/ 6858000 w 6858000"/>
              <a:gd name="connsiteY1-318" fmla="*/ 1675279 h 6459417"/>
              <a:gd name="connsiteX2-319" fmla="*/ 6858000 w 6858000"/>
              <a:gd name="connsiteY2-320" fmla="*/ 1819701 h 6459417"/>
              <a:gd name="connsiteX3-321" fmla="*/ 6858000 w 6858000"/>
              <a:gd name="connsiteY3-322" fmla="*/ 2278767 h 6459417"/>
              <a:gd name="connsiteX4-323" fmla="*/ 6858000 w 6858000"/>
              <a:gd name="connsiteY4-324" fmla="*/ 3954046 h 6459417"/>
              <a:gd name="connsiteX5-325" fmla="*/ 6858000 w 6858000"/>
              <a:gd name="connsiteY5-326" fmla="*/ 4098468 h 6459417"/>
              <a:gd name="connsiteX6-327" fmla="*/ 6858000 w 6858000"/>
              <a:gd name="connsiteY6-328" fmla="*/ 4180650 h 6459417"/>
              <a:gd name="connsiteX7-329" fmla="*/ 6858000 w 6858000"/>
              <a:gd name="connsiteY7-330" fmla="*/ 6459417 h 6459417"/>
              <a:gd name="connsiteX8-331" fmla="*/ 0 w 6858000"/>
              <a:gd name="connsiteY8-332" fmla="*/ 6459417 h 6459417"/>
              <a:gd name="connsiteX9-333" fmla="*/ 0 w 6858000"/>
              <a:gd name="connsiteY9-334" fmla="*/ 4180650 h 6459417"/>
              <a:gd name="connsiteX10-335" fmla="*/ 0 w 6858000"/>
              <a:gd name="connsiteY10-336" fmla="*/ 4098468 h 6459417"/>
              <a:gd name="connsiteX11-337" fmla="*/ 0 w 6858000"/>
              <a:gd name="connsiteY11-338" fmla="*/ 3954046 h 6459417"/>
              <a:gd name="connsiteX12-339" fmla="*/ 0 w 6858000"/>
              <a:gd name="connsiteY12-340" fmla="*/ 3295924 h 6459417"/>
              <a:gd name="connsiteX13-341" fmla="*/ 0 w 6858000"/>
              <a:gd name="connsiteY13-342" fmla="*/ 1819701 h 6459417"/>
              <a:gd name="connsiteX14-343" fmla="*/ 0 w 6858000"/>
              <a:gd name="connsiteY14-344" fmla="*/ 1675279 h 6459417"/>
              <a:gd name="connsiteX15-345" fmla="*/ 0 w 6858000"/>
              <a:gd name="connsiteY15-346" fmla="*/ 1017157 h 6459417"/>
              <a:gd name="connsiteX16-347" fmla="*/ 6858000 w 6858000"/>
              <a:gd name="connsiteY16-348" fmla="*/ 0 h 6459417"/>
              <a:gd name="connsiteX0-349" fmla="*/ 6858000 w 6858000"/>
              <a:gd name="connsiteY0-350" fmla="*/ 0 h 6459417"/>
              <a:gd name="connsiteX1-351" fmla="*/ 6858000 w 6858000"/>
              <a:gd name="connsiteY1-352" fmla="*/ 1675279 h 6459417"/>
              <a:gd name="connsiteX2-353" fmla="*/ 6858000 w 6858000"/>
              <a:gd name="connsiteY2-354" fmla="*/ 1819701 h 6459417"/>
              <a:gd name="connsiteX3-355" fmla="*/ 6858000 w 6858000"/>
              <a:gd name="connsiteY3-356" fmla="*/ 2278767 h 6459417"/>
              <a:gd name="connsiteX4-357" fmla="*/ 6858000 w 6858000"/>
              <a:gd name="connsiteY4-358" fmla="*/ 3954046 h 6459417"/>
              <a:gd name="connsiteX5-359" fmla="*/ 6858000 w 6858000"/>
              <a:gd name="connsiteY5-360" fmla="*/ 4098468 h 6459417"/>
              <a:gd name="connsiteX6-361" fmla="*/ 6858000 w 6858000"/>
              <a:gd name="connsiteY6-362" fmla="*/ 4180650 h 6459417"/>
              <a:gd name="connsiteX7-363" fmla="*/ 6858000 w 6858000"/>
              <a:gd name="connsiteY7-364" fmla="*/ 6459417 h 6459417"/>
              <a:gd name="connsiteX8-365" fmla="*/ 0 w 6858000"/>
              <a:gd name="connsiteY8-366" fmla="*/ 6459417 h 6459417"/>
              <a:gd name="connsiteX9-367" fmla="*/ 0 w 6858000"/>
              <a:gd name="connsiteY9-368" fmla="*/ 4180650 h 6459417"/>
              <a:gd name="connsiteX10-369" fmla="*/ 0 w 6858000"/>
              <a:gd name="connsiteY10-370" fmla="*/ 4098468 h 6459417"/>
              <a:gd name="connsiteX11-371" fmla="*/ 0 w 6858000"/>
              <a:gd name="connsiteY11-372" fmla="*/ 3954046 h 6459417"/>
              <a:gd name="connsiteX12-373" fmla="*/ 0 w 6858000"/>
              <a:gd name="connsiteY12-374" fmla="*/ 3295924 h 6459417"/>
              <a:gd name="connsiteX13-375" fmla="*/ 0 w 6858000"/>
              <a:gd name="connsiteY13-376" fmla="*/ 1819701 h 6459417"/>
              <a:gd name="connsiteX14-377" fmla="*/ 0 w 6858000"/>
              <a:gd name="connsiteY14-378" fmla="*/ 1675279 h 6459417"/>
              <a:gd name="connsiteX15-379" fmla="*/ 0 w 6858000"/>
              <a:gd name="connsiteY15-380" fmla="*/ 1017157 h 6459417"/>
              <a:gd name="connsiteX16-381" fmla="*/ 6858000 w 6858000"/>
              <a:gd name="connsiteY16-382" fmla="*/ 0 h 6459417"/>
              <a:gd name="connsiteX0-383" fmla="*/ 6858000 w 6858000"/>
              <a:gd name="connsiteY0-384" fmla="*/ 0 h 6459417"/>
              <a:gd name="connsiteX1-385" fmla="*/ 6858000 w 6858000"/>
              <a:gd name="connsiteY1-386" fmla="*/ 1675279 h 6459417"/>
              <a:gd name="connsiteX2-387" fmla="*/ 6858000 w 6858000"/>
              <a:gd name="connsiteY2-388" fmla="*/ 1819701 h 6459417"/>
              <a:gd name="connsiteX3-389" fmla="*/ 6858000 w 6858000"/>
              <a:gd name="connsiteY3-390" fmla="*/ 2278767 h 6459417"/>
              <a:gd name="connsiteX4-391" fmla="*/ 6858000 w 6858000"/>
              <a:gd name="connsiteY4-392" fmla="*/ 3954046 h 6459417"/>
              <a:gd name="connsiteX5-393" fmla="*/ 6858000 w 6858000"/>
              <a:gd name="connsiteY5-394" fmla="*/ 4098468 h 6459417"/>
              <a:gd name="connsiteX6-395" fmla="*/ 6858000 w 6858000"/>
              <a:gd name="connsiteY6-396" fmla="*/ 4180650 h 6459417"/>
              <a:gd name="connsiteX7-397" fmla="*/ 6858000 w 6858000"/>
              <a:gd name="connsiteY7-398" fmla="*/ 6459417 h 6459417"/>
              <a:gd name="connsiteX8-399" fmla="*/ 0 w 6858000"/>
              <a:gd name="connsiteY8-400" fmla="*/ 6459417 h 6459417"/>
              <a:gd name="connsiteX9-401" fmla="*/ 0 w 6858000"/>
              <a:gd name="connsiteY9-402" fmla="*/ 4180650 h 6459417"/>
              <a:gd name="connsiteX10-403" fmla="*/ 0 w 6858000"/>
              <a:gd name="connsiteY10-404" fmla="*/ 4098468 h 6459417"/>
              <a:gd name="connsiteX11-405" fmla="*/ 0 w 6858000"/>
              <a:gd name="connsiteY11-406" fmla="*/ 3954046 h 6459417"/>
              <a:gd name="connsiteX12-407" fmla="*/ 0 w 6858000"/>
              <a:gd name="connsiteY12-408" fmla="*/ 3295924 h 6459417"/>
              <a:gd name="connsiteX13-409" fmla="*/ 0 w 6858000"/>
              <a:gd name="connsiteY13-410" fmla="*/ 1819701 h 6459417"/>
              <a:gd name="connsiteX14-411" fmla="*/ 0 w 6858000"/>
              <a:gd name="connsiteY14-412" fmla="*/ 1675279 h 6459417"/>
              <a:gd name="connsiteX15-413" fmla="*/ 0 w 6858000"/>
              <a:gd name="connsiteY15-414" fmla="*/ 1017157 h 6459417"/>
              <a:gd name="connsiteX16-415" fmla="*/ 6858000 w 6858000"/>
              <a:gd name="connsiteY16-416" fmla="*/ 0 h 6459417"/>
              <a:gd name="connsiteX0-417" fmla="*/ 6858003 w 6858003"/>
              <a:gd name="connsiteY0-418" fmla="*/ 0 h 6735189"/>
              <a:gd name="connsiteX1-419" fmla="*/ 6858000 w 6858003"/>
              <a:gd name="connsiteY1-420" fmla="*/ 1951051 h 6735189"/>
              <a:gd name="connsiteX2-421" fmla="*/ 6858000 w 6858003"/>
              <a:gd name="connsiteY2-422" fmla="*/ 2095473 h 6735189"/>
              <a:gd name="connsiteX3-423" fmla="*/ 6858000 w 6858003"/>
              <a:gd name="connsiteY3-424" fmla="*/ 2554539 h 6735189"/>
              <a:gd name="connsiteX4-425" fmla="*/ 6858000 w 6858003"/>
              <a:gd name="connsiteY4-426" fmla="*/ 4229818 h 6735189"/>
              <a:gd name="connsiteX5-427" fmla="*/ 6858000 w 6858003"/>
              <a:gd name="connsiteY5-428" fmla="*/ 4374240 h 6735189"/>
              <a:gd name="connsiteX6-429" fmla="*/ 6858000 w 6858003"/>
              <a:gd name="connsiteY6-430" fmla="*/ 4456422 h 6735189"/>
              <a:gd name="connsiteX7-431" fmla="*/ 6858000 w 6858003"/>
              <a:gd name="connsiteY7-432" fmla="*/ 6735189 h 6735189"/>
              <a:gd name="connsiteX8-433" fmla="*/ 0 w 6858003"/>
              <a:gd name="connsiteY8-434" fmla="*/ 6735189 h 6735189"/>
              <a:gd name="connsiteX9-435" fmla="*/ 0 w 6858003"/>
              <a:gd name="connsiteY9-436" fmla="*/ 4456422 h 6735189"/>
              <a:gd name="connsiteX10-437" fmla="*/ 0 w 6858003"/>
              <a:gd name="connsiteY10-438" fmla="*/ 4374240 h 6735189"/>
              <a:gd name="connsiteX11-439" fmla="*/ 0 w 6858003"/>
              <a:gd name="connsiteY11-440" fmla="*/ 4229818 h 6735189"/>
              <a:gd name="connsiteX12-441" fmla="*/ 0 w 6858003"/>
              <a:gd name="connsiteY12-442" fmla="*/ 3571696 h 6735189"/>
              <a:gd name="connsiteX13-443" fmla="*/ 0 w 6858003"/>
              <a:gd name="connsiteY13-444" fmla="*/ 2095473 h 6735189"/>
              <a:gd name="connsiteX14-445" fmla="*/ 0 w 6858003"/>
              <a:gd name="connsiteY14-446" fmla="*/ 1951051 h 6735189"/>
              <a:gd name="connsiteX15-447" fmla="*/ 0 w 6858003"/>
              <a:gd name="connsiteY15-448" fmla="*/ 1292929 h 6735189"/>
              <a:gd name="connsiteX16-449" fmla="*/ 6858003 w 6858003"/>
              <a:gd name="connsiteY16-450" fmla="*/ 0 h 6735189"/>
              <a:gd name="connsiteX0-451" fmla="*/ 6858003 w 6858003"/>
              <a:gd name="connsiteY0-452" fmla="*/ 0 h 6735189"/>
              <a:gd name="connsiteX1-453" fmla="*/ 6858000 w 6858003"/>
              <a:gd name="connsiteY1-454" fmla="*/ 1951051 h 6735189"/>
              <a:gd name="connsiteX2-455" fmla="*/ 6858000 w 6858003"/>
              <a:gd name="connsiteY2-456" fmla="*/ 2095473 h 6735189"/>
              <a:gd name="connsiteX3-457" fmla="*/ 6858000 w 6858003"/>
              <a:gd name="connsiteY3-458" fmla="*/ 2554539 h 6735189"/>
              <a:gd name="connsiteX4-459" fmla="*/ 6858000 w 6858003"/>
              <a:gd name="connsiteY4-460" fmla="*/ 4229818 h 6735189"/>
              <a:gd name="connsiteX5-461" fmla="*/ 6858000 w 6858003"/>
              <a:gd name="connsiteY5-462" fmla="*/ 4374240 h 6735189"/>
              <a:gd name="connsiteX6-463" fmla="*/ 6858000 w 6858003"/>
              <a:gd name="connsiteY6-464" fmla="*/ 4456422 h 6735189"/>
              <a:gd name="connsiteX7-465" fmla="*/ 6858000 w 6858003"/>
              <a:gd name="connsiteY7-466" fmla="*/ 6735189 h 6735189"/>
              <a:gd name="connsiteX8-467" fmla="*/ 0 w 6858003"/>
              <a:gd name="connsiteY8-468" fmla="*/ 6735189 h 6735189"/>
              <a:gd name="connsiteX9-469" fmla="*/ 0 w 6858003"/>
              <a:gd name="connsiteY9-470" fmla="*/ 4456422 h 6735189"/>
              <a:gd name="connsiteX10-471" fmla="*/ 0 w 6858003"/>
              <a:gd name="connsiteY10-472" fmla="*/ 4374240 h 6735189"/>
              <a:gd name="connsiteX11-473" fmla="*/ 0 w 6858003"/>
              <a:gd name="connsiteY11-474" fmla="*/ 4229818 h 6735189"/>
              <a:gd name="connsiteX12-475" fmla="*/ 0 w 6858003"/>
              <a:gd name="connsiteY12-476" fmla="*/ 3571696 h 6735189"/>
              <a:gd name="connsiteX13-477" fmla="*/ 0 w 6858003"/>
              <a:gd name="connsiteY13-478" fmla="*/ 2095473 h 6735189"/>
              <a:gd name="connsiteX14-479" fmla="*/ 0 w 6858003"/>
              <a:gd name="connsiteY14-480" fmla="*/ 1951051 h 6735189"/>
              <a:gd name="connsiteX15-481" fmla="*/ 0 w 6858003"/>
              <a:gd name="connsiteY15-482" fmla="*/ 1292929 h 6735189"/>
              <a:gd name="connsiteX16-483" fmla="*/ 6858003 w 6858003"/>
              <a:gd name="connsiteY16-484" fmla="*/ 0 h 6735189"/>
              <a:gd name="connsiteX0-485" fmla="*/ 6858003 w 6858003"/>
              <a:gd name="connsiteY0-486" fmla="*/ 0 h 6735189"/>
              <a:gd name="connsiteX1-487" fmla="*/ 6858000 w 6858003"/>
              <a:gd name="connsiteY1-488" fmla="*/ 1951051 h 6735189"/>
              <a:gd name="connsiteX2-489" fmla="*/ 6858000 w 6858003"/>
              <a:gd name="connsiteY2-490" fmla="*/ 2095473 h 6735189"/>
              <a:gd name="connsiteX3-491" fmla="*/ 6858000 w 6858003"/>
              <a:gd name="connsiteY3-492" fmla="*/ 2554539 h 6735189"/>
              <a:gd name="connsiteX4-493" fmla="*/ 6858000 w 6858003"/>
              <a:gd name="connsiteY4-494" fmla="*/ 4229818 h 6735189"/>
              <a:gd name="connsiteX5-495" fmla="*/ 6858000 w 6858003"/>
              <a:gd name="connsiteY5-496" fmla="*/ 4374240 h 6735189"/>
              <a:gd name="connsiteX6-497" fmla="*/ 6858000 w 6858003"/>
              <a:gd name="connsiteY6-498" fmla="*/ 4456422 h 6735189"/>
              <a:gd name="connsiteX7-499" fmla="*/ 6858000 w 6858003"/>
              <a:gd name="connsiteY7-500" fmla="*/ 6735189 h 6735189"/>
              <a:gd name="connsiteX8-501" fmla="*/ 0 w 6858003"/>
              <a:gd name="connsiteY8-502" fmla="*/ 6735189 h 6735189"/>
              <a:gd name="connsiteX9-503" fmla="*/ 0 w 6858003"/>
              <a:gd name="connsiteY9-504" fmla="*/ 4456422 h 6735189"/>
              <a:gd name="connsiteX10-505" fmla="*/ 0 w 6858003"/>
              <a:gd name="connsiteY10-506" fmla="*/ 4374240 h 6735189"/>
              <a:gd name="connsiteX11-507" fmla="*/ 0 w 6858003"/>
              <a:gd name="connsiteY11-508" fmla="*/ 4229818 h 6735189"/>
              <a:gd name="connsiteX12-509" fmla="*/ 0 w 6858003"/>
              <a:gd name="connsiteY12-510" fmla="*/ 3571696 h 6735189"/>
              <a:gd name="connsiteX13-511" fmla="*/ 0 w 6858003"/>
              <a:gd name="connsiteY13-512" fmla="*/ 2095473 h 6735189"/>
              <a:gd name="connsiteX14-513" fmla="*/ 0 w 6858003"/>
              <a:gd name="connsiteY14-514" fmla="*/ 1951051 h 6735189"/>
              <a:gd name="connsiteX15-515" fmla="*/ 0 w 6858003"/>
              <a:gd name="connsiteY15-516" fmla="*/ 1292929 h 6735189"/>
              <a:gd name="connsiteX16-517" fmla="*/ 6858003 w 6858003"/>
              <a:gd name="connsiteY16-518" fmla="*/ 0 h 6735189"/>
              <a:gd name="connsiteX0-519" fmla="*/ 6858003 w 6858003"/>
              <a:gd name="connsiteY0-520" fmla="*/ 0 h 6735189"/>
              <a:gd name="connsiteX1-521" fmla="*/ 6858000 w 6858003"/>
              <a:gd name="connsiteY1-522" fmla="*/ 1951051 h 6735189"/>
              <a:gd name="connsiteX2-523" fmla="*/ 6858000 w 6858003"/>
              <a:gd name="connsiteY2-524" fmla="*/ 2095473 h 6735189"/>
              <a:gd name="connsiteX3-525" fmla="*/ 6858000 w 6858003"/>
              <a:gd name="connsiteY3-526" fmla="*/ 2554539 h 6735189"/>
              <a:gd name="connsiteX4-527" fmla="*/ 6858000 w 6858003"/>
              <a:gd name="connsiteY4-528" fmla="*/ 4229818 h 6735189"/>
              <a:gd name="connsiteX5-529" fmla="*/ 6858000 w 6858003"/>
              <a:gd name="connsiteY5-530" fmla="*/ 4374240 h 6735189"/>
              <a:gd name="connsiteX6-531" fmla="*/ 6858000 w 6858003"/>
              <a:gd name="connsiteY6-532" fmla="*/ 4456422 h 6735189"/>
              <a:gd name="connsiteX7-533" fmla="*/ 6858000 w 6858003"/>
              <a:gd name="connsiteY7-534" fmla="*/ 6735189 h 6735189"/>
              <a:gd name="connsiteX8-535" fmla="*/ 0 w 6858003"/>
              <a:gd name="connsiteY8-536" fmla="*/ 6735189 h 6735189"/>
              <a:gd name="connsiteX9-537" fmla="*/ 0 w 6858003"/>
              <a:gd name="connsiteY9-538" fmla="*/ 4456422 h 6735189"/>
              <a:gd name="connsiteX10-539" fmla="*/ 0 w 6858003"/>
              <a:gd name="connsiteY10-540" fmla="*/ 4374240 h 6735189"/>
              <a:gd name="connsiteX11-541" fmla="*/ 0 w 6858003"/>
              <a:gd name="connsiteY11-542" fmla="*/ 4229818 h 6735189"/>
              <a:gd name="connsiteX12-543" fmla="*/ 0 w 6858003"/>
              <a:gd name="connsiteY12-544" fmla="*/ 3571696 h 6735189"/>
              <a:gd name="connsiteX13-545" fmla="*/ 0 w 6858003"/>
              <a:gd name="connsiteY13-546" fmla="*/ 2095473 h 6735189"/>
              <a:gd name="connsiteX14-547" fmla="*/ 0 w 6858003"/>
              <a:gd name="connsiteY14-548" fmla="*/ 1951051 h 6735189"/>
              <a:gd name="connsiteX15-549" fmla="*/ 0 w 6858003"/>
              <a:gd name="connsiteY15-550" fmla="*/ 1292929 h 6735189"/>
              <a:gd name="connsiteX16-551" fmla="*/ 6858003 w 6858003"/>
              <a:gd name="connsiteY16-552" fmla="*/ 0 h 6735189"/>
              <a:gd name="connsiteX0-553" fmla="*/ 6858003 w 6858003"/>
              <a:gd name="connsiteY0-554" fmla="*/ 0 h 6735189"/>
              <a:gd name="connsiteX1-555" fmla="*/ 6858000 w 6858003"/>
              <a:gd name="connsiteY1-556" fmla="*/ 1951051 h 6735189"/>
              <a:gd name="connsiteX2-557" fmla="*/ 6858000 w 6858003"/>
              <a:gd name="connsiteY2-558" fmla="*/ 2095473 h 6735189"/>
              <a:gd name="connsiteX3-559" fmla="*/ 6858000 w 6858003"/>
              <a:gd name="connsiteY3-560" fmla="*/ 2554539 h 6735189"/>
              <a:gd name="connsiteX4-561" fmla="*/ 6858000 w 6858003"/>
              <a:gd name="connsiteY4-562" fmla="*/ 4229818 h 6735189"/>
              <a:gd name="connsiteX5-563" fmla="*/ 6858000 w 6858003"/>
              <a:gd name="connsiteY5-564" fmla="*/ 4374240 h 6735189"/>
              <a:gd name="connsiteX6-565" fmla="*/ 6858000 w 6858003"/>
              <a:gd name="connsiteY6-566" fmla="*/ 4456422 h 6735189"/>
              <a:gd name="connsiteX7-567" fmla="*/ 6858000 w 6858003"/>
              <a:gd name="connsiteY7-568" fmla="*/ 6735189 h 6735189"/>
              <a:gd name="connsiteX8-569" fmla="*/ 0 w 6858003"/>
              <a:gd name="connsiteY8-570" fmla="*/ 6735189 h 6735189"/>
              <a:gd name="connsiteX9-571" fmla="*/ 0 w 6858003"/>
              <a:gd name="connsiteY9-572" fmla="*/ 4456422 h 6735189"/>
              <a:gd name="connsiteX10-573" fmla="*/ 0 w 6858003"/>
              <a:gd name="connsiteY10-574" fmla="*/ 4374240 h 6735189"/>
              <a:gd name="connsiteX11-575" fmla="*/ 0 w 6858003"/>
              <a:gd name="connsiteY11-576" fmla="*/ 4229818 h 6735189"/>
              <a:gd name="connsiteX12-577" fmla="*/ 0 w 6858003"/>
              <a:gd name="connsiteY12-578" fmla="*/ 3571696 h 6735189"/>
              <a:gd name="connsiteX13-579" fmla="*/ 0 w 6858003"/>
              <a:gd name="connsiteY13-580" fmla="*/ 2095473 h 6735189"/>
              <a:gd name="connsiteX14-581" fmla="*/ 0 w 6858003"/>
              <a:gd name="connsiteY14-582" fmla="*/ 1951051 h 6735189"/>
              <a:gd name="connsiteX15-583" fmla="*/ 0 w 6858003"/>
              <a:gd name="connsiteY15-584" fmla="*/ 1292929 h 6735189"/>
              <a:gd name="connsiteX16-585" fmla="*/ 6858003 w 6858003"/>
              <a:gd name="connsiteY16-586" fmla="*/ 0 h 6735189"/>
              <a:gd name="connsiteX0-587" fmla="*/ 6858003 w 6858003"/>
              <a:gd name="connsiteY0-588" fmla="*/ 0 h 7431875"/>
              <a:gd name="connsiteX1-589" fmla="*/ 6858000 w 6858003"/>
              <a:gd name="connsiteY1-590" fmla="*/ 2647737 h 7431875"/>
              <a:gd name="connsiteX2-591" fmla="*/ 6858000 w 6858003"/>
              <a:gd name="connsiteY2-592" fmla="*/ 2792159 h 7431875"/>
              <a:gd name="connsiteX3-593" fmla="*/ 6858000 w 6858003"/>
              <a:gd name="connsiteY3-594" fmla="*/ 3251225 h 7431875"/>
              <a:gd name="connsiteX4-595" fmla="*/ 6858000 w 6858003"/>
              <a:gd name="connsiteY4-596" fmla="*/ 4926504 h 7431875"/>
              <a:gd name="connsiteX5-597" fmla="*/ 6858000 w 6858003"/>
              <a:gd name="connsiteY5-598" fmla="*/ 5070926 h 7431875"/>
              <a:gd name="connsiteX6-599" fmla="*/ 6858000 w 6858003"/>
              <a:gd name="connsiteY6-600" fmla="*/ 5153108 h 7431875"/>
              <a:gd name="connsiteX7-601" fmla="*/ 6858000 w 6858003"/>
              <a:gd name="connsiteY7-602" fmla="*/ 7431875 h 7431875"/>
              <a:gd name="connsiteX8-603" fmla="*/ 0 w 6858003"/>
              <a:gd name="connsiteY8-604" fmla="*/ 7431875 h 7431875"/>
              <a:gd name="connsiteX9-605" fmla="*/ 0 w 6858003"/>
              <a:gd name="connsiteY9-606" fmla="*/ 5153108 h 7431875"/>
              <a:gd name="connsiteX10-607" fmla="*/ 0 w 6858003"/>
              <a:gd name="connsiteY10-608" fmla="*/ 5070926 h 7431875"/>
              <a:gd name="connsiteX11-609" fmla="*/ 0 w 6858003"/>
              <a:gd name="connsiteY11-610" fmla="*/ 4926504 h 7431875"/>
              <a:gd name="connsiteX12-611" fmla="*/ 0 w 6858003"/>
              <a:gd name="connsiteY12-612" fmla="*/ 4268382 h 7431875"/>
              <a:gd name="connsiteX13-613" fmla="*/ 0 w 6858003"/>
              <a:gd name="connsiteY13-614" fmla="*/ 2792159 h 7431875"/>
              <a:gd name="connsiteX14-615" fmla="*/ 0 w 6858003"/>
              <a:gd name="connsiteY14-616" fmla="*/ 2647737 h 7431875"/>
              <a:gd name="connsiteX15-617" fmla="*/ 0 w 6858003"/>
              <a:gd name="connsiteY15-618" fmla="*/ 1989615 h 7431875"/>
              <a:gd name="connsiteX16-619" fmla="*/ 6858003 w 6858003"/>
              <a:gd name="connsiteY16-620" fmla="*/ 0 h 7431875"/>
              <a:gd name="connsiteX0-621" fmla="*/ 6872517 w 6872517"/>
              <a:gd name="connsiteY0-622" fmla="*/ 0 h 7431875"/>
              <a:gd name="connsiteX1-623" fmla="*/ 6872514 w 6872517"/>
              <a:gd name="connsiteY1-624" fmla="*/ 2647737 h 7431875"/>
              <a:gd name="connsiteX2-625" fmla="*/ 6872514 w 6872517"/>
              <a:gd name="connsiteY2-626" fmla="*/ 2792159 h 7431875"/>
              <a:gd name="connsiteX3-627" fmla="*/ 6872514 w 6872517"/>
              <a:gd name="connsiteY3-628" fmla="*/ 3251225 h 7431875"/>
              <a:gd name="connsiteX4-629" fmla="*/ 6872514 w 6872517"/>
              <a:gd name="connsiteY4-630" fmla="*/ 4926504 h 7431875"/>
              <a:gd name="connsiteX5-631" fmla="*/ 6872514 w 6872517"/>
              <a:gd name="connsiteY5-632" fmla="*/ 5070926 h 7431875"/>
              <a:gd name="connsiteX6-633" fmla="*/ 6872514 w 6872517"/>
              <a:gd name="connsiteY6-634" fmla="*/ 5153108 h 7431875"/>
              <a:gd name="connsiteX7-635" fmla="*/ 6872514 w 6872517"/>
              <a:gd name="connsiteY7-636" fmla="*/ 7431875 h 7431875"/>
              <a:gd name="connsiteX8-637" fmla="*/ 14514 w 6872517"/>
              <a:gd name="connsiteY8-638" fmla="*/ 7431875 h 7431875"/>
              <a:gd name="connsiteX9-639" fmla="*/ 14514 w 6872517"/>
              <a:gd name="connsiteY9-640" fmla="*/ 5153108 h 7431875"/>
              <a:gd name="connsiteX10-641" fmla="*/ 14514 w 6872517"/>
              <a:gd name="connsiteY10-642" fmla="*/ 5070926 h 7431875"/>
              <a:gd name="connsiteX11-643" fmla="*/ 14514 w 6872517"/>
              <a:gd name="connsiteY11-644" fmla="*/ 4926504 h 7431875"/>
              <a:gd name="connsiteX12-645" fmla="*/ 14514 w 6872517"/>
              <a:gd name="connsiteY12-646" fmla="*/ 4268382 h 7431875"/>
              <a:gd name="connsiteX13-647" fmla="*/ 14514 w 6872517"/>
              <a:gd name="connsiteY13-648" fmla="*/ 2792159 h 7431875"/>
              <a:gd name="connsiteX14-649" fmla="*/ 14514 w 6872517"/>
              <a:gd name="connsiteY14-650" fmla="*/ 2647737 h 7431875"/>
              <a:gd name="connsiteX15-651" fmla="*/ 0 w 6872517"/>
              <a:gd name="connsiteY15-652" fmla="*/ 480129 h 7431875"/>
              <a:gd name="connsiteX16-653" fmla="*/ 6872517 w 6872517"/>
              <a:gd name="connsiteY16-654" fmla="*/ 0 h 7431875"/>
              <a:gd name="connsiteX0-655" fmla="*/ 6858003 w 6858003"/>
              <a:gd name="connsiteY0-656" fmla="*/ 0 h 7431875"/>
              <a:gd name="connsiteX1-657" fmla="*/ 6858000 w 6858003"/>
              <a:gd name="connsiteY1-658" fmla="*/ 2647737 h 7431875"/>
              <a:gd name="connsiteX2-659" fmla="*/ 6858000 w 6858003"/>
              <a:gd name="connsiteY2-660" fmla="*/ 2792159 h 7431875"/>
              <a:gd name="connsiteX3-661" fmla="*/ 6858000 w 6858003"/>
              <a:gd name="connsiteY3-662" fmla="*/ 3251225 h 7431875"/>
              <a:gd name="connsiteX4-663" fmla="*/ 6858000 w 6858003"/>
              <a:gd name="connsiteY4-664" fmla="*/ 4926504 h 7431875"/>
              <a:gd name="connsiteX5-665" fmla="*/ 6858000 w 6858003"/>
              <a:gd name="connsiteY5-666" fmla="*/ 5070926 h 7431875"/>
              <a:gd name="connsiteX6-667" fmla="*/ 6858000 w 6858003"/>
              <a:gd name="connsiteY6-668" fmla="*/ 5153108 h 7431875"/>
              <a:gd name="connsiteX7-669" fmla="*/ 6858000 w 6858003"/>
              <a:gd name="connsiteY7-670" fmla="*/ 7431875 h 7431875"/>
              <a:gd name="connsiteX8-671" fmla="*/ 0 w 6858003"/>
              <a:gd name="connsiteY8-672" fmla="*/ 7431875 h 7431875"/>
              <a:gd name="connsiteX9-673" fmla="*/ 0 w 6858003"/>
              <a:gd name="connsiteY9-674" fmla="*/ 5153108 h 7431875"/>
              <a:gd name="connsiteX10-675" fmla="*/ 0 w 6858003"/>
              <a:gd name="connsiteY10-676" fmla="*/ 5070926 h 7431875"/>
              <a:gd name="connsiteX11-677" fmla="*/ 0 w 6858003"/>
              <a:gd name="connsiteY11-678" fmla="*/ 4926504 h 7431875"/>
              <a:gd name="connsiteX12-679" fmla="*/ 0 w 6858003"/>
              <a:gd name="connsiteY12-680" fmla="*/ 4268382 h 7431875"/>
              <a:gd name="connsiteX13-681" fmla="*/ 0 w 6858003"/>
              <a:gd name="connsiteY13-682" fmla="*/ 2792159 h 7431875"/>
              <a:gd name="connsiteX14-683" fmla="*/ 0 w 6858003"/>
              <a:gd name="connsiteY14-684" fmla="*/ 2647737 h 7431875"/>
              <a:gd name="connsiteX15-685" fmla="*/ 0 w 6858003"/>
              <a:gd name="connsiteY15-686" fmla="*/ 552701 h 7431875"/>
              <a:gd name="connsiteX16-687" fmla="*/ 6858003 w 6858003"/>
              <a:gd name="connsiteY16-688" fmla="*/ 0 h 7431875"/>
              <a:gd name="connsiteX0-689" fmla="*/ 6858003 w 6858003"/>
              <a:gd name="connsiteY0-690" fmla="*/ 0 h 7431875"/>
              <a:gd name="connsiteX1-691" fmla="*/ 6858000 w 6858003"/>
              <a:gd name="connsiteY1-692" fmla="*/ 2647737 h 7431875"/>
              <a:gd name="connsiteX2-693" fmla="*/ 6858000 w 6858003"/>
              <a:gd name="connsiteY2-694" fmla="*/ 2792159 h 7431875"/>
              <a:gd name="connsiteX3-695" fmla="*/ 6858000 w 6858003"/>
              <a:gd name="connsiteY3-696" fmla="*/ 3251225 h 7431875"/>
              <a:gd name="connsiteX4-697" fmla="*/ 6858000 w 6858003"/>
              <a:gd name="connsiteY4-698" fmla="*/ 4926504 h 7431875"/>
              <a:gd name="connsiteX5-699" fmla="*/ 6858000 w 6858003"/>
              <a:gd name="connsiteY5-700" fmla="*/ 5070926 h 7431875"/>
              <a:gd name="connsiteX6-701" fmla="*/ 6858000 w 6858003"/>
              <a:gd name="connsiteY6-702" fmla="*/ 5153108 h 7431875"/>
              <a:gd name="connsiteX7-703" fmla="*/ 6858000 w 6858003"/>
              <a:gd name="connsiteY7-704" fmla="*/ 7431875 h 7431875"/>
              <a:gd name="connsiteX8-705" fmla="*/ 0 w 6858003"/>
              <a:gd name="connsiteY8-706" fmla="*/ 7431875 h 7431875"/>
              <a:gd name="connsiteX9-707" fmla="*/ 0 w 6858003"/>
              <a:gd name="connsiteY9-708" fmla="*/ 5153108 h 7431875"/>
              <a:gd name="connsiteX10-709" fmla="*/ 0 w 6858003"/>
              <a:gd name="connsiteY10-710" fmla="*/ 5070926 h 7431875"/>
              <a:gd name="connsiteX11-711" fmla="*/ 0 w 6858003"/>
              <a:gd name="connsiteY11-712" fmla="*/ 4926504 h 7431875"/>
              <a:gd name="connsiteX12-713" fmla="*/ 0 w 6858003"/>
              <a:gd name="connsiteY12-714" fmla="*/ 4268382 h 7431875"/>
              <a:gd name="connsiteX13-715" fmla="*/ 0 w 6858003"/>
              <a:gd name="connsiteY13-716" fmla="*/ 2792159 h 7431875"/>
              <a:gd name="connsiteX14-717" fmla="*/ 0 w 6858003"/>
              <a:gd name="connsiteY14-718" fmla="*/ 552701 h 7431875"/>
              <a:gd name="connsiteX15-719" fmla="*/ 6858003 w 6858003"/>
              <a:gd name="connsiteY15-720" fmla="*/ 0 h 7431875"/>
              <a:gd name="connsiteX0-721" fmla="*/ 6858003 w 6858003"/>
              <a:gd name="connsiteY0-722" fmla="*/ 0 h 7431875"/>
              <a:gd name="connsiteX1-723" fmla="*/ 6858000 w 6858003"/>
              <a:gd name="connsiteY1-724" fmla="*/ 2647737 h 7431875"/>
              <a:gd name="connsiteX2-725" fmla="*/ 6858000 w 6858003"/>
              <a:gd name="connsiteY2-726" fmla="*/ 2792159 h 7431875"/>
              <a:gd name="connsiteX3-727" fmla="*/ 6858000 w 6858003"/>
              <a:gd name="connsiteY3-728" fmla="*/ 3251225 h 7431875"/>
              <a:gd name="connsiteX4-729" fmla="*/ 6858000 w 6858003"/>
              <a:gd name="connsiteY4-730" fmla="*/ 4926504 h 7431875"/>
              <a:gd name="connsiteX5-731" fmla="*/ 6858000 w 6858003"/>
              <a:gd name="connsiteY5-732" fmla="*/ 5070926 h 7431875"/>
              <a:gd name="connsiteX6-733" fmla="*/ 6858000 w 6858003"/>
              <a:gd name="connsiteY6-734" fmla="*/ 5153108 h 7431875"/>
              <a:gd name="connsiteX7-735" fmla="*/ 6858000 w 6858003"/>
              <a:gd name="connsiteY7-736" fmla="*/ 7431875 h 7431875"/>
              <a:gd name="connsiteX8-737" fmla="*/ 0 w 6858003"/>
              <a:gd name="connsiteY8-738" fmla="*/ 7431875 h 7431875"/>
              <a:gd name="connsiteX9-739" fmla="*/ 0 w 6858003"/>
              <a:gd name="connsiteY9-740" fmla="*/ 5153108 h 7431875"/>
              <a:gd name="connsiteX10-741" fmla="*/ 0 w 6858003"/>
              <a:gd name="connsiteY10-742" fmla="*/ 5070926 h 7431875"/>
              <a:gd name="connsiteX11-743" fmla="*/ 0 w 6858003"/>
              <a:gd name="connsiteY11-744" fmla="*/ 4926504 h 7431875"/>
              <a:gd name="connsiteX12-745" fmla="*/ 0 w 6858003"/>
              <a:gd name="connsiteY12-746" fmla="*/ 4268382 h 7431875"/>
              <a:gd name="connsiteX13-747" fmla="*/ 0 w 6858003"/>
              <a:gd name="connsiteY13-748" fmla="*/ 552701 h 7431875"/>
              <a:gd name="connsiteX14-749" fmla="*/ 6858003 w 6858003"/>
              <a:gd name="connsiteY14-750" fmla="*/ 0 h 7431875"/>
              <a:gd name="connsiteX0-751" fmla="*/ 6858003 w 6858003"/>
              <a:gd name="connsiteY0-752" fmla="*/ 0 h 7431875"/>
              <a:gd name="connsiteX1-753" fmla="*/ 6858000 w 6858003"/>
              <a:gd name="connsiteY1-754" fmla="*/ 2647737 h 7431875"/>
              <a:gd name="connsiteX2-755" fmla="*/ 6858000 w 6858003"/>
              <a:gd name="connsiteY2-756" fmla="*/ 2792159 h 7431875"/>
              <a:gd name="connsiteX3-757" fmla="*/ 6858000 w 6858003"/>
              <a:gd name="connsiteY3-758" fmla="*/ 3251225 h 7431875"/>
              <a:gd name="connsiteX4-759" fmla="*/ 6858000 w 6858003"/>
              <a:gd name="connsiteY4-760" fmla="*/ 4926504 h 7431875"/>
              <a:gd name="connsiteX5-761" fmla="*/ 6858000 w 6858003"/>
              <a:gd name="connsiteY5-762" fmla="*/ 5070926 h 7431875"/>
              <a:gd name="connsiteX6-763" fmla="*/ 6858000 w 6858003"/>
              <a:gd name="connsiteY6-764" fmla="*/ 5153108 h 7431875"/>
              <a:gd name="connsiteX7-765" fmla="*/ 6858000 w 6858003"/>
              <a:gd name="connsiteY7-766" fmla="*/ 7431875 h 7431875"/>
              <a:gd name="connsiteX8-767" fmla="*/ 0 w 6858003"/>
              <a:gd name="connsiteY8-768" fmla="*/ 7431875 h 7431875"/>
              <a:gd name="connsiteX9-769" fmla="*/ 0 w 6858003"/>
              <a:gd name="connsiteY9-770" fmla="*/ 5153108 h 7431875"/>
              <a:gd name="connsiteX10-771" fmla="*/ 0 w 6858003"/>
              <a:gd name="connsiteY10-772" fmla="*/ 5070926 h 7431875"/>
              <a:gd name="connsiteX11-773" fmla="*/ 0 w 6858003"/>
              <a:gd name="connsiteY11-774" fmla="*/ 4926504 h 7431875"/>
              <a:gd name="connsiteX12-775" fmla="*/ 0 w 6858003"/>
              <a:gd name="connsiteY12-776" fmla="*/ 552701 h 7431875"/>
              <a:gd name="connsiteX13-777" fmla="*/ 6858003 w 6858003"/>
              <a:gd name="connsiteY13-778" fmla="*/ 0 h 7431875"/>
              <a:gd name="connsiteX0-779" fmla="*/ 6858003 w 6858003"/>
              <a:gd name="connsiteY0-780" fmla="*/ 0 h 7431875"/>
              <a:gd name="connsiteX1-781" fmla="*/ 6858000 w 6858003"/>
              <a:gd name="connsiteY1-782" fmla="*/ 2647737 h 7431875"/>
              <a:gd name="connsiteX2-783" fmla="*/ 6858000 w 6858003"/>
              <a:gd name="connsiteY2-784" fmla="*/ 2792159 h 7431875"/>
              <a:gd name="connsiteX3-785" fmla="*/ 6858000 w 6858003"/>
              <a:gd name="connsiteY3-786" fmla="*/ 3251225 h 7431875"/>
              <a:gd name="connsiteX4-787" fmla="*/ 6858000 w 6858003"/>
              <a:gd name="connsiteY4-788" fmla="*/ 4926504 h 7431875"/>
              <a:gd name="connsiteX5-789" fmla="*/ 6858000 w 6858003"/>
              <a:gd name="connsiteY5-790" fmla="*/ 5070926 h 7431875"/>
              <a:gd name="connsiteX6-791" fmla="*/ 6858000 w 6858003"/>
              <a:gd name="connsiteY6-792" fmla="*/ 5153108 h 7431875"/>
              <a:gd name="connsiteX7-793" fmla="*/ 6858000 w 6858003"/>
              <a:gd name="connsiteY7-794" fmla="*/ 7431875 h 7431875"/>
              <a:gd name="connsiteX8-795" fmla="*/ 0 w 6858003"/>
              <a:gd name="connsiteY8-796" fmla="*/ 7431875 h 7431875"/>
              <a:gd name="connsiteX9-797" fmla="*/ 0 w 6858003"/>
              <a:gd name="connsiteY9-798" fmla="*/ 5153108 h 7431875"/>
              <a:gd name="connsiteX10-799" fmla="*/ 0 w 6858003"/>
              <a:gd name="connsiteY10-800" fmla="*/ 5070926 h 7431875"/>
              <a:gd name="connsiteX11-801" fmla="*/ 0 w 6858003"/>
              <a:gd name="connsiteY11-802" fmla="*/ 552701 h 7431875"/>
              <a:gd name="connsiteX12-803" fmla="*/ 6858003 w 6858003"/>
              <a:gd name="connsiteY12-804" fmla="*/ 0 h 7431875"/>
              <a:gd name="connsiteX0-805" fmla="*/ 6858003 w 6858003"/>
              <a:gd name="connsiteY0-806" fmla="*/ 0 h 7431875"/>
              <a:gd name="connsiteX1-807" fmla="*/ 6858000 w 6858003"/>
              <a:gd name="connsiteY1-808" fmla="*/ 2647737 h 7431875"/>
              <a:gd name="connsiteX2-809" fmla="*/ 6858000 w 6858003"/>
              <a:gd name="connsiteY2-810" fmla="*/ 2792159 h 7431875"/>
              <a:gd name="connsiteX3-811" fmla="*/ 6858000 w 6858003"/>
              <a:gd name="connsiteY3-812" fmla="*/ 3251225 h 7431875"/>
              <a:gd name="connsiteX4-813" fmla="*/ 6858000 w 6858003"/>
              <a:gd name="connsiteY4-814" fmla="*/ 4926504 h 7431875"/>
              <a:gd name="connsiteX5-815" fmla="*/ 6858000 w 6858003"/>
              <a:gd name="connsiteY5-816" fmla="*/ 5070926 h 7431875"/>
              <a:gd name="connsiteX6-817" fmla="*/ 6858000 w 6858003"/>
              <a:gd name="connsiteY6-818" fmla="*/ 5153108 h 7431875"/>
              <a:gd name="connsiteX7-819" fmla="*/ 6858000 w 6858003"/>
              <a:gd name="connsiteY7-820" fmla="*/ 7431875 h 7431875"/>
              <a:gd name="connsiteX8-821" fmla="*/ 0 w 6858003"/>
              <a:gd name="connsiteY8-822" fmla="*/ 7431875 h 7431875"/>
              <a:gd name="connsiteX9-823" fmla="*/ 0 w 6858003"/>
              <a:gd name="connsiteY9-824" fmla="*/ 5153108 h 7431875"/>
              <a:gd name="connsiteX10-825" fmla="*/ 0 w 6858003"/>
              <a:gd name="connsiteY10-826" fmla="*/ 552701 h 7431875"/>
              <a:gd name="connsiteX11-827" fmla="*/ 6858003 w 6858003"/>
              <a:gd name="connsiteY11-828" fmla="*/ 0 h 7431875"/>
              <a:gd name="connsiteX0-829" fmla="*/ 6858003 w 6858003"/>
              <a:gd name="connsiteY0-830" fmla="*/ 0 h 7431875"/>
              <a:gd name="connsiteX1-831" fmla="*/ 6858000 w 6858003"/>
              <a:gd name="connsiteY1-832" fmla="*/ 2647737 h 7431875"/>
              <a:gd name="connsiteX2-833" fmla="*/ 6858000 w 6858003"/>
              <a:gd name="connsiteY2-834" fmla="*/ 2792159 h 7431875"/>
              <a:gd name="connsiteX3-835" fmla="*/ 6858000 w 6858003"/>
              <a:gd name="connsiteY3-836" fmla="*/ 3251225 h 7431875"/>
              <a:gd name="connsiteX4-837" fmla="*/ 6858000 w 6858003"/>
              <a:gd name="connsiteY4-838" fmla="*/ 4926504 h 7431875"/>
              <a:gd name="connsiteX5-839" fmla="*/ 6858000 w 6858003"/>
              <a:gd name="connsiteY5-840" fmla="*/ 5070926 h 7431875"/>
              <a:gd name="connsiteX6-841" fmla="*/ 6858000 w 6858003"/>
              <a:gd name="connsiteY6-842" fmla="*/ 5153108 h 7431875"/>
              <a:gd name="connsiteX7-843" fmla="*/ 6858000 w 6858003"/>
              <a:gd name="connsiteY7-844" fmla="*/ 7431875 h 7431875"/>
              <a:gd name="connsiteX8-845" fmla="*/ 0 w 6858003"/>
              <a:gd name="connsiteY8-846" fmla="*/ 7431875 h 7431875"/>
              <a:gd name="connsiteX9-847" fmla="*/ 0 w 6858003"/>
              <a:gd name="connsiteY9-848" fmla="*/ 552701 h 7431875"/>
              <a:gd name="connsiteX10-849" fmla="*/ 6858003 w 6858003"/>
              <a:gd name="connsiteY10-850" fmla="*/ 0 h 7431875"/>
              <a:gd name="connsiteX0-851" fmla="*/ 6858003 w 6858003"/>
              <a:gd name="connsiteY0-852" fmla="*/ 0 h 7431875"/>
              <a:gd name="connsiteX1-853" fmla="*/ 6858000 w 6858003"/>
              <a:gd name="connsiteY1-854" fmla="*/ 2647737 h 7431875"/>
              <a:gd name="connsiteX2-855" fmla="*/ 6858000 w 6858003"/>
              <a:gd name="connsiteY2-856" fmla="*/ 2792159 h 7431875"/>
              <a:gd name="connsiteX3-857" fmla="*/ 6858000 w 6858003"/>
              <a:gd name="connsiteY3-858" fmla="*/ 3251225 h 7431875"/>
              <a:gd name="connsiteX4-859" fmla="*/ 6858000 w 6858003"/>
              <a:gd name="connsiteY4-860" fmla="*/ 4926504 h 7431875"/>
              <a:gd name="connsiteX5-861" fmla="*/ 6858000 w 6858003"/>
              <a:gd name="connsiteY5-862" fmla="*/ 5070926 h 7431875"/>
              <a:gd name="connsiteX6-863" fmla="*/ 6858000 w 6858003"/>
              <a:gd name="connsiteY6-864" fmla="*/ 7431875 h 7431875"/>
              <a:gd name="connsiteX7-865" fmla="*/ 0 w 6858003"/>
              <a:gd name="connsiteY7-866" fmla="*/ 7431875 h 7431875"/>
              <a:gd name="connsiteX8-867" fmla="*/ 0 w 6858003"/>
              <a:gd name="connsiteY8-868" fmla="*/ 552701 h 7431875"/>
              <a:gd name="connsiteX9-869" fmla="*/ 6858003 w 6858003"/>
              <a:gd name="connsiteY9-870" fmla="*/ 0 h 7431875"/>
              <a:gd name="connsiteX0-871" fmla="*/ 6858003 w 6858003"/>
              <a:gd name="connsiteY0-872" fmla="*/ 0 h 7431875"/>
              <a:gd name="connsiteX1-873" fmla="*/ 6858000 w 6858003"/>
              <a:gd name="connsiteY1-874" fmla="*/ 2647737 h 7431875"/>
              <a:gd name="connsiteX2-875" fmla="*/ 6858000 w 6858003"/>
              <a:gd name="connsiteY2-876" fmla="*/ 2792159 h 7431875"/>
              <a:gd name="connsiteX3-877" fmla="*/ 6858000 w 6858003"/>
              <a:gd name="connsiteY3-878" fmla="*/ 3251225 h 7431875"/>
              <a:gd name="connsiteX4-879" fmla="*/ 6858000 w 6858003"/>
              <a:gd name="connsiteY4-880" fmla="*/ 4926504 h 7431875"/>
              <a:gd name="connsiteX5-881" fmla="*/ 6858000 w 6858003"/>
              <a:gd name="connsiteY5-882" fmla="*/ 7431875 h 7431875"/>
              <a:gd name="connsiteX6-883" fmla="*/ 0 w 6858003"/>
              <a:gd name="connsiteY6-884" fmla="*/ 7431875 h 7431875"/>
              <a:gd name="connsiteX7-885" fmla="*/ 0 w 6858003"/>
              <a:gd name="connsiteY7-886" fmla="*/ 552701 h 7431875"/>
              <a:gd name="connsiteX8-887" fmla="*/ 6858003 w 6858003"/>
              <a:gd name="connsiteY8-888" fmla="*/ 0 h 7431875"/>
              <a:gd name="connsiteX0-889" fmla="*/ 6858003 w 6858003"/>
              <a:gd name="connsiteY0-890" fmla="*/ 0 h 7431875"/>
              <a:gd name="connsiteX1-891" fmla="*/ 6858000 w 6858003"/>
              <a:gd name="connsiteY1-892" fmla="*/ 2647737 h 7431875"/>
              <a:gd name="connsiteX2-893" fmla="*/ 6858000 w 6858003"/>
              <a:gd name="connsiteY2-894" fmla="*/ 2792159 h 7431875"/>
              <a:gd name="connsiteX3-895" fmla="*/ 6858000 w 6858003"/>
              <a:gd name="connsiteY3-896" fmla="*/ 3251225 h 7431875"/>
              <a:gd name="connsiteX4-897" fmla="*/ 6858000 w 6858003"/>
              <a:gd name="connsiteY4-898" fmla="*/ 7431875 h 7431875"/>
              <a:gd name="connsiteX5-899" fmla="*/ 0 w 6858003"/>
              <a:gd name="connsiteY5-900" fmla="*/ 7431875 h 7431875"/>
              <a:gd name="connsiteX6-901" fmla="*/ 0 w 6858003"/>
              <a:gd name="connsiteY6-902" fmla="*/ 552701 h 7431875"/>
              <a:gd name="connsiteX7-903" fmla="*/ 6858003 w 6858003"/>
              <a:gd name="connsiteY7-904" fmla="*/ 0 h 7431875"/>
              <a:gd name="connsiteX0-905" fmla="*/ 6858003 w 6858003"/>
              <a:gd name="connsiteY0-906" fmla="*/ 0 h 7431875"/>
              <a:gd name="connsiteX1-907" fmla="*/ 6858000 w 6858003"/>
              <a:gd name="connsiteY1-908" fmla="*/ 2647737 h 7431875"/>
              <a:gd name="connsiteX2-909" fmla="*/ 6858000 w 6858003"/>
              <a:gd name="connsiteY2-910" fmla="*/ 2792159 h 7431875"/>
              <a:gd name="connsiteX3-911" fmla="*/ 6858000 w 6858003"/>
              <a:gd name="connsiteY3-912" fmla="*/ 7431875 h 7431875"/>
              <a:gd name="connsiteX4-913" fmla="*/ 0 w 6858003"/>
              <a:gd name="connsiteY4-914" fmla="*/ 7431875 h 7431875"/>
              <a:gd name="connsiteX5-915" fmla="*/ 0 w 6858003"/>
              <a:gd name="connsiteY5-916" fmla="*/ 552701 h 7431875"/>
              <a:gd name="connsiteX6-917" fmla="*/ 6858003 w 6858003"/>
              <a:gd name="connsiteY6-918" fmla="*/ 0 h 7431875"/>
              <a:gd name="connsiteX0-919" fmla="*/ 6858003 w 6858003"/>
              <a:gd name="connsiteY0-920" fmla="*/ 0 h 7431875"/>
              <a:gd name="connsiteX1-921" fmla="*/ 6858000 w 6858003"/>
              <a:gd name="connsiteY1-922" fmla="*/ 2647737 h 7431875"/>
              <a:gd name="connsiteX2-923" fmla="*/ 6858000 w 6858003"/>
              <a:gd name="connsiteY2-924" fmla="*/ 7431875 h 7431875"/>
              <a:gd name="connsiteX3-925" fmla="*/ 0 w 6858003"/>
              <a:gd name="connsiteY3-926" fmla="*/ 7431875 h 7431875"/>
              <a:gd name="connsiteX4-927" fmla="*/ 0 w 6858003"/>
              <a:gd name="connsiteY4-928" fmla="*/ 552701 h 7431875"/>
              <a:gd name="connsiteX5-929" fmla="*/ 6858003 w 6858003"/>
              <a:gd name="connsiteY5-930" fmla="*/ 0 h 7431875"/>
              <a:gd name="connsiteX0-931" fmla="*/ 6872517 w 6872517"/>
              <a:gd name="connsiteY0-932" fmla="*/ 42385 h 6879174"/>
              <a:gd name="connsiteX1-933" fmla="*/ 6858000 w 6872517"/>
              <a:gd name="connsiteY1-934" fmla="*/ 2095036 h 6879174"/>
              <a:gd name="connsiteX2-935" fmla="*/ 6858000 w 6872517"/>
              <a:gd name="connsiteY2-936" fmla="*/ 6879174 h 6879174"/>
              <a:gd name="connsiteX3-937" fmla="*/ 0 w 6872517"/>
              <a:gd name="connsiteY3-938" fmla="*/ 6879174 h 6879174"/>
              <a:gd name="connsiteX4-939" fmla="*/ 0 w 6872517"/>
              <a:gd name="connsiteY4-940" fmla="*/ 0 h 6879174"/>
              <a:gd name="connsiteX5-941" fmla="*/ 6872517 w 6872517"/>
              <a:gd name="connsiteY5-942" fmla="*/ 42385 h 6879174"/>
              <a:gd name="connsiteX0-943" fmla="*/ 6872520 w 6872520"/>
              <a:gd name="connsiteY0-944" fmla="*/ 0 h 6880332"/>
              <a:gd name="connsiteX1-945" fmla="*/ 6858000 w 6872520"/>
              <a:gd name="connsiteY1-946" fmla="*/ 2096194 h 6880332"/>
              <a:gd name="connsiteX2-947" fmla="*/ 6858000 w 6872520"/>
              <a:gd name="connsiteY2-948" fmla="*/ 6880332 h 6880332"/>
              <a:gd name="connsiteX3-949" fmla="*/ 0 w 6872520"/>
              <a:gd name="connsiteY3-950" fmla="*/ 6880332 h 6880332"/>
              <a:gd name="connsiteX4-951" fmla="*/ 0 w 6872520"/>
              <a:gd name="connsiteY4-952" fmla="*/ 1158 h 6880332"/>
              <a:gd name="connsiteX5-953" fmla="*/ 6872520 w 6872520"/>
              <a:gd name="connsiteY5-954" fmla="*/ 0 h 6880332"/>
              <a:gd name="connsiteX0-955" fmla="*/ 6872520 w 6872520"/>
              <a:gd name="connsiteY0-956" fmla="*/ 0 h 6880332"/>
              <a:gd name="connsiteX1-957" fmla="*/ 6858000 w 6872520"/>
              <a:gd name="connsiteY1-958" fmla="*/ 2096194 h 6880332"/>
              <a:gd name="connsiteX2-959" fmla="*/ 6858000 w 6872520"/>
              <a:gd name="connsiteY2-960" fmla="*/ 6880332 h 6880332"/>
              <a:gd name="connsiteX3-961" fmla="*/ 0 w 6872520"/>
              <a:gd name="connsiteY3-962" fmla="*/ 6880332 h 6880332"/>
              <a:gd name="connsiteX4-963" fmla="*/ 0 w 6872520"/>
              <a:gd name="connsiteY4-964" fmla="*/ 1158 h 6880332"/>
              <a:gd name="connsiteX5-965" fmla="*/ 6872520 w 6872520"/>
              <a:gd name="connsiteY5-966" fmla="*/ 0 h 6880332"/>
              <a:gd name="connsiteX0-967" fmla="*/ 6843491 w 6858000"/>
              <a:gd name="connsiteY0-968" fmla="*/ 202042 h 6879174"/>
              <a:gd name="connsiteX1-969" fmla="*/ 6858000 w 6858000"/>
              <a:gd name="connsiteY1-970" fmla="*/ 2095036 h 6879174"/>
              <a:gd name="connsiteX2-971" fmla="*/ 6858000 w 6858000"/>
              <a:gd name="connsiteY2-972" fmla="*/ 6879174 h 6879174"/>
              <a:gd name="connsiteX3-973" fmla="*/ 0 w 6858000"/>
              <a:gd name="connsiteY3-974" fmla="*/ 6879174 h 6879174"/>
              <a:gd name="connsiteX4-975" fmla="*/ 0 w 6858000"/>
              <a:gd name="connsiteY4-976" fmla="*/ 0 h 6879174"/>
              <a:gd name="connsiteX5-977" fmla="*/ 6843491 w 6858000"/>
              <a:gd name="connsiteY5-978" fmla="*/ 202042 h 6879174"/>
              <a:gd name="connsiteX0-979" fmla="*/ 6843491 w 6858000"/>
              <a:gd name="connsiteY0-980" fmla="*/ 202042 h 6879174"/>
              <a:gd name="connsiteX1-981" fmla="*/ 6858000 w 6858000"/>
              <a:gd name="connsiteY1-982" fmla="*/ 2095036 h 6879174"/>
              <a:gd name="connsiteX2-983" fmla="*/ 6858000 w 6858000"/>
              <a:gd name="connsiteY2-984" fmla="*/ 6879174 h 6879174"/>
              <a:gd name="connsiteX3-985" fmla="*/ 0 w 6858000"/>
              <a:gd name="connsiteY3-986" fmla="*/ 6879174 h 6879174"/>
              <a:gd name="connsiteX4-987" fmla="*/ 0 w 6858000"/>
              <a:gd name="connsiteY4-988" fmla="*/ 0 h 6879174"/>
              <a:gd name="connsiteX5-989" fmla="*/ 6843491 w 6858000"/>
              <a:gd name="connsiteY5-990" fmla="*/ 202042 h 6879174"/>
              <a:gd name="connsiteX0-991" fmla="*/ 6843491 w 6858000"/>
              <a:gd name="connsiteY0-992" fmla="*/ 202042 h 6879174"/>
              <a:gd name="connsiteX1-993" fmla="*/ 6858000 w 6858000"/>
              <a:gd name="connsiteY1-994" fmla="*/ 2095036 h 6879174"/>
              <a:gd name="connsiteX2-995" fmla="*/ 6858000 w 6858000"/>
              <a:gd name="connsiteY2-996" fmla="*/ 6879174 h 6879174"/>
              <a:gd name="connsiteX3-997" fmla="*/ 0 w 6858000"/>
              <a:gd name="connsiteY3-998" fmla="*/ 6879174 h 6879174"/>
              <a:gd name="connsiteX4-999" fmla="*/ 0 w 6858000"/>
              <a:gd name="connsiteY4-1000" fmla="*/ 0 h 6879174"/>
              <a:gd name="connsiteX5-1001" fmla="*/ 6843491 w 6858000"/>
              <a:gd name="connsiteY5-1002" fmla="*/ 202042 h 6879174"/>
              <a:gd name="connsiteX0-1003" fmla="*/ 6856191 w 6858000"/>
              <a:gd name="connsiteY0-1004" fmla="*/ 214742 h 6879174"/>
              <a:gd name="connsiteX1-1005" fmla="*/ 6858000 w 6858000"/>
              <a:gd name="connsiteY1-1006" fmla="*/ 2095036 h 6879174"/>
              <a:gd name="connsiteX2-1007" fmla="*/ 6858000 w 6858000"/>
              <a:gd name="connsiteY2-1008" fmla="*/ 6879174 h 6879174"/>
              <a:gd name="connsiteX3-1009" fmla="*/ 0 w 6858000"/>
              <a:gd name="connsiteY3-1010" fmla="*/ 6879174 h 6879174"/>
              <a:gd name="connsiteX4-1011" fmla="*/ 0 w 6858000"/>
              <a:gd name="connsiteY4-1012" fmla="*/ 0 h 6879174"/>
              <a:gd name="connsiteX5-1013" fmla="*/ 6856191 w 6858000"/>
              <a:gd name="connsiteY5-1014" fmla="*/ 214742 h 6879174"/>
              <a:gd name="connsiteX0-1015" fmla="*/ 6856191 w 6858000"/>
              <a:gd name="connsiteY0-1016" fmla="*/ 209979 h 6879174"/>
              <a:gd name="connsiteX1-1017" fmla="*/ 6858000 w 6858000"/>
              <a:gd name="connsiteY1-1018" fmla="*/ 2095036 h 6879174"/>
              <a:gd name="connsiteX2-1019" fmla="*/ 6858000 w 6858000"/>
              <a:gd name="connsiteY2-1020" fmla="*/ 6879174 h 6879174"/>
              <a:gd name="connsiteX3-1021" fmla="*/ 0 w 6858000"/>
              <a:gd name="connsiteY3-1022" fmla="*/ 6879174 h 6879174"/>
              <a:gd name="connsiteX4-1023" fmla="*/ 0 w 6858000"/>
              <a:gd name="connsiteY4-1024" fmla="*/ 0 h 6879174"/>
              <a:gd name="connsiteX5-1025" fmla="*/ 6856191 w 6858000"/>
              <a:gd name="connsiteY5-1026" fmla="*/ 209979 h 6879174"/>
              <a:gd name="connsiteX0-1027" fmla="*/ 6868891 w 6868891"/>
              <a:gd name="connsiteY0-1028" fmla="*/ 197279 h 6879174"/>
              <a:gd name="connsiteX1-1029" fmla="*/ 6858000 w 6868891"/>
              <a:gd name="connsiteY1-1030" fmla="*/ 2095036 h 6879174"/>
              <a:gd name="connsiteX2-1031" fmla="*/ 6858000 w 6868891"/>
              <a:gd name="connsiteY2-1032" fmla="*/ 6879174 h 6879174"/>
              <a:gd name="connsiteX3-1033" fmla="*/ 0 w 6868891"/>
              <a:gd name="connsiteY3-1034" fmla="*/ 6879174 h 6879174"/>
              <a:gd name="connsiteX4-1035" fmla="*/ 0 w 6868891"/>
              <a:gd name="connsiteY4-1036" fmla="*/ 0 h 6879174"/>
              <a:gd name="connsiteX5-1037" fmla="*/ 6868891 w 6868891"/>
              <a:gd name="connsiteY5-1038" fmla="*/ 197279 h 6879174"/>
              <a:gd name="connsiteX0-1039" fmla="*/ 6868891 w 7721392"/>
              <a:gd name="connsiteY0-1040" fmla="*/ 197279 h 6879174"/>
              <a:gd name="connsiteX1-1041" fmla="*/ 6858000 w 7721392"/>
              <a:gd name="connsiteY1-1042" fmla="*/ 6879174 h 6879174"/>
              <a:gd name="connsiteX2-1043" fmla="*/ 0 w 7721392"/>
              <a:gd name="connsiteY2-1044" fmla="*/ 6879174 h 6879174"/>
              <a:gd name="connsiteX3-1045" fmla="*/ 0 w 7721392"/>
              <a:gd name="connsiteY3-1046" fmla="*/ 0 h 6879174"/>
              <a:gd name="connsiteX4-1047" fmla="*/ 6868891 w 7721392"/>
              <a:gd name="connsiteY4-1048" fmla="*/ 197279 h 6879174"/>
              <a:gd name="connsiteX0-1049" fmla="*/ 6868891 w 7373946"/>
              <a:gd name="connsiteY0-1050" fmla="*/ 197279 h 6879174"/>
              <a:gd name="connsiteX1-1051" fmla="*/ 6858000 w 7373946"/>
              <a:gd name="connsiteY1-1052" fmla="*/ 6879174 h 6879174"/>
              <a:gd name="connsiteX2-1053" fmla="*/ 0 w 7373946"/>
              <a:gd name="connsiteY2-1054" fmla="*/ 6879174 h 6879174"/>
              <a:gd name="connsiteX3-1055" fmla="*/ 0 w 7373946"/>
              <a:gd name="connsiteY3-1056" fmla="*/ 0 h 6879174"/>
              <a:gd name="connsiteX4-1057" fmla="*/ 6868891 w 7373946"/>
              <a:gd name="connsiteY4-1058" fmla="*/ 197279 h 6879174"/>
              <a:gd name="connsiteX0-1059" fmla="*/ 6868891 w 8182025"/>
              <a:gd name="connsiteY0-1060" fmla="*/ 197279 h 6879174"/>
              <a:gd name="connsiteX1-1061" fmla="*/ 6858000 w 8182025"/>
              <a:gd name="connsiteY1-1062" fmla="*/ 6879174 h 6879174"/>
              <a:gd name="connsiteX2-1063" fmla="*/ 0 w 8182025"/>
              <a:gd name="connsiteY2-1064" fmla="*/ 6879174 h 6879174"/>
              <a:gd name="connsiteX3-1065" fmla="*/ 0 w 8182025"/>
              <a:gd name="connsiteY3-1066" fmla="*/ 0 h 6879174"/>
              <a:gd name="connsiteX4-1067" fmla="*/ 6868891 w 8182025"/>
              <a:gd name="connsiteY4-1068" fmla="*/ 197279 h 6879174"/>
              <a:gd name="connsiteX0-1069" fmla="*/ 6868891 w 8182025"/>
              <a:gd name="connsiteY0-1070" fmla="*/ 197279 h 6879174"/>
              <a:gd name="connsiteX1-1071" fmla="*/ 6858000 w 8182025"/>
              <a:gd name="connsiteY1-1072" fmla="*/ 6879174 h 6879174"/>
              <a:gd name="connsiteX2-1073" fmla="*/ 0 w 8182025"/>
              <a:gd name="connsiteY2-1074" fmla="*/ 6879174 h 6879174"/>
              <a:gd name="connsiteX3-1075" fmla="*/ 0 w 8182025"/>
              <a:gd name="connsiteY3-1076" fmla="*/ 0 h 6879174"/>
              <a:gd name="connsiteX4-1077" fmla="*/ 6868891 w 8182025"/>
              <a:gd name="connsiteY4-1078" fmla="*/ 197279 h 6879174"/>
              <a:gd name="connsiteX0-1079" fmla="*/ 6868891 w 8182025"/>
              <a:gd name="connsiteY0-1080" fmla="*/ 197279 h 6879174"/>
              <a:gd name="connsiteX1-1081" fmla="*/ 6858000 w 8182025"/>
              <a:gd name="connsiteY1-1082" fmla="*/ 6879174 h 6879174"/>
              <a:gd name="connsiteX2-1083" fmla="*/ 0 w 8182025"/>
              <a:gd name="connsiteY2-1084" fmla="*/ 6879174 h 6879174"/>
              <a:gd name="connsiteX3-1085" fmla="*/ 0 w 8182025"/>
              <a:gd name="connsiteY3-1086" fmla="*/ 0 h 6879174"/>
              <a:gd name="connsiteX4-1087" fmla="*/ 6868891 w 8182025"/>
              <a:gd name="connsiteY4-1088" fmla="*/ 197279 h 6879174"/>
              <a:gd name="connsiteX0-1089" fmla="*/ 6868891 w 8182025"/>
              <a:gd name="connsiteY0-1090" fmla="*/ 197279 h 6879174"/>
              <a:gd name="connsiteX1-1091" fmla="*/ 6858000 w 8182025"/>
              <a:gd name="connsiteY1-1092" fmla="*/ 6879174 h 6879174"/>
              <a:gd name="connsiteX2-1093" fmla="*/ 0 w 8182025"/>
              <a:gd name="connsiteY2-1094" fmla="*/ 6879174 h 6879174"/>
              <a:gd name="connsiteX3-1095" fmla="*/ 0 w 8182025"/>
              <a:gd name="connsiteY3-1096" fmla="*/ 0 h 6879174"/>
              <a:gd name="connsiteX4-1097" fmla="*/ 6868891 w 8182025"/>
              <a:gd name="connsiteY4-1098" fmla="*/ 197279 h 6879174"/>
              <a:gd name="connsiteX0-1099" fmla="*/ 6868891 w 7374082"/>
              <a:gd name="connsiteY0-1100" fmla="*/ 197279 h 7217839"/>
              <a:gd name="connsiteX1-1101" fmla="*/ 6858000 w 7374082"/>
              <a:gd name="connsiteY1-1102" fmla="*/ 6879174 h 7217839"/>
              <a:gd name="connsiteX2-1103" fmla="*/ 0 w 7374082"/>
              <a:gd name="connsiteY2-1104" fmla="*/ 6879174 h 7217839"/>
              <a:gd name="connsiteX3-1105" fmla="*/ 0 w 7374082"/>
              <a:gd name="connsiteY3-1106" fmla="*/ 0 h 7217839"/>
              <a:gd name="connsiteX4-1107" fmla="*/ 6868891 w 7374082"/>
              <a:gd name="connsiteY4-1108" fmla="*/ 197279 h 7217839"/>
              <a:gd name="connsiteX0-1109" fmla="*/ 6868891 w 7513044"/>
              <a:gd name="connsiteY0-1110" fmla="*/ 197279 h 6879174"/>
              <a:gd name="connsiteX1-1111" fmla="*/ 6858000 w 7513044"/>
              <a:gd name="connsiteY1-1112" fmla="*/ 6879174 h 6879174"/>
              <a:gd name="connsiteX2-1113" fmla="*/ 0 w 7513044"/>
              <a:gd name="connsiteY2-1114" fmla="*/ 6879174 h 6879174"/>
              <a:gd name="connsiteX3-1115" fmla="*/ 0 w 7513044"/>
              <a:gd name="connsiteY3-1116" fmla="*/ 0 h 6879174"/>
              <a:gd name="connsiteX4-1117" fmla="*/ 6868891 w 7513044"/>
              <a:gd name="connsiteY4-1118" fmla="*/ 197279 h 6879174"/>
              <a:gd name="connsiteX0-1119" fmla="*/ 6868891 w 7374082"/>
              <a:gd name="connsiteY0-1120" fmla="*/ 197279 h 6879174"/>
              <a:gd name="connsiteX1-1121" fmla="*/ 6858000 w 7374082"/>
              <a:gd name="connsiteY1-1122" fmla="*/ 6879174 h 6879174"/>
              <a:gd name="connsiteX2-1123" fmla="*/ 0 w 7374082"/>
              <a:gd name="connsiteY2-1124" fmla="*/ 6879174 h 6879174"/>
              <a:gd name="connsiteX3-1125" fmla="*/ 0 w 7374082"/>
              <a:gd name="connsiteY3-1126" fmla="*/ 0 h 6879174"/>
              <a:gd name="connsiteX4-1127" fmla="*/ 6868891 w 7374082"/>
              <a:gd name="connsiteY4-1128" fmla="*/ 197279 h 6879174"/>
              <a:gd name="connsiteX0-1129" fmla="*/ 6868891 w 6868891"/>
              <a:gd name="connsiteY0-1130" fmla="*/ 197279 h 6879174"/>
              <a:gd name="connsiteX1-1131" fmla="*/ 6858000 w 6868891"/>
              <a:gd name="connsiteY1-1132" fmla="*/ 6879174 h 6879174"/>
              <a:gd name="connsiteX2-1133" fmla="*/ 0 w 6868891"/>
              <a:gd name="connsiteY2-1134" fmla="*/ 6879174 h 6879174"/>
              <a:gd name="connsiteX3-1135" fmla="*/ 0 w 6868891"/>
              <a:gd name="connsiteY3-1136" fmla="*/ 0 h 6879174"/>
              <a:gd name="connsiteX4-1137" fmla="*/ 6868891 w 6868891"/>
              <a:gd name="connsiteY4-1138" fmla="*/ 197279 h 68791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868891" h="6879174">
                <a:moveTo>
                  <a:pt x="6868891" y="197279"/>
                </a:moveTo>
                <a:cubicBezTo>
                  <a:pt x="6865263" y="1808265"/>
                  <a:pt x="6858000" y="6879174"/>
                  <a:pt x="6858000" y="6879174"/>
                </a:cubicBezTo>
                <a:lnTo>
                  <a:pt x="0" y="6879174"/>
                </a:lnTo>
                <a:lnTo>
                  <a:pt x="0" y="0"/>
                </a:lnTo>
                <a:cubicBezTo>
                  <a:pt x="2329546" y="1257529"/>
                  <a:pt x="4524837" y="1741029"/>
                  <a:pt x="6868891" y="197279"/>
                </a:cubicBezTo>
                <a:close/>
              </a:path>
            </a:pathLst>
          </a:custGeom>
          <a:gradFill flip="none" rotWithShape="1">
            <a:gsLst>
              <a:gs pos="25000">
                <a:schemeClr val="bg1"/>
              </a:gs>
              <a:gs pos="100000">
                <a:srgbClr val="DFDFDF">
                  <a:lumMod val="52000"/>
                  <a:lumOff val="48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25400" dist="254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98118086-832C-87E1-FD1C-B8046A930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799" y="1052239"/>
            <a:ext cx="3468301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50" dirty="0">
                <a:ln w="11430">
                  <a:noFill/>
                </a:ln>
                <a:solidFill>
                  <a:sysClr val="windowText" lastClr="000000"/>
                </a:solidFill>
                <a:latin typeface="微软雅黑" panose="020B0503020204020204" pitchFamily="34" charset="-122"/>
              </a:rPr>
              <a:t>目录 </a:t>
            </a:r>
            <a:r>
              <a:rPr lang="en-US" altLang="zh-CN" sz="2400" spc="50" dirty="0">
                <a:ln w="11430">
                  <a:noFill/>
                </a:ln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</a:rPr>
              <a:t>| CONTENT</a:t>
            </a:r>
          </a:p>
        </p:txBody>
      </p:sp>
    </p:spTree>
    <p:extLst>
      <p:ext uri="{BB962C8B-B14F-4D97-AF65-F5344CB8AC3E}">
        <p14:creationId xmlns:p14="http://schemas.microsoft.com/office/powerpoint/2010/main" val="66395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85C31F-D51A-3FC3-DCBF-185FA51A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0415B-9B00-4195-8FD6-A576929E1C5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C60C29-0D77-C399-2B19-1E9E9CA7F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A536A9-4652-220D-84B6-86CD151C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258AF-95AB-4483-B373-3230A3D2D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8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F98513F-8A95-2C23-84ED-DC68B6AF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0415B-9B00-4195-8FD6-A576929E1C5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3734AC0-7180-4F8D-EB2A-ECAEE334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6A2E5B6-CE86-7A3D-271F-2600F544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258AF-95AB-4483-B373-3230A3D2D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5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E643EB8-A348-DC03-4AC9-E1CC753B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0415B-9B00-4195-8FD6-A576929E1C5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10A7739-F1E0-9115-5090-93285DC4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FD102993-E3A7-3D84-45D8-33E64DA4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258AF-95AB-4483-B373-3230A3D2D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51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05E6EE25-6196-FB7F-6599-40759B44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0415B-9B00-4195-8FD6-A576929E1C5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211F5E03-14C8-CE66-0453-A1C92CF6B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FCCEC1FB-FF43-0948-8854-0D4DBB67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258AF-95AB-4483-B373-3230A3D2D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50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91521F89-DE06-3F46-E071-AD24BE19B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0415B-9B00-4195-8FD6-A576929E1C5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873A0716-D65E-54C9-2344-1E50CA73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09D9BBAC-860A-74FD-8572-C455CEA7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258AF-95AB-4483-B373-3230A3D2D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22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F55172F-E1B5-9484-AA45-89D1998E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0415B-9B00-4195-8FD6-A576929E1C5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8A6B8A8-AC50-27ED-F484-A17753B1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284FF7F-D469-22AA-3E76-FF8190FC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258AF-95AB-4483-B373-3230A3D2D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59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09D10CA3-524D-B049-7673-ACF91E14AB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67D5EA93-DB28-5AD2-2D4A-B1E1C52D70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D36BE-7994-EE1A-CAC3-736600053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6D10415B-9B00-4195-8FD6-A576929E1C5C}" type="datetimeFigureOut">
              <a:rPr lang="zh-CN" altLang="en-US" smtClean="0"/>
              <a:t>2026/3/9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3ABCA4-03CD-777E-2E19-ACE791F54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016D10-4ECA-2142-9FBD-3BC812450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61B258AF-95AB-4483-B373-3230A3D2D2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9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微软雅黑" pitchFamily="34" charset="-122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i.baidu.com/experience%EF%BC%8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i.baidu.com/experi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liyuhui@m.scnu.edu.c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人工智能基础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实验一 感知</a:t>
            </a:r>
            <a:r>
              <a:rPr lang="en-US" altLang="zh-CN" dirty="0"/>
              <a:t>AI</a:t>
            </a:r>
            <a:r>
              <a:rPr lang="zh-CN" altLang="en-US" dirty="0"/>
              <a:t>的力量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9663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r>
              <a:rPr lang="zh-CN" altLang="en-US" dirty="0"/>
              <a:t>：百度</a:t>
            </a:r>
            <a:r>
              <a:rPr lang="en-US" altLang="zh-CN" dirty="0"/>
              <a:t>AI</a:t>
            </a:r>
            <a:r>
              <a:rPr lang="zh-CN" altLang="en-US" dirty="0"/>
              <a:t>能力体验中心</a:t>
            </a:r>
            <a:r>
              <a:rPr lang="en-US" altLang="zh-CN" dirty="0"/>
              <a:t>——</a:t>
            </a:r>
            <a:r>
              <a:rPr lang="zh-CN" altLang="en-US" dirty="0"/>
              <a:t>感知</a:t>
            </a:r>
            <a:r>
              <a:rPr lang="en-US" altLang="zh-CN" dirty="0"/>
              <a:t>AI</a:t>
            </a:r>
            <a:r>
              <a:rPr lang="zh-CN" altLang="en-US" dirty="0"/>
              <a:t>的力量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255" y="1563295"/>
            <a:ext cx="11664961" cy="513813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/>
              <a:t>五、常见问题解答</a:t>
            </a:r>
          </a:p>
          <a:p>
            <a:pPr marL="257175" lvl="1" indent="0">
              <a:buNone/>
            </a:pPr>
            <a:r>
              <a:rPr lang="en-US" altLang="zh-CN" sz="2400" b="1" dirty="0"/>
              <a:t>Q</a:t>
            </a:r>
            <a:r>
              <a:rPr lang="zh-CN" altLang="en-US" sz="2400" b="1" dirty="0"/>
              <a:t>：无法访问百度</a:t>
            </a:r>
            <a:r>
              <a:rPr lang="en-US" altLang="zh-CN" sz="2400" b="1" dirty="0"/>
              <a:t>AI</a:t>
            </a:r>
            <a:r>
              <a:rPr lang="zh-CN" altLang="en-US" sz="2400" b="1" dirty="0"/>
              <a:t>体验中心？</a:t>
            </a:r>
            <a:endParaRPr lang="zh-CN" altLang="en-US" sz="2400" dirty="0"/>
          </a:p>
          <a:p>
            <a:pPr marL="685800" lvl="2" indent="0">
              <a:buNone/>
            </a:pPr>
            <a:r>
              <a:rPr lang="zh-CN" altLang="en-US" sz="2000" dirty="0"/>
              <a:t>确认网络连接正常 → 尝试更换浏览器（推荐</a:t>
            </a:r>
            <a:r>
              <a:rPr lang="en-US" altLang="zh-CN" sz="2000" dirty="0"/>
              <a:t>Chrome/Firefox</a:t>
            </a:r>
            <a:r>
              <a:rPr lang="zh-CN" altLang="en-US" sz="2000" dirty="0"/>
              <a:t>） → 关闭</a:t>
            </a:r>
            <a:r>
              <a:rPr lang="en-US" altLang="zh-CN" sz="2000" dirty="0"/>
              <a:t>VPN</a:t>
            </a:r>
            <a:r>
              <a:rPr lang="zh-CN" altLang="en-US" sz="2000" dirty="0"/>
              <a:t>或代理。</a:t>
            </a:r>
          </a:p>
          <a:p>
            <a:pPr marL="257175" lvl="1" indent="0">
              <a:buNone/>
            </a:pPr>
            <a:r>
              <a:rPr lang="en-US" altLang="zh-CN" sz="2400" b="1" dirty="0"/>
              <a:t>Q</a:t>
            </a:r>
            <a:r>
              <a:rPr lang="zh-CN" altLang="en-US" sz="2400" b="1" dirty="0"/>
              <a:t>：生成的语音无法播放？</a:t>
            </a:r>
            <a:endParaRPr lang="zh-CN" altLang="en-US" sz="2400" dirty="0"/>
          </a:p>
          <a:p>
            <a:pPr marL="685800" lvl="2" indent="0">
              <a:buNone/>
            </a:pPr>
            <a:r>
              <a:rPr lang="zh-CN" altLang="en-US" sz="2000" dirty="0"/>
              <a:t>检查浏览器是否禁用音频自动播放 → 点击播放按钮手动允许权限。</a:t>
            </a:r>
          </a:p>
          <a:p>
            <a:pPr marL="257175" lvl="1" indent="0">
              <a:buNone/>
            </a:pPr>
            <a:r>
              <a:rPr lang="en-US" altLang="zh-CN" sz="2400" b="1" dirty="0"/>
              <a:t>Q</a:t>
            </a:r>
            <a:r>
              <a:rPr lang="zh-CN" altLang="en-US" sz="2400" b="1" dirty="0"/>
              <a:t>：图像识别结果不准确？</a:t>
            </a:r>
            <a:endParaRPr lang="zh-CN" altLang="en-US" sz="2400" dirty="0"/>
          </a:p>
          <a:p>
            <a:pPr marL="685800" lvl="2" indent="0">
              <a:buNone/>
            </a:pPr>
            <a:r>
              <a:rPr lang="zh-CN" altLang="en-US" sz="2000" dirty="0"/>
              <a:t>上传更清晰的图片 → 选择“场景识别”而非“物体识别”（或反之） → 分析模型误判原因（如食堂与餐厅场景相似）。</a:t>
            </a:r>
          </a:p>
          <a:p>
            <a:pPr marL="685800" lvl="2" indent="0">
              <a:buNone/>
            </a:pP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2101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r>
              <a:rPr lang="zh-CN" altLang="en-US" dirty="0"/>
              <a:t>：百度</a:t>
            </a:r>
            <a:r>
              <a:rPr lang="en-US" altLang="zh-CN" dirty="0"/>
              <a:t>AI</a:t>
            </a:r>
            <a:r>
              <a:rPr lang="zh-CN" altLang="en-US" dirty="0"/>
              <a:t>能力体验中心</a:t>
            </a:r>
            <a:r>
              <a:rPr lang="en-US" altLang="zh-CN" dirty="0"/>
              <a:t>——</a:t>
            </a:r>
            <a:r>
              <a:rPr lang="zh-CN" altLang="en-US" dirty="0"/>
              <a:t>感知</a:t>
            </a:r>
            <a:r>
              <a:rPr lang="en-US" altLang="zh-CN" dirty="0"/>
              <a:t>AI</a:t>
            </a:r>
            <a:r>
              <a:rPr lang="zh-CN" altLang="en-US" dirty="0"/>
              <a:t>的力量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255" y="1563295"/>
            <a:ext cx="11664961" cy="513813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/>
              <a:t>六、思考题</a:t>
            </a:r>
          </a:p>
          <a:p>
            <a:pPr marL="257175" lvl="1" indent="0">
              <a:buNone/>
            </a:pPr>
            <a:r>
              <a:rPr lang="zh-CN" altLang="en-US" sz="2400" b="1" dirty="0"/>
              <a:t>技术思考</a:t>
            </a:r>
            <a:r>
              <a:rPr lang="zh-CN" altLang="en-US" sz="2400" dirty="0"/>
              <a:t>：</a:t>
            </a:r>
          </a:p>
          <a:p>
            <a:pPr marL="685800" lvl="2" indent="0">
              <a:buNone/>
            </a:pPr>
            <a:r>
              <a:rPr lang="zh-CN" altLang="en-US" sz="2000" dirty="0"/>
              <a:t>语音合成中，若希望生成“带有紧张情绪的语音”，应如何调整参数？</a:t>
            </a:r>
          </a:p>
          <a:p>
            <a:pPr marL="685800" lvl="2" indent="0">
              <a:buNone/>
            </a:pPr>
            <a:r>
              <a:rPr lang="zh-CN" altLang="en-US" sz="2000" dirty="0"/>
              <a:t>图像识别能否区分“教室”和“会议室”？可能需要哪些额外信息？</a:t>
            </a:r>
          </a:p>
          <a:p>
            <a:pPr marL="257175" lvl="1" indent="0">
              <a:buNone/>
            </a:pPr>
            <a:r>
              <a:rPr lang="zh-CN" altLang="en-US" sz="2400" b="1" dirty="0"/>
              <a:t>应用思考</a:t>
            </a:r>
            <a:r>
              <a:rPr lang="zh-CN" altLang="en-US" sz="2400" dirty="0"/>
              <a:t>：</a:t>
            </a:r>
          </a:p>
          <a:p>
            <a:pPr marL="685800" lvl="2" indent="0">
              <a:buNone/>
            </a:pPr>
            <a:r>
              <a:rPr lang="zh-CN" altLang="en-US" sz="2000" dirty="0"/>
              <a:t>文心一言的对话能力可以如何应用于校园心理咨询服务？存在哪些潜在风险？</a:t>
            </a:r>
          </a:p>
        </p:txBody>
      </p:sp>
    </p:spTree>
    <p:extLst>
      <p:ext uri="{BB962C8B-B14F-4D97-AF65-F5344CB8AC3E}">
        <p14:creationId xmlns:p14="http://schemas.microsoft.com/office/powerpoint/2010/main" val="4292321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24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r>
              <a:rPr lang="zh-CN" altLang="en-US" dirty="0"/>
              <a:t>：百度</a:t>
            </a:r>
            <a:r>
              <a:rPr lang="en-US" altLang="zh-CN" dirty="0"/>
              <a:t>AI</a:t>
            </a:r>
            <a:r>
              <a:rPr lang="zh-CN" altLang="en-US" dirty="0"/>
              <a:t>能力体验中心</a:t>
            </a:r>
            <a:r>
              <a:rPr lang="en-US" altLang="zh-CN" dirty="0"/>
              <a:t>——</a:t>
            </a:r>
            <a:r>
              <a:rPr lang="zh-CN" altLang="en-US" dirty="0"/>
              <a:t>感知</a:t>
            </a:r>
            <a:r>
              <a:rPr lang="en-US" altLang="zh-CN" dirty="0"/>
              <a:t>AI</a:t>
            </a:r>
            <a:r>
              <a:rPr lang="zh-CN" altLang="en-US" dirty="0"/>
              <a:t>的力量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/>
              <a:t>概览</a:t>
            </a:r>
            <a:endParaRPr lang="en-US" altLang="zh-CN" sz="2400" b="1" dirty="0"/>
          </a:p>
          <a:p>
            <a:pPr marL="257175" lvl="1" indent="0">
              <a:buNone/>
            </a:pPr>
            <a:r>
              <a:rPr lang="zh-CN" altLang="en-US" sz="2400" b="1" dirty="0"/>
              <a:t>目标</a:t>
            </a:r>
            <a:r>
              <a:rPr lang="zh-CN" altLang="en-US" sz="2400" dirty="0"/>
              <a:t>：通过交互式案例直观理解</a:t>
            </a:r>
            <a:r>
              <a:rPr lang="en-US" altLang="zh-CN" sz="2400" dirty="0"/>
              <a:t>AI</a:t>
            </a:r>
            <a:r>
              <a:rPr lang="zh-CN" altLang="en-US" sz="2400" dirty="0"/>
              <a:t>的核心能力。</a:t>
            </a:r>
          </a:p>
          <a:p>
            <a:pPr marL="257175" lvl="1" indent="0">
              <a:buNone/>
            </a:pPr>
            <a:r>
              <a:rPr lang="zh-CN" altLang="en-US" sz="2400" b="1" dirty="0"/>
              <a:t>平台</a:t>
            </a:r>
            <a:r>
              <a:rPr lang="zh-CN" altLang="en-US" sz="2400" dirty="0"/>
              <a:t>：百度</a:t>
            </a:r>
            <a:r>
              <a:rPr lang="en-US" altLang="zh-CN" sz="2400" dirty="0"/>
              <a:t>AI</a:t>
            </a:r>
            <a:r>
              <a:rPr lang="zh-CN" altLang="en-US" sz="2400" dirty="0"/>
              <a:t>开放平台体验中心（</a:t>
            </a:r>
            <a:r>
              <a:rPr lang="en-US" altLang="zh-CN" sz="2400" dirty="0">
                <a:hlinkClick r:id="rId2"/>
              </a:rPr>
              <a:t>https://ai.baidu.com/experience</a:t>
            </a:r>
            <a:r>
              <a:rPr lang="zh-CN" altLang="en-US" sz="2400" dirty="0">
                <a:hlinkClick r:id="rId2"/>
              </a:rPr>
              <a:t>）</a:t>
            </a:r>
            <a:endParaRPr lang="en-US" altLang="zh-CN" sz="2400" dirty="0"/>
          </a:p>
          <a:p>
            <a:pPr marL="257175" lvl="1" indent="0">
              <a:buNone/>
            </a:pPr>
            <a:r>
              <a:rPr lang="zh-CN" altLang="en-US" sz="2400" b="1" dirty="0"/>
              <a:t>步骤</a:t>
            </a:r>
            <a:r>
              <a:rPr lang="zh-CN" altLang="en-US" sz="2400" dirty="0"/>
              <a:t>：</a:t>
            </a:r>
          </a:p>
          <a:p>
            <a:pPr marL="685800" lvl="2" indent="0">
              <a:buNone/>
            </a:pPr>
            <a:r>
              <a:rPr lang="zh-CN" altLang="en-US" sz="2000" b="1" dirty="0"/>
              <a:t>语音合成</a:t>
            </a:r>
            <a:r>
              <a:rPr lang="zh-CN" altLang="en-US" sz="2000" dirty="0"/>
              <a:t>：输入文字生成不同风格的语音（如新闻播报、儿童故事）。</a:t>
            </a:r>
          </a:p>
          <a:p>
            <a:pPr marL="685800" lvl="2" indent="0">
              <a:buNone/>
            </a:pPr>
            <a:r>
              <a:rPr lang="zh-CN" altLang="en-US" sz="2000" b="1" dirty="0"/>
              <a:t>图像识别</a:t>
            </a:r>
            <a:r>
              <a:rPr lang="zh-CN" altLang="en-US" sz="2000" dirty="0"/>
              <a:t>：上传校园照片，体验物体识别、场景分类功能。</a:t>
            </a:r>
          </a:p>
          <a:p>
            <a:pPr marL="685800" lvl="2" indent="0">
              <a:buNone/>
            </a:pPr>
            <a:r>
              <a:rPr lang="zh-CN" altLang="en-US" sz="2000" b="1" dirty="0"/>
              <a:t>对话交互</a:t>
            </a:r>
            <a:r>
              <a:rPr lang="zh-CN" altLang="en-US" sz="2000" dirty="0"/>
              <a:t>：与“文心一言”对话机器人问答，观察上下文理解能力。</a:t>
            </a:r>
          </a:p>
          <a:p>
            <a:pPr marL="257175" lvl="1" indent="0">
              <a:buNone/>
            </a:pPr>
            <a:r>
              <a:rPr lang="zh-CN" altLang="en-US" sz="2400" b="1" dirty="0"/>
              <a:t>成果</a:t>
            </a:r>
            <a:r>
              <a:rPr lang="zh-CN" altLang="en-US" sz="2400" dirty="0"/>
              <a:t>：撰写体验报告，描述</a:t>
            </a:r>
            <a:r>
              <a:rPr lang="en-US" altLang="zh-CN" sz="2400" dirty="0"/>
              <a:t>AI</a:t>
            </a:r>
            <a:r>
              <a:rPr lang="zh-CN" altLang="en-US" sz="2400" dirty="0"/>
              <a:t>在“听、说、看”三个维度的应用场景。</a:t>
            </a:r>
          </a:p>
          <a:p>
            <a:pPr lvl="1"/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9011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r>
              <a:rPr lang="zh-CN" altLang="en-US" dirty="0"/>
              <a:t>：百度</a:t>
            </a:r>
            <a:r>
              <a:rPr lang="en-US" altLang="zh-CN" dirty="0"/>
              <a:t>AI</a:t>
            </a:r>
            <a:r>
              <a:rPr lang="zh-CN" altLang="en-US" dirty="0"/>
              <a:t>能力体验中心</a:t>
            </a:r>
            <a:r>
              <a:rPr lang="en-US" altLang="zh-CN" dirty="0"/>
              <a:t>——</a:t>
            </a:r>
            <a:r>
              <a:rPr lang="zh-CN" altLang="en-US" dirty="0"/>
              <a:t>感知</a:t>
            </a:r>
            <a:r>
              <a:rPr lang="en-US" altLang="zh-CN" dirty="0"/>
              <a:t>AI</a:t>
            </a:r>
            <a:r>
              <a:rPr lang="zh-CN" altLang="en-US" dirty="0"/>
              <a:t>的力量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255" y="1813816"/>
            <a:ext cx="11664961" cy="469971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/>
              <a:t>一、实验目标</a:t>
            </a:r>
          </a:p>
          <a:p>
            <a:pPr marL="0" indent="0">
              <a:buNone/>
            </a:pPr>
            <a:r>
              <a:rPr lang="zh-CN" altLang="en-US" sz="2400" dirty="0"/>
              <a:t>通过零代码交互案例，直观理解人工智能在“听觉（听）、视觉（看）、语言（说）”三大维度的技术能力。</a:t>
            </a:r>
          </a:p>
          <a:p>
            <a:pPr marL="0" indent="0">
              <a:buNone/>
            </a:pPr>
            <a:r>
              <a:rPr lang="zh-CN" altLang="en-US" sz="2400" dirty="0"/>
              <a:t>掌握百度</a:t>
            </a:r>
            <a:r>
              <a:rPr lang="en-US" altLang="zh-CN" sz="2400" dirty="0"/>
              <a:t>AI</a:t>
            </a:r>
            <a:r>
              <a:rPr lang="zh-CN" altLang="en-US" sz="2400" dirty="0"/>
              <a:t>开放平台的基础操作，体验</a:t>
            </a:r>
            <a:r>
              <a:rPr lang="en-US" altLang="zh-CN" sz="2400" dirty="0"/>
              <a:t>AI</a:t>
            </a:r>
            <a:r>
              <a:rPr lang="zh-CN" altLang="en-US" sz="2400" dirty="0"/>
              <a:t>技术落地场景。</a:t>
            </a:r>
          </a:p>
          <a:p>
            <a:pPr marL="0" indent="0">
              <a:buNone/>
            </a:pPr>
            <a:r>
              <a:rPr lang="zh-CN" altLang="en-US" sz="2400" dirty="0"/>
              <a:t>激发对</a:t>
            </a:r>
            <a:r>
              <a:rPr lang="en-US" altLang="zh-CN" sz="2400" dirty="0"/>
              <a:t>AI</a:t>
            </a:r>
            <a:r>
              <a:rPr lang="zh-CN" altLang="en-US" sz="2400" dirty="0"/>
              <a:t>技术原理与应用场景的探索兴趣。</a:t>
            </a:r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33696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r>
              <a:rPr lang="zh-CN" altLang="en-US" dirty="0"/>
              <a:t>：百度</a:t>
            </a:r>
            <a:r>
              <a:rPr lang="en-US" altLang="zh-CN" dirty="0"/>
              <a:t>AI</a:t>
            </a:r>
            <a:r>
              <a:rPr lang="zh-CN" altLang="en-US" dirty="0"/>
              <a:t>能力体验中心</a:t>
            </a:r>
            <a:r>
              <a:rPr lang="en-US" altLang="zh-CN" dirty="0"/>
              <a:t>——</a:t>
            </a:r>
            <a:r>
              <a:rPr lang="zh-CN" altLang="en-US" dirty="0"/>
              <a:t>感知</a:t>
            </a:r>
            <a:r>
              <a:rPr lang="en-US" altLang="zh-CN" dirty="0"/>
              <a:t>AI</a:t>
            </a:r>
            <a:r>
              <a:rPr lang="zh-CN" altLang="en-US" dirty="0"/>
              <a:t>的力量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255" y="1813816"/>
            <a:ext cx="11664961" cy="469971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/>
              <a:t>二、实验准备</a:t>
            </a:r>
          </a:p>
          <a:p>
            <a:pPr marL="257175" lvl="1" indent="0">
              <a:buNone/>
            </a:pPr>
            <a:r>
              <a:rPr lang="zh-CN" altLang="en-US" sz="2400" b="1" dirty="0"/>
              <a:t>设备</a:t>
            </a:r>
            <a:r>
              <a:rPr lang="zh-CN" altLang="en-US" sz="2400" dirty="0"/>
              <a:t>：联网电脑或智能手机（</a:t>
            </a:r>
            <a:r>
              <a:rPr lang="zh-CN" altLang="en-US" sz="2400"/>
              <a:t>推荐</a:t>
            </a:r>
            <a:r>
              <a:rPr lang="zh-CN" altLang="en-US" sz="2400" smtClean="0"/>
              <a:t>使用</a:t>
            </a:r>
            <a:r>
              <a:rPr lang="en-US" altLang="zh-CN" sz="2400" smtClean="0"/>
              <a:t>Firefox</a:t>
            </a:r>
            <a:r>
              <a:rPr lang="zh-CN" altLang="en-US" sz="2400" smtClean="0"/>
              <a:t>或</a:t>
            </a:r>
            <a:r>
              <a:rPr lang="en-US" altLang="zh-CN" sz="2400" smtClean="0"/>
              <a:t>Chrome</a:t>
            </a:r>
            <a:r>
              <a:rPr lang="zh-CN" altLang="en-US" sz="2400" dirty="0"/>
              <a:t>浏览器）。</a:t>
            </a:r>
          </a:p>
          <a:p>
            <a:pPr marL="257175" lvl="1" indent="0">
              <a:buNone/>
            </a:pPr>
            <a:r>
              <a:rPr lang="zh-CN" altLang="en-US" sz="2400" b="1" dirty="0"/>
              <a:t>数据材料</a:t>
            </a:r>
            <a:r>
              <a:rPr lang="zh-CN" altLang="en-US" sz="2400" dirty="0"/>
              <a:t>：</a:t>
            </a:r>
          </a:p>
          <a:p>
            <a:pPr marL="685800" lvl="2" indent="0">
              <a:buNone/>
            </a:pPr>
            <a:r>
              <a:rPr lang="zh-CN" altLang="en-US" sz="2400" dirty="0"/>
              <a:t>准备</a:t>
            </a:r>
            <a:r>
              <a:rPr lang="en-US" altLang="zh-CN" sz="2400" dirty="0"/>
              <a:t>1-2</a:t>
            </a:r>
            <a:r>
              <a:rPr lang="zh-CN" altLang="en-US" sz="2400" dirty="0"/>
              <a:t>张校园场景照片（如教室、操场、食堂）。</a:t>
            </a:r>
          </a:p>
          <a:p>
            <a:pPr marL="685800" lvl="2" indent="0">
              <a:buNone/>
            </a:pPr>
            <a:r>
              <a:rPr lang="zh-CN" altLang="en-US" sz="2400" dirty="0"/>
              <a:t>准备一段待合成的文字（如“欢迎来到人工智能课堂”）。</a:t>
            </a:r>
          </a:p>
          <a:p>
            <a:pPr marL="257175" lvl="1" indent="0">
              <a:buNone/>
            </a:pPr>
            <a:r>
              <a:rPr lang="zh-CN" altLang="en-US" sz="2400" b="1" dirty="0"/>
              <a:t>账号注册</a:t>
            </a:r>
            <a:r>
              <a:rPr lang="zh-CN" altLang="en-US" sz="2250" dirty="0"/>
              <a:t>：需提前注册百度账号（若无账号，现场操作注册）。</a:t>
            </a:r>
          </a:p>
          <a:p>
            <a:pPr marL="0" indent="0">
              <a:buNone/>
            </a:pP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208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r>
              <a:rPr lang="zh-CN" altLang="en-US" dirty="0"/>
              <a:t>：百度</a:t>
            </a:r>
            <a:r>
              <a:rPr lang="en-US" altLang="zh-CN" dirty="0"/>
              <a:t>AI</a:t>
            </a:r>
            <a:r>
              <a:rPr lang="zh-CN" altLang="en-US" dirty="0"/>
              <a:t>能力体验中心</a:t>
            </a:r>
            <a:r>
              <a:rPr lang="en-US" altLang="zh-CN" dirty="0"/>
              <a:t>——</a:t>
            </a:r>
            <a:r>
              <a:rPr lang="zh-CN" altLang="en-US" dirty="0"/>
              <a:t>感知</a:t>
            </a:r>
            <a:r>
              <a:rPr lang="en-US" altLang="zh-CN" dirty="0"/>
              <a:t>AI</a:t>
            </a:r>
            <a:r>
              <a:rPr lang="zh-CN" altLang="en-US" dirty="0"/>
              <a:t>的力量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255" y="1813816"/>
            <a:ext cx="11664961" cy="469971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/>
              <a:t>三、实验步骤详解</a:t>
            </a:r>
          </a:p>
          <a:p>
            <a:pPr marL="257175" lvl="1" indent="0">
              <a:buNone/>
            </a:pPr>
            <a:r>
              <a:rPr lang="zh-CN" altLang="en-US" sz="2400" b="1" dirty="0"/>
              <a:t>步骤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：注册百度账号</a:t>
            </a:r>
          </a:p>
          <a:p>
            <a:pPr marL="600075" lvl="2" indent="0">
              <a:buNone/>
            </a:pPr>
            <a:r>
              <a:rPr lang="zh-CN" altLang="en-US" sz="2400" dirty="0"/>
              <a:t>访问 </a:t>
            </a:r>
            <a:r>
              <a:rPr lang="zh-CN" altLang="en-US" sz="2400" b="1" dirty="0"/>
              <a:t>百度</a:t>
            </a:r>
            <a:r>
              <a:rPr lang="en-US" altLang="zh-CN" sz="2400" b="1" dirty="0"/>
              <a:t>AI</a:t>
            </a:r>
            <a:r>
              <a:rPr lang="zh-CN" altLang="en-US" sz="2400" b="1" dirty="0"/>
              <a:t>开放平台体验中心</a:t>
            </a:r>
            <a:r>
              <a:rPr lang="zh-CN" altLang="en-US" sz="2400" dirty="0"/>
              <a:t>：</a:t>
            </a:r>
            <a:br>
              <a:rPr lang="zh-CN" altLang="en-US" sz="2400" dirty="0"/>
            </a:br>
            <a:r>
              <a:rPr lang="zh-CN" altLang="en-US" sz="2400" dirty="0"/>
              <a:t>🔗 </a:t>
            </a:r>
            <a:r>
              <a:rPr lang="en-US" altLang="zh-CN" sz="2400" dirty="0">
                <a:hlinkClick r:id="rId3"/>
              </a:rPr>
              <a:t>https://ai.baidu.com/experience</a:t>
            </a:r>
            <a:endParaRPr lang="zh-CN" altLang="en-US" sz="2400" dirty="0"/>
          </a:p>
          <a:p>
            <a:pPr marL="600075" lvl="2" indent="0">
              <a:buNone/>
            </a:pPr>
            <a:r>
              <a:rPr lang="zh-CN" altLang="en-US" sz="2400" b="1" dirty="0"/>
              <a:t>注册账号</a:t>
            </a:r>
            <a:r>
              <a:rPr lang="zh-CN" altLang="en-US" sz="2400" dirty="0"/>
              <a:t>（若已有账号可跳过）：</a:t>
            </a:r>
          </a:p>
          <a:p>
            <a:pPr marL="1028700" lvl="3" indent="0">
              <a:buNone/>
            </a:pPr>
            <a:r>
              <a:rPr lang="zh-CN" altLang="en-US" sz="2000" dirty="0"/>
              <a:t>点击页面右上角 </a:t>
            </a:r>
            <a:r>
              <a:rPr lang="zh-CN" altLang="en-US" sz="2000" b="1" dirty="0"/>
              <a:t>“登录”</a:t>
            </a:r>
            <a:r>
              <a:rPr lang="zh-CN" altLang="en-US" sz="2000" dirty="0"/>
              <a:t> → 选择 </a:t>
            </a:r>
            <a:r>
              <a:rPr lang="zh-CN" altLang="en-US" sz="2000" b="1" dirty="0"/>
              <a:t>“立即注册”</a:t>
            </a:r>
            <a:r>
              <a:rPr lang="zh-CN" altLang="en-US" sz="2000" dirty="0"/>
              <a:t>。</a:t>
            </a:r>
          </a:p>
          <a:p>
            <a:pPr marL="1028700" lvl="3" indent="0">
              <a:buNone/>
            </a:pPr>
            <a:r>
              <a:rPr lang="zh-CN" altLang="en-US" sz="2000" b="1" dirty="0"/>
              <a:t>手机注册</a:t>
            </a:r>
            <a:r>
              <a:rPr lang="zh-CN" altLang="en-US" sz="2000" dirty="0"/>
              <a:t>：输入手机号 → 获取验证码 → 设置密码 → 完成注册。</a:t>
            </a:r>
          </a:p>
          <a:p>
            <a:pPr marL="1028700" lvl="3" indent="0">
              <a:buNone/>
            </a:pPr>
            <a:r>
              <a:rPr lang="zh-CN" altLang="en-US" sz="2000" b="1" dirty="0"/>
              <a:t>邮箱注册</a:t>
            </a:r>
            <a:r>
              <a:rPr lang="zh-CN" altLang="en-US" sz="2000" dirty="0"/>
              <a:t>：输入</a:t>
            </a:r>
            <a:r>
              <a:rPr lang="zh-CN" altLang="en-US" sz="1800" dirty="0"/>
              <a:t>邮箱 → 发送验证邮件 → 通过邮件链接激活账号。</a:t>
            </a:r>
          </a:p>
          <a:p>
            <a:pPr marL="0" indent="0">
              <a:buNone/>
            </a:pP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7736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r>
              <a:rPr lang="zh-CN" altLang="en-US" dirty="0"/>
              <a:t>：百度</a:t>
            </a:r>
            <a:r>
              <a:rPr lang="en-US" altLang="zh-CN" dirty="0"/>
              <a:t>AI</a:t>
            </a:r>
            <a:r>
              <a:rPr lang="zh-CN" altLang="en-US" dirty="0"/>
              <a:t>能力体验中心</a:t>
            </a:r>
            <a:r>
              <a:rPr lang="en-US" altLang="zh-CN" dirty="0"/>
              <a:t>——</a:t>
            </a:r>
            <a:r>
              <a:rPr lang="zh-CN" altLang="en-US" dirty="0"/>
              <a:t>感知</a:t>
            </a:r>
            <a:r>
              <a:rPr lang="en-US" altLang="zh-CN" dirty="0"/>
              <a:t>AI</a:t>
            </a:r>
            <a:r>
              <a:rPr lang="zh-CN" altLang="en-US" dirty="0"/>
              <a:t>的力量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040" y="1841679"/>
            <a:ext cx="10960916" cy="485974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 b="1" dirty="0"/>
              <a:t>步骤</a:t>
            </a:r>
            <a:r>
              <a:rPr lang="en-US" altLang="zh-CN" sz="2400" b="1" dirty="0"/>
              <a:t>2</a:t>
            </a:r>
            <a:r>
              <a:rPr lang="zh-CN" altLang="en-US" sz="2400" b="1" dirty="0"/>
              <a:t>：语音合成体验</a:t>
            </a:r>
            <a:r>
              <a:rPr lang="en-US" altLang="zh-CN" sz="2400" b="1" dirty="0"/>
              <a:t>——AI“</a:t>
            </a:r>
            <a:r>
              <a:rPr lang="zh-CN" altLang="en-US" sz="2400" b="1" dirty="0"/>
              <a:t>说”的能力</a:t>
            </a:r>
          </a:p>
          <a:p>
            <a:pPr marL="257175" lvl="1" indent="0">
              <a:lnSpc>
                <a:spcPct val="100000"/>
              </a:lnSpc>
              <a:buNone/>
            </a:pPr>
            <a:r>
              <a:rPr lang="zh-CN" altLang="en-US" sz="2400" b="1" dirty="0"/>
              <a:t>进入语音合成模块</a:t>
            </a:r>
            <a:r>
              <a:rPr lang="zh-CN" altLang="en-US" sz="2400" dirty="0"/>
              <a:t>：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zh-CN" altLang="en-US" sz="2000" dirty="0"/>
              <a:t>在体验中心页面，点击 </a:t>
            </a:r>
            <a:r>
              <a:rPr lang="zh-CN" altLang="en-US" sz="2000" b="1" dirty="0"/>
              <a:t>“语音技术”</a:t>
            </a:r>
            <a:r>
              <a:rPr lang="zh-CN" altLang="en-US" sz="2000" dirty="0"/>
              <a:t> → 选择</a:t>
            </a:r>
            <a:r>
              <a:rPr lang="zh-CN" altLang="en-US" sz="2000"/>
              <a:t> </a:t>
            </a:r>
            <a:r>
              <a:rPr lang="zh-CN" altLang="en-US" sz="2000" b="1" smtClean="0"/>
              <a:t>“大模型语音合成”</a:t>
            </a:r>
            <a:r>
              <a:rPr lang="zh-CN" altLang="en-US" sz="2000" dirty="0"/>
              <a:t>。</a:t>
            </a:r>
          </a:p>
          <a:p>
            <a:pPr marL="257175" lvl="1" indent="0">
              <a:lnSpc>
                <a:spcPct val="100000"/>
              </a:lnSpc>
              <a:buNone/>
            </a:pPr>
            <a:r>
              <a:rPr lang="zh-CN" altLang="en-US" sz="2400" b="1" dirty="0"/>
              <a:t>生成不同风格的语音</a:t>
            </a:r>
            <a:r>
              <a:rPr lang="zh-CN" altLang="en-US" sz="2400" dirty="0"/>
              <a:t>：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zh-CN" altLang="en-US" sz="2000" b="1" dirty="0"/>
              <a:t>输入文本</a:t>
            </a:r>
            <a:r>
              <a:rPr lang="zh-CN" altLang="en-US" sz="2000" dirty="0"/>
              <a:t>：在文本框输入文字（如“人工智能正在改变世界”）。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zh-CN" altLang="en-US" sz="2000" b="1" dirty="0"/>
              <a:t>选择发音人</a:t>
            </a:r>
            <a:r>
              <a:rPr lang="zh-CN" altLang="en-US" sz="2000" dirty="0"/>
              <a:t>：</a:t>
            </a:r>
          </a:p>
          <a:p>
            <a:pPr marL="1028700" lvl="3" indent="0">
              <a:lnSpc>
                <a:spcPct val="100000"/>
              </a:lnSpc>
              <a:buNone/>
            </a:pPr>
            <a:r>
              <a:rPr lang="zh-CN" altLang="en-US" sz="1600" b="1" dirty="0"/>
              <a:t>新闻播报</a:t>
            </a:r>
            <a:r>
              <a:rPr lang="zh-CN" altLang="en-US" sz="1600" dirty="0"/>
              <a:t>：选择“标准女声”或“磁性男声”。</a:t>
            </a:r>
          </a:p>
          <a:p>
            <a:pPr marL="1028700" lvl="3" indent="0">
              <a:lnSpc>
                <a:spcPct val="100000"/>
              </a:lnSpc>
              <a:buNone/>
            </a:pPr>
            <a:r>
              <a:rPr lang="zh-CN" altLang="en-US" sz="1600" b="1" dirty="0"/>
              <a:t>儿童故事</a:t>
            </a:r>
            <a:r>
              <a:rPr lang="zh-CN" altLang="en-US" sz="1600" dirty="0"/>
              <a:t>：选择“甜美童声”或“卡通人物声线”。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zh-CN" altLang="en-US" sz="2000" b="1" dirty="0"/>
              <a:t>调整参数</a:t>
            </a:r>
            <a:r>
              <a:rPr lang="zh-CN" altLang="en-US" sz="2000" dirty="0"/>
              <a:t>（可选）：</a:t>
            </a:r>
          </a:p>
          <a:p>
            <a:pPr marL="1028700" lvl="3" indent="0">
              <a:lnSpc>
                <a:spcPct val="100000"/>
              </a:lnSpc>
              <a:buNone/>
            </a:pPr>
            <a:r>
              <a:rPr lang="zh-CN" altLang="en-US" sz="1600" dirty="0"/>
              <a:t>调节语速（慢速</a:t>
            </a:r>
            <a:r>
              <a:rPr lang="en-US" altLang="zh-CN" sz="1600" dirty="0"/>
              <a:t>/</a:t>
            </a:r>
            <a:r>
              <a:rPr lang="zh-CN" altLang="en-US" sz="1600" dirty="0"/>
              <a:t>正常</a:t>
            </a:r>
            <a:r>
              <a:rPr lang="en-US" altLang="zh-CN" sz="1600" dirty="0"/>
              <a:t>/</a:t>
            </a:r>
            <a:r>
              <a:rPr lang="zh-CN" altLang="en-US" sz="1600" dirty="0"/>
              <a:t>快速）。</a:t>
            </a:r>
          </a:p>
          <a:p>
            <a:pPr marL="1028700" lvl="3" indent="0">
              <a:lnSpc>
                <a:spcPct val="100000"/>
              </a:lnSpc>
              <a:buNone/>
            </a:pPr>
            <a:r>
              <a:rPr lang="zh-CN" altLang="en-US" sz="1600" dirty="0"/>
              <a:t>添加背景音乐（如“轻松钢琴曲”）。</a:t>
            </a:r>
          </a:p>
          <a:p>
            <a:pPr marL="685800" lvl="2" indent="0">
              <a:lnSpc>
                <a:spcPct val="100000"/>
              </a:lnSpc>
              <a:buNone/>
            </a:pPr>
            <a:r>
              <a:rPr lang="zh-CN" altLang="en-US" sz="2000" b="1" dirty="0"/>
              <a:t>任务记录</a:t>
            </a:r>
            <a:r>
              <a:rPr lang="zh-CN" altLang="en-US" sz="2000" dirty="0"/>
              <a:t>：对比两种风格的语音差异，截图保存参数设置界面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72189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r>
              <a:rPr lang="zh-CN" altLang="en-US" dirty="0"/>
              <a:t>：百度</a:t>
            </a:r>
            <a:r>
              <a:rPr lang="en-US" altLang="zh-CN" dirty="0"/>
              <a:t>AI</a:t>
            </a:r>
            <a:r>
              <a:rPr lang="zh-CN" altLang="en-US" dirty="0"/>
              <a:t>能力体验中心</a:t>
            </a:r>
            <a:r>
              <a:rPr lang="en-US" altLang="zh-CN" dirty="0"/>
              <a:t>——</a:t>
            </a:r>
            <a:r>
              <a:rPr lang="zh-CN" altLang="en-US" dirty="0"/>
              <a:t>感知</a:t>
            </a:r>
            <a:r>
              <a:rPr lang="en-US" altLang="zh-CN" dirty="0"/>
              <a:t>AI</a:t>
            </a:r>
            <a:r>
              <a:rPr lang="zh-CN" altLang="en-US" dirty="0"/>
              <a:t>的力量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255" y="1563295"/>
            <a:ext cx="11664961" cy="469971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/>
              <a:t>步骤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：图像识别体验</a:t>
            </a:r>
            <a:r>
              <a:rPr lang="en-US" altLang="zh-CN" sz="2400" b="1" dirty="0"/>
              <a:t>——AI“</a:t>
            </a:r>
            <a:r>
              <a:rPr lang="zh-CN" altLang="en-US" sz="2400" b="1" dirty="0"/>
              <a:t>看”的能力</a:t>
            </a:r>
          </a:p>
          <a:p>
            <a:pPr marL="257175" lvl="1" indent="0">
              <a:buNone/>
            </a:pPr>
            <a:r>
              <a:rPr lang="zh-CN" altLang="en-US" sz="2400" b="1" dirty="0"/>
              <a:t>进入图像识别模块</a:t>
            </a:r>
            <a:r>
              <a:rPr lang="zh-CN" altLang="en-US" sz="2400" dirty="0"/>
              <a:t>：</a:t>
            </a:r>
          </a:p>
          <a:p>
            <a:pPr marL="685800" lvl="2" indent="0">
              <a:buNone/>
            </a:pPr>
            <a:r>
              <a:rPr lang="zh-CN" altLang="en-US" sz="2000" dirty="0"/>
              <a:t>返回体验中心首页 → 点击</a:t>
            </a:r>
            <a:r>
              <a:rPr lang="zh-CN" altLang="en-US" sz="2000"/>
              <a:t> </a:t>
            </a:r>
            <a:r>
              <a:rPr lang="zh-CN" altLang="en-US" sz="2000" b="1" smtClean="0"/>
              <a:t>“图像识别”</a:t>
            </a:r>
            <a:r>
              <a:rPr lang="zh-CN" altLang="en-US" sz="2000" dirty="0"/>
              <a:t> → 选择</a:t>
            </a:r>
            <a:r>
              <a:rPr lang="zh-CN" altLang="en-US" sz="2000"/>
              <a:t> </a:t>
            </a:r>
            <a:r>
              <a:rPr lang="zh-CN" altLang="en-US" sz="2000" b="1" smtClean="0"/>
              <a:t>“通用物体和场景</a:t>
            </a:r>
            <a:r>
              <a:rPr lang="zh-CN" altLang="en-US" sz="2000" b="1" dirty="0"/>
              <a:t>识别”</a:t>
            </a:r>
            <a:r>
              <a:rPr lang="zh-CN" altLang="en-US" sz="2000" dirty="0"/>
              <a:t>。</a:t>
            </a:r>
          </a:p>
          <a:p>
            <a:pPr marL="257175" lvl="1" indent="0">
              <a:buNone/>
            </a:pPr>
            <a:r>
              <a:rPr lang="zh-CN" altLang="en-US" sz="2400" b="1" dirty="0"/>
              <a:t>上传校园照片</a:t>
            </a:r>
            <a:r>
              <a:rPr lang="zh-CN" altLang="en-US" sz="2400" dirty="0"/>
              <a:t>：</a:t>
            </a:r>
          </a:p>
          <a:p>
            <a:pPr marL="685800" lvl="2" indent="0">
              <a:buNone/>
            </a:pPr>
            <a:r>
              <a:rPr lang="zh-CN" altLang="en-US" sz="2000" dirty="0"/>
              <a:t>点击 </a:t>
            </a:r>
            <a:r>
              <a:rPr lang="zh-CN" altLang="en-US" sz="2000" b="1" dirty="0"/>
              <a:t>“本地上传”</a:t>
            </a:r>
            <a:r>
              <a:rPr lang="zh-CN" altLang="en-US" sz="2000" dirty="0"/>
              <a:t> → 选择准备好的校园场景图片（如教室黑板、食堂餐桌）。</a:t>
            </a:r>
          </a:p>
          <a:p>
            <a:pPr marL="257175" lvl="1" indent="0">
              <a:buNone/>
            </a:pPr>
            <a:r>
              <a:rPr lang="zh-CN" altLang="en-US" sz="2400" b="1" dirty="0"/>
              <a:t>分析识别结果</a:t>
            </a:r>
            <a:r>
              <a:rPr lang="zh-CN" altLang="en-US" sz="2400" dirty="0"/>
              <a:t>：</a:t>
            </a:r>
          </a:p>
          <a:p>
            <a:pPr marL="685800" lvl="2" indent="0">
              <a:buNone/>
            </a:pPr>
            <a:r>
              <a:rPr lang="zh-CN" altLang="en-US" sz="2000" b="1" dirty="0"/>
              <a:t>物体识别</a:t>
            </a:r>
            <a:r>
              <a:rPr lang="zh-CN" altLang="en-US" sz="2000" dirty="0"/>
              <a:t>：查看图片中的物体列表（如“课桌 </a:t>
            </a:r>
            <a:r>
              <a:rPr lang="en-US" altLang="zh-CN" sz="2000" dirty="0"/>
              <a:t>0.92”“</a:t>
            </a:r>
            <a:r>
              <a:rPr lang="zh-CN" altLang="en-US" sz="2000" dirty="0"/>
              <a:t>投影仪 </a:t>
            </a:r>
            <a:r>
              <a:rPr lang="en-US" altLang="zh-CN" sz="2000" dirty="0"/>
              <a:t>0.85”</a:t>
            </a:r>
            <a:r>
              <a:rPr lang="zh-CN" altLang="en-US" sz="2000" dirty="0"/>
              <a:t>），数值为置信度。</a:t>
            </a:r>
          </a:p>
          <a:p>
            <a:pPr marL="685800" lvl="2" indent="0">
              <a:buNone/>
            </a:pPr>
            <a:r>
              <a:rPr lang="zh-CN" altLang="en-US" sz="2000" b="1" dirty="0"/>
              <a:t>场景识别</a:t>
            </a:r>
            <a:r>
              <a:rPr lang="zh-CN" altLang="en-US" sz="2000" dirty="0"/>
              <a:t>：查看场景分类结果（如“教室 </a:t>
            </a:r>
            <a:r>
              <a:rPr lang="en-US" altLang="zh-CN" sz="2000" dirty="0"/>
              <a:t>0.95”“</a:t>
            </a:r>
            <a:r>
              <a:rPr lang="zh-CN" altLang="en-US" sz="2000" dirty="0"/>
              <a:t>餐厅 </a:t>
            </a:r>
            <a:r>
              <a:rPr lang="en-US" altLang="zh-CN" sz="2000" dirty="0"/>
              <a:t>0.87”</a:t>
            </a:r>
            <a:r>
              <a:rPr lang="zh-CN" altLang="en-US" sz="2000" dirty="0"/>
              <a:t>）。</a:t>
            </a:r>
          </a:p>
          <a:p>
            <a:pPr marL="685800" lvl="2" indent="0">
              <a:buNone/>
            </a:pPr>
            <a:r>
              <a:rPr lang="zh-CN" altLang="en-US" sz="2000" b="1" dirty="0"/>
              <a:t>任务记录</a:t>
            </a:r>
            <a:r>
              <a:rPr lang="zh-CN" altLang="en-US" sz="2000" dirty="0"/>
              <a:t>：截图保存识别结果，标注置信度最高的物体</a:t>
            </a:r>
            <a:r>
              <a:rPr lang="en-US" altLang="zh-CN" sz="2000" dirty="0"/>
              <a:t>/</a:t>
            </a:r>
            <a:r>
              <a:rPr lang="zh-CN" altLang="en-US" sz="2000" dirty="0"/>
              <a:t>场景。</a:t>
            </a:r>
          </a:p>
        </p:txBody>
      </p:sp>
    </p:spTree>
    <p:extLst>
      <p:ext uri="{BB962C8B-B14F-4D97-AF65-F5344CB8AC3E}">
        <p14:creationId xmlns:p14="http://schemas.microsoft.com/office/powerpoint/2010/main" val="200028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r>
              <a:rPr lang="zh-CN" altLang="en-US" dirty="0"/>
              <a:t>：百度</a:t>
            </a:r>
            <a:r>
              <a:rPr lang="en-US" altLang="zh-CN" dirty="0"/>
              <a:t>AI</a:t>
            </a:r>
            <a:r>
              <a:rPr lang="zh-CN" altLang="en-US" dirty="0"/>
              <a:t>能力体验中心</a:t>
            </a:r>
            <a:r>
              <a:rPr lang="en-US" altLang="zh-CN" dirty="0"/>
              <a:t>——</a:t>
            </a:r>
            <a:r>
              <a:rPr lang="zh-CN" altLang="en-US" dirty="0"/>
              <a:t>感知</a:t>
            </a:r>
            <a:r>
              <a:rPr lang="en-US" altLang="zh-CN" dirty="0"/>
              <a:t>AI</a:t>
            </a:r>
            <a:r>
              <a:rPr lang="zh-CN" altLang="en-US" dirty="0"/>
              <a:t>的力量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255" y="984175"/>
            <a:ext cx="11664961" cy="513813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/>
              <a:t>步骤</a:t>
            </a:r>
            <a:r>
              <a:rPr lang="en-US" altLang="zh-CN" sz="2400" b="1" dirty="0"/>
              <a:t>4</a:t>
            </a:r>
            <a:r>
              <a:rPr lang="zh-CN" altLang="en-US" sz="2400" b="1" dirty="0"/>
              <a:t>：对话交互体验</a:t>
            </a:r>
            <a:r>
              <a:rPr lang="en-US" altLang="zh-CN" sz="2400" b="1" dirty="0"/>
              <a:t>——AI“</a:t>
            </a:r>
            <a:r>
              <a:rPr lang="zh-CN" altLang="en-US" sz="2400" b="1" dirty="0"/>
              <a:t>理解”的能力</a:t>
            </a:r>
          </a:p>
          <a:p>
            <a:pPr marL="257175" lvl="1" indent="0">
              <a:buNone/>
            </a:pPr>
            <a:r>
              <a:rPr lang="zh-CN" altLang="en-US" sz="2400" b="1" dirty="0"/>
              <a:t>进入文心一言对话模块</a:t>
            </a:r>
            <a:r>
              <a:rPr lang="zh-CN" altLang="en-US" sz="2400" dirty="0"/>
              <a:t>：</a:t>
            </a:r>
          </a:p>
          <a:p>
            <a:pPr marL="685800" lvl="2" indent="0">
              <a:buNone/>
            </a:pPr>
            <a:r>
              <a:rPr lang="zh-CN" altLang="en-US" sz="2000" dirty="0"/>
              <a:t>返回体验中心首页 → 点击</a:t>
            </a:r>
            <a:r>
              <a:rPr lang="zh-CN" altLang="en-US" sz="2000"/>
              <a:t> </a:t>
            </a:r>
            <a:r>
              <a:rPr lang="zh-CN" altLang="en-US" sz="2000" b="1" smtClean="0"/>
              <a:t>“文心大模型”</a:t>
            </a:r>
            <a:r>
              <a:rPr lang="en-US" altLang="zh-CN" sz="2000" b="1" smtClean="0"/>
              <a:t>—</a:t>
            </a:r>
            <a:r>
              <a:rPr lang="zh-CN" altLang="en-US" sz="2000" b="1" smtClean="0"/>
              <a:t>“大模型工具”</a:t>
            </a:r>
            <a:r>
              <a:rPr lang="zh-CN" altLang="en-US" sz="2000" dirty="0"/>
              <a:t> → 选择 </a:t>
            </a:r>
            <a:r>
              <a:rPr lang="zh-CN" altLang="en-US" sz="2000" b="1" dirty="0"/>
              <a:t>“文心一言</a:t>
            </a:r>
            <a:r>
              <a:rPr lang="zh-CN" altLang="en-US" sz="2000" b="1"/>
              <a:t>”</a:t>
            </a:r>
            <a:r>
              <a:rPr lang="zh-CN" altLang="en-US" sz="2000" smtClean="0"/>
              <a:t>。</a:t>
            </a:r>
            <a:endParaRPr lang="en-US" altLang="zh-CN" sz="2000" smtClean="0"/>
          </a:p>
          <a:p>
            <a:pPr marL="685800" lvl="2" indent="0">
              <a:buNone/>
            </a:pPr>
            <a:r>
              <a:rPr lang="zh-CN" altLang="en-US" sz="2000" smtClean="0"/>
              <a:t>或直接输入：</a:t>
            </a:r>
            <a:r>
              <a:rPr lang="en-US" altLang="zh-CN" sz="2000" smtClean="0"/>
              <a:t>yiyan.baidu.com</a:t>
            </a:r>
            <a:endParaRPr lang="zh-CN" altLang="en-US" sz="2000" dirty="0"/>
          </a:p>
          <a:p>
            <a:pPr marL="257175" lvl="1" indent="0">
              <a:buNone/>
            </a:pPr>
            <a:r>
              <a:rPr lang="zh-CN" altLang="en-US" sz="2400" b="1" dirty="0"/>
              <a:t>多轮对话测试</a:t>
            </a:r>
            <a:r>
              <a:rPr lang="zh-CN" altLang="en-US" sz="2400" dirty="0"/>
              <a:t>：</a:t>
            </a:r>
          </a:p>
          <a:p>
            <a:pPr marL="685800" lvl="2" indent="0">
              <a:buNone/>
            </a:pPr>
            <a:r>
              <a:rPr lang="zh-CN" altLang="en-US" sz="2000" b="1" dirty="0"/>
              <a:t>上下文理解</a:t>
            </a:r>
            <a:r>
              <a:rPr lang="zh-CN" altLang="en-US" sz="2000" dirty="0"/>
              <a:t>：</a:t>
            </a:r>
          </a:p>
          <a:p>
            <a:pPr marL="1028700" lvl="3" indent="0">
              <a:buNone/>
            </a:pPr>
            <a:r>
              <a:rPr lang="zh-CN" altLang="en-US" sz="1600" dirty="0"/>
              <a:t>第</a:t>
            </a:r>
            <a:r>
              <a:rPr lang="en-US" altLang="zh-CN" sz="1600" dirty="0"/>
              <a:t>1</a:t>
            </a:r>
            <a:r>
              <a:rPr lang="zh-CN" altLang="en-US" sz="1600" dirty="0"/>
              <a:t>轮提问：“推荐一部科幻电影。”</a:t>
            </a:r>
          </a:p>
          <a:p>
            <a:pPr marL="1028700" lvl="3" indent="0">
              <a:buNone/>
            </a:pPr>
            <a:r>
              <a:rPr lang="zh-CN" altLang="en-US" sz="1600" dirty="0"/>
              <a:t>第</a:t>
            </a:r>
            <a:r>
              <a:rPr lang="en-US" altLang="zh-CN" sz="1600" dirty="0"/>
              <a:t>2</a:t>
            </a:r>
            <a:r>
              <a:rPr lang="zh-CN" altLang="en-US" sz="1600" dirty="0"/>
              <a:t>轮追问：“它的导演是谁？” → 观察机器人是否能关联前文。</a:t>
            </a:r>
          </a:p>
          <a:p>
            <a:pPr marL="685800" lvl="2" indent="0">
              <a:buNone/>
            </a:pPr>
            <a:r>
              <a:rPr lang="zh-CN" altLang="en-US" sz="2000" b="1" dirty="0"/>
              <a:t>逻辑推理</a:t>
            </a:r>
            <a:r>
              <a:rPr lang="zh-CN" altLang="en-US" sz="2000" dirty="0"/>
              <a:t>：</a:t>
            </a:r>
          </a:p>
          <a:p>
            <a:pPr marL="1028700" lvl="3" indent="0">
              <a:buNone/>
            </a:pPr>
            <a:r>
              <a:rPr lang="zh-CN" altLang="en-US" sz="1600" dirty="0"/>
              <a:t>输入：“如果今天的前天是星期五，那么明天是星期几？” → 验证答案是否为“星期一”。</a:t>
            </a:r>
          </a:p>
          <a:p>
            <a:pPr marL="257175" lvl="1" indent="0">
              <a:buNone/>
            </a:pPr>
            <a:r>
              <a:rPr lang="zh-CN" altLang="en-US" sz="2400" b="1" dirty="0"/>
              <a:t>任务记录</a:t>
            </a:r>
            <a:r>
              <a:rPr lang="zh-CN" altLang="en-US" sz="2400" dirty="0"/>
              <a:t>：</a:t>
            </a:r>
          </a:p>
          <a:p>
            <a:pPr marL="685800" lvl="2" indent="0">
              <a:buNone/>
            </a:pPr>
            <a:r>
              <a:rPr lang="zh-CN" altLang="en-US" sz="2000" dirty="0"/>
              <a:t>截图保存对话记录，标注机器人的上下文保持能力。</a:t>
            </a:r>
          </a:p>
        </p:txBody>
      </p:sp>
    </p:spTree>
    <p:extLst>
      <p:ext uri="{BB962C8B-B14F-4D97-AF65-F5344CB8AC3E}">
        <p14:creationId xmlns:p14="http://schemas.microsoft.com/office/powerpoint/2010/main" val="116041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255" y="115135"/>
            <a:ext cx="10972800" cy="533400"/>
          </a:xfrm>
        </p:spPr>
        <p:txBody>
          <a:bodyPr/>
          <a:lstStyle/>
          <a:p>
            <a:r>
              <a:rPr lang="zh-CN" altLang="en-US" dirty="0"/>
              <a:t>实验</a:t>
            </a:r>
            <a:r>
              <a:rPr lang="en-US" altLang="zh-CN" dirty="0"/>
              <a:t>1</a:t>
            </a:r>
            <a:r>
              <a:rPr lang="zh-CN" altLang="en-US" dirty="0"/>
              <a:t>：百度</a:t>
            </a:r>
            <a:r>
              <a:rPr lang="en-US" altLang="zh-CN" dirty="0"/>
              <a:t>AI</a:t>
            </a:r>
            <a:r>
              <a:rPr lang="zh-CN" altLang="en-US" dirty="0"/>
              <a:t>能力体验中心</a:t>
            </a:r>
            <a:r>
              <a:rPr lang="en-US" altLang="zh-CN" dirty="0"/>
              <a:t>——</a:t>
            </a:r>
            <a:r>
              <a:rPr lang="zh-CN" altLang="en-US" dirty="0"/>
              <a:t>感知</a:t>
            </a:r>
            <a:r>
              <a:rPr lang="en-US" altLang="zh-CN" dirty="0"/>
              <a:t>AI</a:t>
            </a:r>
            <a:r>
              <a:rPr lang="zh-CN" altLang="en-US" dirty="0"/>
              <a:t>的力量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255" y="648535"/>
            <a:ext cx="11508145" cy="58640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/>
              <a:t>四</a:t>
            </a:r>
            <a:r>
              <a:rPr lang="zh-CN" altLang="en-US" sz="2400" b="1"/>
              <a:t>、</a:t>
            </a:r>
            <a:r>
              <a:rPr lang="zh-CN" altLang="en-US" sz="2400" b="1" smtClean="0"/>
              <a:t>实验报告撰写与提交</a:t>
            </a:r>
            <a:endParaRPr lang="zh-CN" altLang="en-US" sz="2400" b="1" dirty="0"/>
          </a:p>
          <a:p>
            <a:pPr marL="257175" lvl="1" indent="0">
              <a:buNone/>
            </a:pPr>
            <a:r>
              <a:rPr lang="zh-CN" altLang="en-US" sz="2400" b="1" dirty="0"/>
              <a:t>体验报告要求</a:t>
            </a:r>
          </a:p>
          <a:p>
            <a:pPr marL="257175" lvl="1" indent="0">
              <a:buNone/>
            </a:pPr>
            <a:r>
              <a:rPr lang="zh-CN" altLang="en-US" sz="2400" b="1"/>
              <a:t>报告</a:t>
            </a:r>
            <a:r>
              <a:rPr lang="zh-CN" altLang="en-US" sz="2400" b="1" smtClean="0"/>
              <a:t>内容</a:t>
            </a:r>
            <a:r>
              <a:rPr lang="zh-CN" altLang="en-US" sz="2400" smtClean="0"/>
              <a:t>：</a:t>
            </a:r>
            <a:endParaRPr lang="zh-CN" altLang="en-US" sz="2400" dirty="0"/>
          </a:p>
          <a:p>
            <a:pPr marL="685800" lvl="2" indent="0">
              <a:buNone/>
            </a:pPr>
            <a:r>
              <a:rPr lang="zh-CN" altLang="en-US" sz="2000" b="1" dirty="0"/>
              <a:t>封面</a:t>
            </a:r>
            <a:r>
              <a:rPr lang="zh-CN" altLang="en-US" sz="2000" dirty="0"/>
              <a:t>：实验名称、姓名、学号、日期。</a:t>
            </a:r>
          </a:p>
          <a:p>
            <a:pPr marL="685800" lvl="2" indent="0">
              <a:buNone/>
            </a:pPr>
            <a:r>
              <a:rPr lang="zh-CN" altLang="en-US" sz="2000" b="1" dirty="0"/>
              <a:t>“听”的体验</a:t>
            </a:r>
            <a:r>
              <a:rPr lang="zh-CN" altLang="en-US" sz="2000" dirty="0"/>
              <a:t>：语音合成参数设置截图 </a:t>
            </a:r>
            <a:r>
              <a:rPr lang="en-US" altLang="zh-CN" sz="2000" dirty="0"/>
              <a:t>+ </a:t>
            </a:r>
            <a:r>
              <a:rPr lang="zh-CN" altLang="en-US" sz="2000" dirty="0"/>
              <a:t>不同风格的语音对比分析。</a:t>
            </a:r>
          </a:p>
          <a:p>
            <a:pPr marL="685800" lvl="2" indent="0">
              <a:buNone/>
            </a:pPr>
            <a:r>
              <a:rPr lang="zh-CN" altLang="en-US" sz="2000" b="1" dirty="0"/>
              <a:t>“看”的体验</a:t>
            </a:r>
            <a:r>
              <a:rPr lang="zh-CN" altLang="en-US" sz="2000" dirty="0"/>
              <a:t>：图像识别结果截图 </a:t>
            </a:r>
            <a:r>
              <a:rPr lang="en-US" altLang="zh-CN" sz="2000" dirty="0"/>
              <a:t>+ </a:t>
            </a:r>
            <a:r>
              <a:rPr lang="zh-CN" altLang="en-US" sz="2000" dirty="0"/>
              <a:t>置信度最高的物体</a:t>
            </a:r>
            <a:r>
              <a:rPr lang="en-US" altLang="zh-CN" sz="2000" dirty="0"/>
              <a:t>/</a:t>
            </a:r>
            <a:r>
              <a:rPr lang="zh-CN" altLang="en-US" sz="2000" dirty="0"/>
              <a:t>场景描述。</a:t>
            </a:r>
          </a:p>
          <a:p>
            <a:pPr marL="685800" lvl="2" indent="0">
              <a:buNone/>
            </a:pPr>
            <a:r>
              <a:rPr lang="zh-CN" altLang="en-US" sz="2000" b="1" dirty="0"/>
              <a:t>“理解”的体验</a:t>
            </a:r>
            <a:r>
              <a:rPr lang="zh-CN" altLang="en-US" sz="2000" dirty="0"/>
              <a:t>：对话截图 </a:t>
            </a:r>
            <a:r>
              <a:rPr lang="en-US" altLang="zh-CN" sz="2000" dirty="0"/>
              <a:t>+ </a:t>
            </a:r>
            <a:r>
              <a:rPr lang="zh-CN" altLang="en-US" sz="2000" dirty="0"/>
              <a:t>上下文连贯性评价。</a:t>
            </a:r>
          </a:p>
          <a:p>
            <a:pPr marL="685800" lvl="2" indent="0">
              <a:buNone/>
            </a:pPr>
            <a:r>
              <a:rPr lang="zh-CN" altLang="en-US" sz="2000" b="1" dirty="0"/>
              <a:t>应用场景分析</a:t>
            </a:r>
            <a:r>
              <a:rPr lang="zh-CN" altLang="en-US" sz="2000" dirty="0"/>
              <a:t>：结合实验，举例说明</a:t>
            </a:r>
            <a:r>
              <a:rPr lang="en-US" altLang="zh-CN" sz="2000" dirty="0"/>
              <a:t>AI</a:t>
            </a:r>
            <a:r>
              <a:rPr lang="zh-CN" altLang="en-US" sz="2000" dirty="0"/>
              <a:t>在校园、医疗、交通等领域的应用。</a:t>
            </a:r>
          </a:p>
          <a:p>
            <a:pPr marL="257175" lvl="1" indent="0">
              <a:buNone/>
            </a:pPr>
            <a:r>
              <a:rPr lang="zh-CN" altLang="en-US" sz="2400" b="1"/>
              <a:t>提交</a:t>
            </a:r>
            <a:r>
              <a:rPr lang="zh-CN" altLang="en-US" sz="2400" b="1" smtClean="0"/>
              <a:t>要求</a:t>
            </a:r>
            <a:r>
              <a:rPr lang="zh-CN" altLang="en-US" sz="2400" smtClean="0"/>
              <a:t>：</a:t>
            </a:r>
            <a:endParaRPr lang="en-US" altLang="zh-CN" sz="2400" smtClean="0"/>
          </a:p>
          <a:p>
            <a:pPr marL="257175" lvl="1" indent="0">
              <a:buNone/>
            </a:pPr>
            <a:r>
              <a:rPr lang="zh-CN" altLang="en-US" sz="2000" smtClean="0"/>
              <a:t>（</a:t>
            </a:r>
            <a:r>
              <a:rPr lang="en-US" altLang="zh-CN" sz="2000" smtClean="0"/>
              <a:t>1</a:t>
            </a:r>
            <a:r>
              <a:rPr lang="zh-CN" altLang="en-US" sz="2000" smtClean="0"/>
              <a:t>）实验报告保存为</a:t>
            </a:r>
            <a:r>
              <a:rPr lang="en-US" altLang="zh-CN" sz="2000" smtClean="0"/>
              <a:t>PDF</a:t>
            </a:r>
            <a:r>
              <a:rPr lang="zh-CN" altLang="en-US" sz="2000" dirty="0" smtClean="0"/>
              <a:t>或</a:t>
            </a:r>
            <a:r>
              <a:rPr lang="en-US" altLang="zh-CN" sz="2000" dirty="0" smtClean="0"/>
              <a:t>word</a:t>
            </a:r>
            <a:r>
              <a:rPr lang="zh-CN" altLang="en-US" sz="2000" smtClean="0"/>
              <a:t>文档，文件名命名格式：“</a:t>
            </a:r>
            <a:r>
              <a:rPr lang="en-US" altLang="zh-CN" sz="2000" smtClean="0">
                <a:solidFill>
                  <a:srgbClr val="FF0000"/>
                </a:solidFill>
              </a:rPr>
              <a:t>XX</a:t>
            </a:r>
            <a:r>
              <a:rPr lang="en-US" altLang="zh-CN" sz="2000" smtClean="0"/>
              <a:t>_</a:t>
            </a:r>
            <a:r>
              <a:rPr lang="zh-CN" altLang="en-US" sz="2000" smtClean="0"/>
              <a:t>学</a:t>
            </a:r>
            <a:r>
              <a:rPr lang="zh-CN" altLang="en-US" sz="2000" dirty="0"/>
              <a:t>号</a:t>
            </a:r>
            <a:r>
              <a:rPr lang="en-US" altLang="zh-CN" sz="2000" dirty="0"/>
              <a:t>_</a:t>
            </a:r>
            <a:r>
              <a:rPr lang="zh-CN" altLang="en-US" sz="2000"/>
              <a:t>姓名</a:t>
            </a:r>
            <a:r>
              <a:rPr lang="en-US" altLang="zh-CN" sz="2000" smtClean="0"/>
              <a:t>_</a:t>
            </a:r>
            <a:r>
              <a:rPr lang="zh-CN" altLang="en-US" sz="2000" smtClean="0"/>
              <a:t>实验一</a:t>
            </a:r>
            <a:r>
              <a:rPr lang="en-US" altLang="zh-CN" sz="2000" smtClean="0"/>
              <a:t>AI</a:t>
            </a:r>
            <a:r>
              <a:rPr lang="zh-CN" altLang="en-US" sz="2000" dirty="0"/>
              <a:t>体验</a:t>
            </a:r>
            <a:r>
              <a:rPr lang="zh-CN" altLang="en-US" sz="2000" smtClean="0"/>
              <a:t>报告</a:t>
            </a:r>
            <a:r>
              <a:rPr lang="en-US" altLang="zh-CN" sz="2000" smtClean="0"/>
              <a:t>”</a:t>
            </a:r>
            <a:r>
              <a:rPr lang="zh-CN" altLang="en-US" sz="2000" smtClean="0"/>
              <a:t>（</a:t>
            </a:r>
            <a:r>
              <a:rPr lang="en-US" altLang="zh-CN" sz="2000" smtClean="0">
                <a:solidFill>
                  <a:srgbClr val="FF0000"/>
                </a:solidFill>
              </a:rPr>
              <a:t>XX</a:t>
            </a:r>
            <a:r>
              <a:rPr lang="en-US" altLang="zh-CN" sz="2000" smtClean="0"/>
              <a:t>=</a:t>
            </a:r>
            <a:r>
              <a:rPr lang="zh-CN" altLang="en-US" sz="2000">
                <a:solidFill>
                  <a:srgbClr val="FF0000"/>
                </a:solidFill>
              </a:rPr>
              <a:t>美术</a:t>
            </a:r>
            <a:r>
              <a:rPr lang="zh-CN" altLang="en-US" sz="2000" smtClean="0">
                <a:solidFill>
                  <a:srgbClr val="FF0000"/>
                </a:solidFill>
              </a:rPr>
              <a:t>、思政</a:t>
            </a:r>
            <a:r>
              <a:rPr lang="zh-CN" altLang="en-US" sz="2000" smtClean="0"/>
              <a:t>）</a:t>
            </a:r>
            <a:endParaRPr lang="en-US" altLang="zh-CN" sz="2000" smtClean="0"/>
          </a:p>
          <a:p>
            <a:pPr marL="257175" lvl="1" indent="0">
              <a:buNone/>
            </a:pPr>
            <a:r>
              <a:rPr lang="zh-CN" altLang="en-US" sz="2000" smtClean="0"/>
              <a:t>（</a:t>
            </a:r>
            <a:r>
              <a:rPr lang="en-US" altLang="zh-CN" sz="2000" smtClean="0"/>
              <a:t>2</a:t>
            </a:r>
            <a:r>
              <a:rPr lang="zh-CN" altLang="en-US" sz="2000" smtClean="0"/>
              <a:t>）将实验报告发送到作业邮箱：</a:t>
            </a:r>
            <a:r>
              <a:rPr lang="en-US" altLang="zh-CN" sz="2000" smtClean="0">
                <a:hlinkClick r:id="rId2"/>
              </a:rPr>
              <a:t>liyuhui@m.scnu.edu.cn</a:t>
            </a:r>
            <a:r>
              <a:rPr lang="zh-CN" altLang="en-US" sz="2000" smtClean="0"/>
              <a:t>，邮件标题是文件名。</a:t>
            </a:r>
            <a:endParaRPr lang="en-US" altLang="zh-CN" sz="2000" smtClean="0"/>
          </a:p>
          <a:p>
            <a:pPr marL="257175" lvl="1" indent="0">
              <a:buNone/>
            </a:pPr>
            <a:r>
              <a:rPr lang="zh-CN" altLang="en-US" sz="2000" smtClean="0"/>
              <a:t>（</a:t>
            </a:r>
            <a:r>
              <a:rPr lang="en-US" altLang="zh-CN" sz="2000" smtClean="0"/>
              <a:t>3</a:t>
            </a:r>
            <a:r>
              <a:rPr lang="zh-CN" altLang="en-US" sz="2000" smtClean="0"/>
              <a:t>）请在一周之内完成实验并提交实验报告。</a:t>
            </a:r>
            <a:endParaRPr lang="zh-CN" altLang="en-US" sz="2000" dirty="0"/>
          </a:p>
          <a:p>
            <a:pPr marL="685800" lvl="2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92553471"/>
      </p:ext>
    </p:extLst>
  </p:cSld>
  <p:clrMapOvr>
    <a:masterClrMapping/>
  </p:clrMapOvr>
</p:sld>
</file>

<file path=ppt/theme/theme1.xml><?xml version="1.0" encoding="utf-8"?>
<a:theme xmlns:a="http://schemas.openxmlformats.org/drawingml/2006/main" name="SC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NU" id="{B4BA5471-B80E-4401-9045-58C0591FE65F}" vid="{4D1A3732-FD03-46BD-98A0-75E047601E5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SCNU</Template>
  <TotalTime>0</TotalTime>
  <Words>1730</Words>
  <Application>Microsoft Office PowerPoint</Application>
  <PresentationFormat>宽屏</PresentationFormat>
  <Paragraphs>139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等线</vt:lpstr>
      <vt:lpstr>微软雅黑</vt:lpstr>
      <vt:lpstr>Arial</vt:lpstr>
      <vt:lpstr>Calibri</vt:lpstr>
      <vt:lpstr>Wingdings</vt:lpstr>
      <vt:lpstr>SCNU</vt:lpstr>
      <vt:lpstr>人工智能基础</vt:lpstr>
      <vt:lpstr>实验1：百度AI能力体验中心——感知AI的力量</vt:lpstr>
      <vt:lpstr>实验1：百度AI能力体验中心——感知AI的力量</vt:lpstr>
      <vt:lpstr>实验1：百度AI能力体验中心——感知AI的力量</vt:lpstr>
      <vt:lpstr>实验1：百度AI能力体验中心——感知AI的力量</vt:lpstr>
      <vt:lpstr>实验1：百度AI能力体验中心——感知AI的力量</vt:lpstr>
      <vt:lpstr>实验1：百度AI能力体验中心——感知AI的力量</vt:lpstr>
      <vt:lpstr>实验1：百度AI能力体验中心——感知AI的力量</vt:lpstr>
      <vt:lpstr>实验1：百度AI能力体验中心——感知AI的力量</vt:lpstr>
      <vt:lpstr>实验1：百度AI能力体验中心——感知AI的力量</vt:lpstr>
      <vt:lpstr>实验1：百度AI能力体验中心——感知AI的力量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人工智能基础</dc:title>
  <dc:creator>Teddy</dc:creator>
  <cp:lastModifiedBy>User</cp:lastModifiedBy>
  <cp:revision>17</cp:revision>
  <dcterms:created xsi:type="dcterms:W3CDTF">2025-02-20T09:42:27Z</dcterms:created>
  <dcterms:modified xsi:type="dcterms:W3CDTF">2026-03-09T01:08:05Z</dcterms:modified>
</cp:coreProperties>
</file>