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Lst>
  <p:notesMasterIdLst>
    <p:notesMasterId r:id="rId19"/>
  </p:notesMasterIdLst>
  <p:sldIdLst>
    <p:sldId id="256" r:id="rId18"/>
    <p:sldId id="260" r:id="rId20"/>
    <p:sldId id="377" r:id="rId21"/>
    <p:sldId id="375" r:id="rId22"/>
    <p:sldId id="380" r:id="rId23"/>
    <p:sldId id="264" r:id="rId24"/>
    <p:sldId id="265" r:id="rId25"/>
    <p:sldId id="363" r:id="rId26"/>
    <p:sldId id="383" r:id="rId27"/>
    <p:sldId id="364" r:id="rId28"/>
    <p:sldId id="365" r:id="rId29"/>
    <p:sldId id="401" r:id="rId30"/>
    <p:sldId id="402" r:id="rId31"/>
    <p:sldId id="403" r:id="rId32"/>
    <p:sldId id="405" r:id="rId33"/>
    <p:sldId id="407" r:id="rId34"/>
    <p:sldId id="406" r:id="rId35"/>
    <p:sldId id="404" r:id="rId36"/>
    <p:sldId id="409" r:id="rId37"/>
    <p:sldId id="415" r:id="rId38"/>
    <p:sldId id="416" r:id="rId39"/>
    <p:sldId id="419" r:id="rId40"/>
    <p:sldId id="417" r:id="rId41"/>
    <p:sldId id="418" r:id="rId42"/>
    <p:sldId id="420" r:id="rId43"/>
    <p:sldId id="421" r:id="rId44"/>
    <p:sldId id="422" r:id="rId45"/>
    <p:sldId id="428" r:id="rId46"/>
    <p:sldId id="429" r:id="rId47"/>
    <p:sldId id="413" r:id="rId48"/>
    <p:sldId id="424" r:id="rId49"/>
    <p:sldId id="42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C9F"/>
    <a:srgbClr val="FFFFFF"/>
    <a:srgbClr val="C0C2CC"/>
    <a:srgbClr val="FCFFD0"/>
    <a:srgbClr val="9BD4D9"/>
    <a:srgbClr val="A1D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32.xml"/><Relationship Id="rId5" Type="http://schemas.openxmlformats.org/officeDocument/2006/relationships/slideMaster" Target="slideMasters/slideMaster4.xml"/><Relationship Id="rId49" Type="http://schemas.openxmlformats.org/officeDocument/2006/relationships/slide" Target="slides/slide31.xml"/><Relationship Id="rId48" Type="http://schemas.openxmlformats.org/officeDocument/2006/relationships/slide" Target="slides/slide30.xml"/><Relationship Id="rId47" Type="http://schemas.openxmlformats.org/officeDocument/2006/relationships/slide" Target="slides/slide29.xml"/><Relationship Id="rId46" Type="http://schemas.openxmlformats.org/officeDocument/2006/relationships/slide" Target="slides/slide28.xml"/><Relationship Id="rId45" Type="http://schemas.openxmlformats.org/officeDocument/2006/relationships/slide" Target="slides/slide27.xml"/><Relationship Id="rId44" Type="http://schemas.openxmlformats.org/officeDocument/2006/relationships/slide" Target="slides/slide26.xml"/><Relationship Id="rId43" Type="http://schemas.openxmlformats.org/officeDocument/2006/relationships/slide" Target="slides/slide25.xml"/><Relationship Id="rId42" Type="http://schemas.openxmlformats.org/officeDocument/2006/relationships/slide" Target="slides/slide24.xml"/><Relationship Id="rId41" Type="http://schemas.openxmlformats.org/officeDocument/2006/relationships/slide" Target="slides/slide23.xml"/><Relationship Id="rId40" Type="http://schemas.openxmlformats.org/officeDocument/2006/relationships/slide" Target="slides/slide22.xml"/><Relationship Id="rId4" Type="http://schemas.openxmlformats.org/officeDocument/2006/relationships/slideMaster" Target="slideMasters/slideMaster3.xml"/><Relationship Id="rId39" Type="http://schemas.openxmlformats.org/officeDocument/2006/relationships/slide" Target="slides/slide21.xml"/><Relationship Id="rId38" Type="http://schemas.openxmlformats.org/officeDocument/2006/relationships/slide" Target="slides/slide20.xml"/><Relationship Id="rId37" Type="http://schemas.openxmlformats.org/officeDocument/2006/relationships/slide" Target="slides/slide19.xml"/><Relationship Id="rId36" Type="http://schemas.openxmlformats.org/officeDocument/2006/relationships/slide" Target="slides/slide18.xml"/><Relationship Id="rId35" Type="http://schemas.openxmlformats.org/officeDocument/2006/relationships/slide" Target="slides/slide17.xml"/><Relationship Id="rId34" Type="http://schemas.openxmlformats.org/officeDocument/2006/relationships/slide" Target="slides/slide16.xml"/><Relationship Id="rId33" Type="http://schemas.openxmlformats.org/officeDocument/2006/relationships/slide" Target="slides/slide15.xml"/><Relationship Id="rId32" Type="http://schemas.openxmlformats.org/officeDocument/2006/relationships/slide" Target="slides/slide14.xml"/><Relationship Id="rId31" Type="http://schemas.openxmlformats.org/officeDocument/2006/relationships/slide" Target="slides/slide13.xml"/><Relationship Id="rId30" Type="http://schemas.openxmlformats.org/officeDocument/2006/relationships/slide" Target="slides/slide12.xml"/><Relationship Id="rId3" Type="http://schemas.openxmlformats.org/officeDocument/2006/relationships/slideMaster" Target="slideMasters/slideMaster2.xml"/><Relationship Id="rId29" Type="http://schemas.openxmlformats.org/officeDocument/2006/relationships/slide" Target="slides/slide11.xml"/><Relationship Id="rId28" Type="http://schemas.openxmlformats.org/officeDocument/2006/relationships/slide" Target="slides/slide10.xml"/><Relationship Id="rId27" Type="http://schemas.openxmlformats.org/officeDocument/2006/relationships/slide" Target="slides/slide9.xml"/><Relationship Id="rId26" Type="http://schemas.openxmlformats.org/officeDocument/2006/relationships/slide" Target="slides/slide8.xml"/><Relationship Id="rId25" Type="http://schemas.openxmlformats.org/officeDocument/2006/relationships/slide" Target="slides/slide7.xml"/><Relationship Id="rId24" Type="http://schemas.openxmlformats.org/officeDocument/2006/relationships/slide" Target="slides/slide6.xml"/><Relationship Id="rId23" Type="http://schemas.openxmlformats.org/officeDocument/2006/relationships/slide" Target="slides/slide5.xml"/><Relationship Id="rId22" Type="http://schemas.openxmlformats.org/officeDocument/2006/relationships/slide" Target="slides/slide4.xml"/><Relationship Id="rId21" Type="http://schemas.openxmlformats.org/officeDocument/2006/relationships/slide" Target="slides/slide3.xml"/><Relationship Id="rId20" Type="http://schemas.openxmlformats.org/officeDocument/2006/relationships/slide" Target="slides/slide2.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p:sp>
      <p:sp>
        <p:nvSpPr>
          <p:cNvPr id="36866" name="备注占位符 2"/>
          <p:cNvSpPr>
            <a:spLocks noGrp="1"/>
          </p:cNvSpPr>
          <p:nvPr>
            <p:ph type="body"/>
          </p:nvPr>
        </p:nvSpPr>
        <p:spPr/>
        <p:txBody>
          <a:bodyPr wrap="square" lIns="91440" tIns="45720" rIns="91440" bIns="45720" anchor="ctr"/>
          <a:lstStyle/>
          <a:p>
            <a:pPr lvl="0"/>
            <a:endParaRPr lang="zh-CN" altLang="en-US" dirty="0"/>
          </a:p>
        </p:txBody>
      </p:sp>
      <p:sp>
        <p:nvSpPr>
          <p:cNvPr id="36867"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zh-CN" sz="1200" dirty="0">
                <a:latin typeface="Arial" panose="020B0604020202020204" pitchFamily="34" charset="0"/>
                <a:ea typeface="宋体" panose="02010600030101010101" pitchFamily="2" charset="-122"/>
              </a:rPr>
            </a:fld>
            <a:endParaRPr lang="en-US" altLang="zh-CN"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273050"/>
            <a:ext cx="3008313" cy="1162050"/>
          </a:xfrm>
        </p:spPr>
        <p:txBody>
          <a:bodyPr anchor="b"/>
          <a:lstStyle>
            <a:lvl1pPr algn="l">
              <a:defRPr sz="2000" b="1"/>
            </a:lvl1pPr>
          </a:lstStyle>
          <a:p>
            <a:pPr fontAlgn="base"/>
            <a:r>
              <a:rPr lang="zh-CN" altLang="en-US" strike="noStrike" noProof="1" smtClean="0"/>
              <a:t>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274638"/>
            <a:ext cx="8229600" cy="1143000"/>
          </a:xfrm>
        </p:spPr>
        <p:txBody>
          <a:bodyPr/>
          <a:lstStyle>
            <a:lvl1pPr>
              <a:defRPr/>
            </a:lvl1pPr>
          </a:lstStyle>
          <a:p>
            <a:pPr fontAlgn="base"/>
            <a:r>
              <a:rPr lang="zh-CN" altLang="en-US" strike="noStrike" noProof="1" smtClean="0"/>
              <a:t>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hasCustomPrompt="1"/>
          </p:nvPr>
        </p:nvSpPr>
        <p:spPr>
          <a:xfrm>
            <a:off x="297180" y="1366520"/>
            <a:ext cx="8618220" cy="326453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fontAlgn="base"/>
            <a:endParaRPr lang="en-US" altLang="zh-CN" strike="noStrike" noProof="1" smtClean="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
        <p:nvSpPr>
          <p:cNvPr id="3" name="文本框 2"/>
          <p:cNvSpPr txBox="1"/>
          <p:nvPr userDrawn="1"/>
        </p:nvSpPr>
        <p:spPr>
          <a:xfrm>
            <a:off x="776605" y="294640"/>
            <a:ext cx="3048000" cy="368300"/>
          </a:xfrm>
          <a:prstGeom prst="rect">
            <a:avLst/>
          </a:prstGeom>
          <a:noFill/>
        </p:spPr>
        <p:txBody>
          <a:bodyPr wrap="square" rtlCol="0">
            <a:spAutoFit/>
          </a:bodyPr>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2505075"/>
            <a:ext cx="3887391"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00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91063" y="1500188"/>
            <a:ext cx="4038600" cy="4551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F316C1A1-CA18-41F2-A27A-5AEF39B70B33}"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7950A1D-03DF-44AA-97D1-E27E3538E49F}"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空白">
    <p:bg>
      <p:bgPr>
        <a:blipFill rotWithShape="0">
          <a:blip r:embed="rId2"/>
        </a:blipFill>
        <a:effectLst/>
      </p:bgPr>
    </p:bg>
    <p:spTree>
      <p:nvGrpSpPr>
        <p:cNvPr id="1" name=""/>
        <p:cNvGrpSpPr/>
        <p:nvPr/>
      </p:nvGrpSpPr>
      <p:grpSpPr>
        <a:xfrm>
          <a:off x="0" y="0"/>
          <a:ext cx="0" cy="0"/>
          <a:chOff x="0" y="0"/>
          <a:chExt cx="0" cy="0"/>
        </a:xfrm>
      </p:grpSpPr>
      <p:pic>
        <p:nvPicPr>
          <p:cNvPr id="6153" name="图片 10"/>
          <p:cNvPicPr>
            <a:picLocks noChangeAspect="1"/>
          </p:cNvPicPr>
          <p:nvPr userDrawn="1"/>
        </p:nvPicPr>
        <p:blipFill>
          <a:blip r:embed="rId3"/>
          <a:stretch>
            <a:fillRect/>
          </a:stretch>
        </p:blipFill>
        <p:spPr>
          <a:xfrm>
            <a:off x="76200" y="5486400"/>
            <a:ext cx="9034463" cy="1295400"/>
          </a:xfrm>
          <a:prstGeom prst="rect">
            <a:avLst/>
          </a:prstGeom>
          <a:noFill/>
          <a:ln w="9525">
            <a:noFill/>
          </a:ln>
        </p:spPr>
      </p:pic>
      <p:pic>
        <p:nvPicPr>
          <p:cNvPr id="6154" name="Picture 15"/>
          <p:cNvPicPr>
            <a:picLocks noChangeAspect="1"/>
          </p:cNvPicPr>
          <p:nvPr userDrawn="1"/>
        </p:nvPicPr>
        <p:blipFill>
          <a:blip r:embed="rId4"/>
          <a:stretch>
            <a:fillRect/>
          </a:stretch>
        </p:blipFill>
        <p:spPr>
          <a:xfrm>
            <a:off x="304800" y="228600"/>
            <a:ext cx="1012825" cy="992188"/>
          </a:xfrm>
          <a:prstGeom prst="rect">
            <a:avLst/>
          </a:prstGeom>
          <a:noFill/>
          <a:ln w="9525">
            <a:noFill/>
          </a:ln>
        </p:spPr>
      </p:pic>
      <p:sp>
        <p:nvSpPr>
          <p:cNvPr id="3" name="标题 1"/>
          <p:cNvSpPr>
            <a:spLocks noGrp="1"/>
          </p:cNvSpPr>
          <p:nvPr>
            <p:ph type="title" idx="4294967295"/>
          </p:nvPr>
        </p:nvSpPr>
        <p:spPr>
          <a:xfrm>
            <a:off x="1371684" y="76200"/>
            <a:ext cx="7391206" cy="1143000"/>
          </a:xfrm>
        </p:spPr>
        <p:txBody>
          <a:bodyPr/>
          <a:lstStyle>
            <a:lvl1pPr>
              <a:defRPr sz="2800"/>
            </a:lvl1pPr>
          </a:lstStyle>
          <a:p>
            <a:pPr fontAlgn="base"/>
            <a:r>
              <a:rPr lang="zh-CN" altLang="en-US" strike="noStrike" noProof="1" smtClean="0"/>
              <a:t>单击此处编辑母版标题样式</a:t>
            </a:r>
            <a:endParaRPr lang="zh-CN" altLang="en-US" strike="noStrike" noProof="1" smtClean="0"/>
          </a:p>
        </p:txBody>
      </p:sp>
      <p:sp>
        <p:nvSpPr>
          <p:cNvPr id="4" name="内容占位符 2"/>
          <p:cNvSpPr>
            <a:spLocks noGrp="1"/>
          </p:cNvSpPr>
          <p:nvPr>
            <p:ph idx="9"/>
          </p:nvPr>
        </p:nvSpPr>
        <p:spPr>
          <a:xfrm>
            <a:off x="297136" y="1366517"/>
            <a:ext cx="8618150" cy="5338997"/>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altLang="zh-CN" strike="noStrike" noProof="1" smtClean="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defRPr/>
            </a:pPr>
            <a:endParaRPr kumimoji="0" lang="zh-CN" altLang="en-US" sz="3200" b="1" i="0" u="none" strike="noStrike" kern="0" cap="none" spc="0" normalizeH="0" baseline="0" noProof="0" smtClean="0">
              <a:ln>
                <a:noFill/>
              </a:ln>
              <a:solidFill>
                <a:schemeClr val="tx1"/>
              </a:solidFill>
              <a:effectLst/>
              <a:uLnTx/>
              <a:uFillTx/>
              <a:latin typeface="+mn-lt"/>
              <a:ea typeface="+mn-ea"/>
              <a:cs typeface="黑体" panose="02010609060101010101"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8475" y="214313"/>
            <a:ext cx="2116138" cy="5837237"/>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00063" y="214313"/>
            <a:ext cx="6196012" cy="5837237"/>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1_空白">
    <p:bg>
      <p:bgPr>
        <a:blipFill rotWithShape="0">
          <a:blip r:embed="rId2"/>
        </a:blipFill>
        <a:effectLst/>
      </p:bgPr>
    </p:bg>
    <p:spTree>
      <p:nvGrpSpPr>
        <p:cNvPr id="1" name=""/>
        <p:cNvGrpSpPr/>
        <p:nvPr/>
      </p:nvGrpSpPr>
      <p:grpSpPr>
        <a:xfrm>
          <a:off x="0" y="0"/>
          <a:ext cx="0" cy="0"/>
          <a:chOff x="0" y="0"/>
          <a:chExt cx="0" cy="0"/>
        </a:xfrm>
      </p:grpSpPr>
      <p:sp>
        <p:nvSpPr>
          <p:cNvPr id="11" name="Rectangle 4"/>
          <p:cNvSpPr>
            <a:spLocks noGrp="1" noChangeArrowheads="1"/>
          </p:cNvSpPr>
          <p:nvPr>
            <p:ph type="dt" sz="half" idx="2"/>
          </p:nvPr>
        </p:nvSpPr>
        <p:spPr>
          <a:xfrm>
            <a:off x="457200" y="6245225"/>
            <a:ext cx="2133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2" name="Rectangle 5"/>
          <p:cNvSpPr>
            <a:spLocks noGrp="1" noChangeArrowheads="1"/>
          </p:cNvSpPr>
          <p:nvPr>
            <p:ph type="ftr" sz="quarter" idx="3"/>
          </p:nvPr>
        </p:nvSpPr>
        <p:spPr>
          <a:xfrm>
            <a:off x="3124200" y="6245225"/>
            <a:ext cx="2895600" cy="476250"/>
          </a:xfrm>
          <a:prstGeom prst="rect">
            <a:avLst/>
          </a:prstGeom>
        </p:spPr>
        <p:txBody>
          <a:bodyPr/>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2800" b="1" i="0" u="none" strike="noStrike" kern="1200" cap="none" spc="0" normalizeH="0" baseline="0" noProof="0">
              <a:ln>
                <a:noFill/>
              </a:ln>
              <a:solidFill>
                <a:schemeClr val="tx1"/>
              </a:solidFill>
              <a:effectLst/>
              <a:uLnTx/>
              <a:uFillTx/>
              <a:latin typeface="黑体" panose="02010609060101010101" charset="-122"/>
              <a:ea typeface="黑体" panose="02010609060101010101" charset="-122"/>
              <a:cs typeface="+mn-cs"/>
            </a:endParaRPr>
          </a:p>
        </p:txBody>
      </p:sp>
      <p:sp>
        <p:nvSpPr>
          <p:cNvPr id="13" name="Rectangle 6"/>
          <p:cNvSpPr>
            <a:spLocks noGrp="1" noChangeArrowheads="1"/>
          </p:cNvSpPr>
          <p:nvPr>
            <p:ph type="sldNum" sz="quarter" idx="4"/>
          </p:nvPr>
        </p:nvSpPr>
        <p:spPr>
          <a:xfrm>
            <a:off x="6553200" y="6245225"/>
            <a:ext cx="2133600" cy="476250"/>
          </a:xfrm>
          <a:prstGeom prst="rect">
            <a:avLst/>
          </a:prstGeom>
        </p:spPr>
        <p:txBody>
          <a:bodyPr/>
          <a:lstStyle/>
          <a:p>
            <a:pPr lvl="0" eaLnBrk="1" fontAlgn="base" hangingPunct="1">
              <a:buNone/>
            </a:pPr>
            <a:fld id="{9A0DB2DC-4C9A-4742-B13C-FB6460FD3503}" type="slidenum">
              <a:rPr lang="zh-CN" altLang="en-US" strike="noStrike" noProof="1" dirty="0">
                <a:latin typeface="黑体" panose="02010609060101010101" charset="-122"/>
                <a:ea typeface="黑体" panose="02010609060101010101" charset="-122"/>
                <a:cs typeface="+mn-cs"/>
              </a:rPr>
            </a:fld>
            <a:endParaRPr lang="zh-CN" altLang="en-US" strike="noStrike" noProof="1"/>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7.xml"/><Relationship Id="rId8" Type="http://schemas.openxmlformats.org/officeDocument/2006/relationships/slideLayout" Target="../slideLayouts/slideLayout116.xml"/><Relationship Id="rId7" Type="http://schemas.openxmlformats.org/officeDocument/2006/relationships/slideLayout" Target="../slideLayouts/slideLayout115.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 Id="rId3" Type="http://schemas.openxmlformats.org/officeDocument/2006/relationships/slideLayout" Target="../slideLayouts/slideLayout111.xml"/><Relationship Id="rId2" Type="http://schemas.openxmlformats.org/officeDocument/2006/relationships/slideLayout" Target="../slideLayouts/slideLayout110.xml"/><Relationship Id="rId17" Type="http://schemas.openxmlformats.org/officeDocument/2006/relationships/theme" Target="../theme/theme10.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20.xml"/><Relationship Id="rId11" Type="http://schemas.openxmlformats.org/officeDocument/2006/relationships/slideLayout" Target="../slideLayouts/slideLayout119.xml"/><Relationship Id="rId10" Type="http://schemas.openxmlformats.org/officeDocument/2006/relationships/slideLayout" Target="../slideLayouts/slideLayout118.xml"/><Relationship Id="rId1"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9.xml"/><Relationship Id="rId8" Type="http://schemas.openxmlformats.org/officeDocument/2006/relationships/slideLayout" Target="../slideLayouts/slideLayout128.xml"/><Relationship Id="rId7" Type="http://schemas.openxmlformats.org/officeDocument/2006/relationships/slideLayout" Target="../slideLayouts/slideLayout127.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3" Type="http://schemas.openxmlformats.org/officeDocument/2006/relationships/slideLayout" Target="../slideLayouts/slideLayout123.xml"/><Relationship Id="rId2" Type="http://schemas.openxmlformats.org/officeDocument/2006/relationships/slideLayout" Target="../slideLayouts/slideLayout122.xml"/><Relationship Id="rId17" Type="http://schemas.openxmlformats.org/officeDocument/2006/relationships/theme" Target="../theme/theme11.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32.xml"/><Relationship Id="rId11" Type="http://schemas.openxmlformats.org/officeDocument/2006/relationships/slideLayout" Target="../slideLayouts/slideLayout131.xml"/><Relationship Id="rId10" Type="http://schemas.openxmlformats.org/officeDocument/2006/relationships/slideLayout" Target="../slideLayouts/slideLayout130.xml"/><Relationship Id="rId1"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41.xml"/><Relationship Id="rId8" Type="http://schemas.openxmlformats.org/officeDocument/2006/relationships/slideLayout" Target="../slideLayouts/slideLayout140.xml"/><Relationship Id="rId7" Type="http://schemas.openxmlformats.org/officeDocument/2006/relationships/slideLayout" Target="../slideLayouts/slideLayout139.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3" Type="http://schemas.openxmlformats.org/officeDocument/2006/relationships/slideLayout" Target="../slideLayouts/slideLayout135.xml"/><Relationship Id="rId2" Type="http://schemas.openxmlformats.org/officeDocument/2006/relationships/slideLayout" Target="../slideLayouts/slideLayout134.xml"/><Relationship Id="rId17" Type="http://schemas.openxmlformats.org/officeDocument/2006/relationships/theme" Target="../theme/theme12.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44.xml"/><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53.xml"/><Relationship Id="rId8" Type="http://schemas.openxmlformats.org/officeDocument/2006/relationships/slideLayout" Target="../slideLayouts/slideLayout152.xml"/><Relationship Id="rId7" Type="http://schemas.openxmlformats.org/officeDocument/2006/relationships/slideLayout" Target="../slideLayouts/slideLayout151.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3" Type="http://schemas.openxmlformats.org/officeDocument/2006/relationships/slideLayout" Target="../slideLayouts/slideLayout147.xml"/><Relationship Id="rId2" Type="http://schemas.openxmlformats.org/officeDocument/2006/relationships/slideLayout" Target="../slideLayouts/slideLayout146.xml"/><Relationship Id="rId17" Type="http://schemas.openxmlformats.org/officeDocument/2006/relationships/theme" Target="../theme/theme13.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56.xml"/><Relationship Id="rId11" Type="http://schemas.openxmlformats.org/officeDocument/2006/relationships/slideLayout" Target="../slideLayouts/slideLayout155.xml"/><Relationship Id="rId10" Type="http://schemas.openxmlformats.org/officeDocument/2006/relationships/slideLayout" Target="../slideLayouts/slideLayout154.xml"/><Relationship Id="rId1"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65.xml"/><Relationship Id="rId8" Type="http://schemas.openxmlformats.org/officeDocument/2006/relationships/slideLayout" Target="../slideLayouts/slideLayout164.xml"/><Relationship Id="rId7" Type="http://schemas.openxmlformats.org/officeDocument/2006/relationships/slideLayout" Target="../slideLayouts/slideLayout163.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 Id="rId3" Type="http://schemas.openxmlformats.org/officeDocument/2006/relationships/slideLayout" Target="../slideLayouts/slideLayout159.xml"/><Relationship Id="rId2" Type="http://schemas.openxmlformats.org/officeDocument/2006/relationships/slideLayout" Target="../slideLayouts/slideLayout158.xml"/><Relationship Id="rId17" Type="http://schemas.openxmlformats.org/officeDocument/2006/relationships/theme" Target="../theme/theme14.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68.xml"/><Relationship Id="rId11" Type="http://schemas.openxmlformats.org/officeDocument/2006/relationships/slideLayout" Target="../slideLayouts/slideLayout167.xml"/><Relationship Id="rId10" Type="http://schemas.openxmlformats.org/officeDocument/2006/relationships/slideLayout" Target="../slideLayouts/slideLayout166.xml"/><Relationship Id="rId1"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77.xml"/><Relationship Id="rId8" Type="http://schemas.openxmlformats.org/officeDocument/2006/relationships/slideLayout" Target="../slideLayouts/slideLayout176.xml"/><Relationship Id="rId7" Type="http://schemas.openxmlformats.org/officeDocument/2006/relationships/slideLayout" Target="../slideLayouts/slideLayout175.xml"/><Relationship Id="rId6" Type="http://schemas.openxmlformats.org/officeDocument/2006/relationships/slideLayout" Target="../slideLayouts/slideLayout174.xml"/><Relationship Id="rId5" Type="http://schemas.openxmlformats.org/officeDocument/2006/relationships/slideLayout" Target="../slideLayouts/slideLayout173.xml"/><Relationship Id="rId4" Type="http://schemas.openxmlformats.org/officeDocument/2006/relationships/slideLayout" Target="../slideLayouts/slideLayout172.xml"/><Relationship Id="rId3" Type="http://schemas.openxmlformats.org/officeDocument/2006/relationships/slideLayout" Target="../slideLayouts/slideLayout171.xml"/><Relationship Id="rId2" Type="http://schemas.openxmlformats.org/officeDocument/2006/relationships/slideLayout" Target="../slideLayouts/slideLayout170.xml"/><Relationship Id="rId17" Type="http://schemas.openxmlformats.org/officeDocument/2006/relationships/theme" Target="../theme/theme15.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80.xml"/><Relationship Id="rId11" Type="http://schemas.openxmlformats.org/officeDocument/2006/relationships/slideLayout" Target="../slideLayouts/slideLayout179.xml"/><Relationship Id="rId10" Type="http://schemas.openxmlformats.org/officeDocument/2006/relationships/slideLayout" Target="../slideLayouts/slideLayout178.xml"/><Relationship Id="rId1"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89.xml"/><Relationship Id="rId8" Type="http://schemas.openxmlformats.org/officeDocument/2006/relationships/slideLayout" Target="../slideLayouts/slideLayout188.xml"/><Relationship Id="rId7" Type="http://schemas.openxmlformats.org/officeDocument/2006/relationships/slideLayout" Target="../slideLayouts/slideLayout187.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4" Type="http://schemas.openxmlformats.org/officeDocument/2006/relationships/slideLayout" Target="../slideLayouts/slideLayout184.xml"/><Relationship Id="rId3" Type="http://schemas.openxmlformats.org/officeDocument/2006/relationships/slideLayout" Target="../slideLayouts/slideLayout183.xml"/><Relationship Id="rId2" Type="http://schemas.openxmlformats.org/officeDocument/2006/relationships/slideLayout" Target="../slideLayouts/slideLayout182.xml"/><Relationship Id="rId17" Type="http://schemas.openxmlformats.org/officeDocument/2006/relationships/theme" Target="../theme/theme16.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92.xml"/><Relationship Id="rId11" Type="http://schemas.openxmlformats.org/officeDocument/2006/relationships/slideLayout" Target="../slideLayouts/slideLayout191.xml"/><Relationship Id="rId10" Type="http://schemas.openxmlformats.org/officeDocument/2006/relationships/slideLayout" Target="../slideLayouts/slideLayout190.xml"/><Relationship Id="rId1"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7" Type="http://schemas.openxmlformats.org/officeDocument/2006/relationships/theme" Target="../theme/theme3.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7" Type="http://schemas.openxmlformats.org/officeDocument/2006/relationships/theme" Target="../theme/theme4.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7" Type="http://schemas.openxmlformats.org/officeDocument/2006/relationships/theme" Target="../theme/theme5.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7" Type="http://schemas.openxmlformats.org/officeDocument/2006/relationships/theme" Target="../theme/theme6.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1.xml"/><Relationship Id="rId8" Type="http://schemas.openxmlformats.org/officeDocument/2006/relationships/slideLayout" Target="../slideLayouts/slideLayout80.xml"/><Relationship Id="rId7" Type="http://schemas.openxmlformats.org/officeDocument/2006/relationships/slideLayout" Target="../slideLayouts/slideLayout79.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3" Type="http://schemas.openxmlformats.org/officeDocument/2006/relationships/slideLayout" Target="../slideLayouts/slideLayout75.xml"/><Relationship Id="rId2" Type="http://schemas.openxmlformats.org/officeDocument/2006/relationships/slideLayout" Target="../slideLayouts/slideLayout74.xml"/><Relationship Id="rId17" Type="http://schemas.openxmlformats.org/officeDocument/2006/relationships/theme" Target="../theme/theme7.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84.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3.xml"/><Relationship Id="rId8" Type="http://schemas.openxmlformats.org/officeDocument/2006/relationships/slideLayout" Target="../slideLayouts/slideLayout92.xml"/><Relationship Id="rId7" Type="http://schemas.openxmlformats.org/officeDocument/2006/relationships/slideLayout" Target="../slideLayouts/slideLayout91.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3" Type="http://schemas.openxmlformats.org/officeDocument/2006/relationships/slideLayout" Target="../slideLayouts/slideLayout87.xml"/><Relationship Id="rId2" Type="http://schemas.openxmlformats.org/officeDocument/2006/relationships/slideLayout" Target="../slideLayouts/slideLayout86.xml"/><Relationship Id="rId17" Type="http://schemas.openxmlformats.org/officeDocument/2006/relationships/theme" Target="../theme/theme8.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96.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5.xml"/><Relationship Id="rId8" Type="http://schemas.openxmlformats.org/officeDocument/2006/relationships/slideLayout" Target="../slideLayouts/slideLayout104.xml"/><Relationship Id="rId7" Type="http://schemas.openxmlformats.org/officeDocument/2006/relationships/slideLayout" Target="../slideLayouts/slideLayout103.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3" Type="http://schemas.openxmlformats.org/officeDocument/2006/relationships/slideLayout" Target="../slideLayouts/slideLayout99.xml"/><Relationship Id="rId2" Type="http://schemas.openxmlformats.org/officeDocument/2006/relationships/slideLayout" Target="../slideLayouts/slideLayout98.xml"/><Relationship Id="rId17" Type="http://schemas.openxmlformats.org/officeDocument/2006/relationships/theme" Target="../theme/theme9.xml"/><Relationship Id="rId16" Type="http://schemas.openxmlformats.org/officeDocument/2006/relationships/image" Target="../media/image2.png"/><Relationship Id="rId15" Type="http://schemas.openxmlformats.org/officeDocument/2006/relationships/image" Target="../media/image4.png"/><Relationship Id="rId14" Type="http://schemas.openxmlformats.org/officeDocument/2006/relationships/image" Target="../media/image5.jpeg"/><Relationship Id="rId13" Type="http://schemas.openxmlformats.org/officeDocument/2006/relationships/image" Target="../media/image1.png"/><Relationship Id="rId12" Type="http://schemas.openxmlformats.org/officeDocument/2006/relationships/slideLayout" Target="../slideLayouts/slideLayout108.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6C1A1-CA18-41F2-A27A-5AEF39B70B33}"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50A1D-03DF-44AA-97D1-E27E3538E49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blipFill>
        <a:effectLst/>
      </p:bgPr>
    </p:bg>
    <p:spTree>
      <p:nvGrpSpPr>
        <p:cNvPr id="1" name=""/>
        <p:cNvGrpSpPr/>
        <p:nvPr/>
      </p:nvGrpSpPr>
      <p:grpSpPr>
        <a:xfrm>
          <a:off x="0" y="0"/>
          <a:ext cx="0" cy="0"/>
          <a:chOff x="0" y="0"/>
          <a:chExt cx="0" cy="0"/>
        </a:xfrm>
      </p:grpSpPr>
      <p:sp>
        <p:nvSpPr>
          <p:cNvPr id="5122" name="Rectangle 33"/>
          <p:cNvSpPr>
            <a:spLocks noChangeArrowheads="1"/>
          </p:cNvSpPr>
          <p:nvPr/>
        </p:nvSpPr>
        <p:spPr bwMode="auto">
          <a:xfrm>
            <a:off x="266700" y="228600"/>
            <a:ext cx="8610600" cy="6324600"/>
          </a:xfrm>
          <a:prstGeom prst="rect">
            <a:avLst/>
          </a:prstGeom>
          <a:solidFill>
            <a:schemeClr val="bg1"/>
          </a:solidFill>
          <a:ln>
            <a:noFill/>
          </a:ln>
        </p:spPr>
        <p:txBody>
          <a:bodyPr wrap="none" anchor="ct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Arial" panose="020B0604020202020204" pitchFamily="34" charset="0"/>
              <a:ea typeface="微软雅黑" panose="020B0503020204020204" pitchFamily="34" charset="-122"/>
              <a:cs typeface="+mn-cs"/>
            </a:endParaRPr>
          </a:p>
        </p:txBody>
      </p:sp>
      <p:grpSp>
        <p:nvGrpSpPr>
          <p:cNvPr id="2051" name="Group 3"/>
          <p:cNvGrpSpPr/>
          <p:nvPr/>
        </p:nvGrpSpPr>
        <p:grpSpPr>
          <a:xfrm>
            <a:off x="1084263" y="927100"/>
            <a:ext cx="7773987" cy="215900"/>
            <a:chOff x="0" y="0"/>
            <a:chExt cx="7773752" cy="216000"/>
          </a:xfrm>
        </p:grpSpPr>
        <p:sp>
          <p:nvSpPr>
            <p:cNvPr id="3" name="矩形 12"/>
            <p:cNvSpPr>
              <a:spLocks noChangeArrowheads="1"/>
            </p:cNvSpPr>
            <p:nvPr/>
          </p:nvSpPr>
          <p:spPr bwMode="auto">
            <a:xfrm>
              <a:off x="0" y="73059"/>
              <a:ext cx="7488011" cy="71471"/>
            </a:xfrm>
            <a:prstGeom prst="rect">
              <a:avLst/>
            </a:prstGeom>
            <a:gradFill rotWithShape="1">
              <a:gsLst>
                <a:gs pos="0">
                  <a:srgbClr val="0E6E4F"/>
                </a:gs>
                <a:gs pos="80000">
                  <a:srgbClr val="169269"/>
                </a:gs>
                <a:gs pos="100000">
                  <a:srgbClr val="14956B"/>
                </a:gs>
              </a:gsLst>
              <a:lin ang="5400000"/>
            </a:gradFill>
            <a:ln w="9525">
              <a:solidFill>
                <a:srgbClr val="238766"/>
              </a:solidFill>
              <a:miter lim="800000"/>
            </a:ln>
            <a:effectLst>
              <a:outerShdw blurRad="63500" dist="23000" dir="5400000" algn="ctr" rotWithShape="0">
                <a:srgbClr val="000000">
                  <a:alpha val="25000"/>
                </a:srgbClr>
              </a:outerShdw>
            </a:effectLst>
          </p:spPr>
          <p:txBody>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 name="十字形 13"/>
            <p:cNvSpPr>
              <a:spLocks noChangeAspect="1"/>
            </p:cNvSpPr>
            <p:nvPr/>
          </p:nvSpPr>
          <p:spPr bwMode="auto">
            <a:xfrm>
              <a:off x="7557859" y="0"/>
              <a:ext cx="215893" cy="216000"/>
            </a:xfrm>
            <a:prstGeom prst="plus">
              <a:avLst>
                <a:gd name="adj" fmla="val 25000"/>
              </a:avLst>
            </a:prstGeom>
            <a:solidFill>
              <a:schemeClr val="bg1"/>
            </a:solidFill>
            <a:ln w="19050">
              <a:solidFill>
                <a:srgbClr val="000000"/>
              </a:solidFill>
              <a:miter lim="800000"/>
            </a:ln>
            <a:effectLst>
              <a:outerShdw blurRad="63500" dist="23000" dir="5400000" algn="ctr" rotWithShape="0">
                <a:srgbClr val="000000">
                  <a:alpha val="2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anose="02020603050405020304" pitchFamily="18" charset="0"/>
                <a:ea typeface="宋体" panose="02010600030101010101" pitchFamily="2" charset="-122"/>
                <a:cs typeface="+mn-cs"/>
              </a:endParaRPr>
            </a:p>
          </p:txBody>
        </p:sp>
      </p:grpSp>
      <p:pic>
        <p:nvPicPr>
          <p:cNvPr id="2054" name="Picture 10" descr="院标"/>
          <p:cNvPicPr>
            <a:picLocks noChangeAspect="1"/>
          </p:cNvPicPr>
          <p:nvPr/>
        </p:nvPicPr>
        <p:blipFill>
          <a:blip r:embed="rId14"/>
          <a:srcRect l="36852" t="18211" r="39085" b="43727"/>
          <a:stretch>
            <a:fillRect/>
          </a:stretch>
        </p:blipFill>
        <p:spPr>
          <a:xfrm>
            <a:off x="323850" y="250825"/>
            <a:ext cx="935038" cy="874713"/>
          </a:xfrm>
          <a:prstGeom prst="rect">
            <a:avLst/>
          </a:prstGeom>
          <a:noFill/>
          <a:ln w="9525">
            <a:noFill/>
          </a:ln>
        </p:spPr>
      </p:pic>
      <p:sp>
        <p:nvSpPr>
          <p:cNvPr id="5125" name="TextBox 8"/>
          <p:cNvSpPr txBox="1">
            <a:spLocks noChangeArrowheads="1"/>
          </p:cNvSpPr>
          <p:nvPr/>
        </p:nvSpPr>
        <p:spPr bwMode="auto">
          <a:xfrm>
            <a:off x="5364163" y="6237288"/>
            <a:ext cx="3455988" cy="639763"/>
          </a:xfrm>
          <a:prstGeom prst="rect">
            <a:avLst/>
          </a:prstGeom>
          <a:solidFill>
            <a:schemeClr val="bg1"/>
          </a:solidFill>
          <a:ln>
            <a:noFill/>
          </a:ln>
        </p:spPr>
        <p:txBody>
          <a:bodyPr>
            <a:spAutoFit/>
          </a:bodyPr>
          <a:lstStyle>
            <a:lvl1pPr>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600" b="1" i="0" u="none" strike="noStrike" kern="1200" cap="none" spc="0" normalizeH="0" baseline="0" noProof="0" smtClean="0">
              <a:ln>
                <a:noFill/>
              </a:ln>
              <a:solidFill>
                <a:schemeClr val="tx1"/>
              </a:solidFill>
              <a:effectLst/>
              <a:uLnTx/>
              <a:uFillTx/>
              <a:latin typeface="Times New Roman" panose="02020603050405020304" pitchFamily="18" charset="0"/>
              <a:ea typeface="黑体" panose="02010609060101010101" charset="-122"/>
              <a:cs typeface="+mn-cs"/>
            </a:endParaRPr>
          </a:p>
        </p:txBody>
      </p:sp>
      <p:sp>
        <p:nvSpPr>
          <p:cNvPr id="2056" name="Rectangle 21"/>
          <p:cNvSpPr>
            <a:spLocks noGrp="1"/>
          </p:cNvSpPr>
          <p:nvPr>
            <p:ph type="title"/>
          </p:nvPr>
        </p:nvSpPr>
        <p:spPr>
          <a:xfrm>
            <a:off x="1258888" y="214313"/>
            <a:ext cx="7705725" cy="820737"/>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7" name="Rectangle 22"/>
          <p:cNvSpPr>
            <a:spLocks noGrp="1"/>
          </p:cNvSpPr>
          <p:nvPr>
            <p:ph type="body"/>
          </p:nvPr>
        </p:nvSpPr>
        <p:spPr>
          <a:xfrm>
            <a:off x="500063" y="1500188"/>
            <a:ext cx="8229600" cy="4551362"/>
          </a:xfrm>
          <a:prstGeom prst="rect">
            <a:avLst/>
          </a:prstGeom>
          <a:noFill/>
          <a:ln w="9525">
            <a:noFill/>
          </a:ln>
        </p:spPr>
        <p:txBody>
          <a:bodyPr anchor="t"/>
          <a:lstStyle/>
          <a:p>
            <a:pPr lvl="0"/>
            <a:r>
              <a:rPr lang="zh-CN" altLang="en-US" dirty="0"/>
              <a:t>单击此处编辑母版文本样式</a:t>
            </a:r>
            <a:endParaRPr lang="zh-CN" altLang="zh-CN" dirty="0"/>
          </a:p>
          <a:p>
            <a:pPr lvl="1" indent="-352425"/>
            <a:r>
              <a:rPr lang="zh-CN" altLang="en-US" dirty="0"/>
              <a:t>第二级</a:t>
            </a:r>
            <a:endParaRPr lang="zh-CN" altLang="zh-CN" dirty="0"/>
          </a:p>
          <a:p>
            <a:pPr lvl="2" indent="-342900"/>
            <a:r>
              <a:rPr lang="zh-CN" altLang="en-US" dirty="0"/>
              <a:t>第三级</a:t>
            </a:r>
            <a:endParaRPr lang="zh-CN" altLang="zh-CN" dirty="0"/>
          </a:p>
          <a:p>
            <a:pPr lvl="3" indent="-333375"/>
            <a:r>
              <a:rPr lang="zh-CN" altLang="en-US" dirty="0"/>
              <a:t>第四级</a:t>
            </a:r>
            <a:endParaRPr lang="zh-CN" altLang="zh-CN" dirty="0"/>
          </a:p>
          <a:p>
            <a:pPr lvl="4" indent="-323850"/>
            <a:r>
              <a:rPr lang="zh-CN" altLang="en-US" dirty="0"/>
              <a:t>第五级</a:t>
            </a:r>
            <a:endParaRPr lang="zh-CN" altLang="en-US" dirty="0"/>
          </a:p>
        </p:txBody>
      </p:sp>
      <p:pic>
        <p:nvPicPr>
          <p:cNvPr id="2058" name="Picture 15"/>
          <p:cNvPicPr>
            <a:picLocks noChangeAspect="1"/>
          </p:cNvPicPr>
          <p:nvPr userDrawn="1"/>
        </p:nvPicPr>
        <p:blipFill>
          <a:blip r:embed="rId15"/>
          <a:stretch>
            <a:fillRect/>
          </a:stretch>
        </p:blipFill>
        <p:spPr>
          <a:xfrm>
            <a:off x="304800" y="228600"/>
            <a:ext cx="1012825" cy="9921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lvl1pPr algn="l" rtl="0" eaLnBrk="0" fontAlgn="base" hangingPunct="0">
        <a:spcBef>
          <a:spcPct val="0"/>
        </a:spcBef>
        <a:spcAft>
          <a:spcPct val="0"/>
        </a:spcAft>
        <a:defRPr sz="2400" b="1">
          <a:solidFill>
            <a:srgbClr val="820621"/>
          </a:solidFill>
          <a:latin typeface="+mj-lt"/>
          <a:ea typeface="+mj-ea"/>
          <a:cs typeface="黑体" panose="02010609060101010101" charset="-122"/>
        </a:defRPr>
      </a:lvl1pPr>
      <a:lvl2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2pPr>
      <a:lvl3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3pPr>
      <a:lvl4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4pPr>
      <a:lvl5pPr algn="l" rtl="0" eaLnBrk="0" fontAlgn="base" hangingPunct="0">
        <a:spcBef>
          <a:spcPct val="0"/>
        </a:spcBef>
        <a:spcAft>
          <a:spcPct val="0"/>
        </a:spcAft>
        <a:defRPr sz="2400" b="1">
          <a:solidFill>
            <a:srgbClr val="820621"/>
          </a:solidFill>
          <a:latin typeface="黑体" panose="02010609060101010101" charset="-122"/>
          <a:ea typeface="黑体" panose="02010609060101010101" charset="-122"/>
          <a:cs typeface="黑体" panose="02010609060101010101" charset="-122"/>
        </a:defRPr>
      </a:lvl5pPr>
      <a:lvl6pPr marL="4572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6pPr>
      <a:lvl7pPr marL="9144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7pPr>
      <a:lvl8pPr marL="13716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8pPr>
      <a:lvl9pPr marL="1828800" algn="l" rtl="0" eaLnBrk="0" fontAlgn="base" hangingPunct="0">
        <a:spcBef>
          <a:spcPct val="0"/>
        </a:spcBef>
        <a:spcAft>
          <a:spcPct val="0"/>
        </a:spcAft>
        <a:defRPr sz="3600" b="1">
          <a:solidFill>
            <a:srgbClr val="820621"/>
          </a:solidFill>
          <a:latin typeface="黑体" panose="02010609060101010101" charset="-122"/>
          <a:ea typeface="黑体" panose="02010609060101010101" charset="-122"/>
        </a:defRPr>
      </a:lvl9pPr>
    </p:titleStyle>
    <p:bodyStyle>
      <a:lvl1pPr marL="447675" indent="-447675" algn="l" rtl="0" eaLnBrk="0" fontAlgn="base" hangingPunct="0">
        <a:spcBef>
          <a:spcPct val="20000"/>
        </a:spcBef>
        <a:spcAft>
          <a:spcPct val="0"/>
        </a:spcAft>
        <a:buClr>
          <a:schemeClr val="accent2"/>
        </a:buClr>
        <a:buSzPct val="80000"/>
        <a:buFont typeface="Wingdings" panose="05000000000000000000" pitchFamily="2" charset="2"/>
        <a:buChar char="p"/>
        <a:defRPr sz="2000" b="1">
          <a:solidFill>
            <a:schemeClr val="tx1"/>
          </a:solidFill>
          <a:latin typeface="+mn-lt"/>
          <a:ea typeface="+mn-ea"/>
          <a:cs typeface="黑体" panose="02010609060101010101" charset="-122"/>
        </a:defRPr>
      </a:lvl1pPr>
      <a:lvl2pPr marL="809625" indent="-352425" algn="l" rtl="0" eaLnBrk="0" fontAlgn="base" hangingPunct="0">
        <a:spcBef>
          <a:spcPct val="20000"/>
        </a:spcBef>
        <a:spcAft>
          <a:spcPct val="0"/>
        </a:spcAft>
        <a:buClr>
          <a:schemeClr val="accent2"/>
        </a:buClr>
        <a:buSzPct val="80000"/>
        <a:buFont typeface="Wingdings" panose="05000000000000000000" pitchFamily="2" charset="2"/>
        <a:buChar char="l"/>
        <a:defRPr sz="2000" b="1">
          <a:solidFill>
            <a:schemeClr val="tx1"/>
          </a:solidFill>
          <a:latin typeface="+mn-lt"/>
          <a:ea typeface="+mn-ea"/>
          <a:cs typeface="黑体" panose="02010609060101010101" charset="-122"/>
        </a:defRPr>
      </a:lvl2pPr>
      <a:lvl3pPr marL="1257300" indent="-34290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3pPr>
      <a:lvl4pPr marL="1704975" indent="-333375"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4pPr>
      <a:lvl5pPr marL="21526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000" b="1">
          <a:solidFill>
            <a:schemeClr val="tx1"/>
          </a:solidFill>
          <a:latin typeface="+mn-lt"/>
          <a:ea typeface="+mn-ea"/>
          <a:cs typeface="黑体" panose="02010609060101010101" charset="-122"/>
        </a:defRPr>
      </a:lvl5pPr>
      <a:lvl6pPr marL="26098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6pPr>
      <a:lvl7pPr marL="30670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7pPr>
      <a:lvl8pPr marL="35242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8pPr>
      <a:lvl9pPr marL="3981450" indent="-323850" algn="l" rtl="0" eaLnBrk="0" fontAlgn="base" hangingPunct="0">
        <a:spcBef>
          <a:spcPct val="20000"/>
        </a:spcBef>
        <a:spcAft>
          <a:spcPct val="0"/>
        </a:spcAft>
        <a:buClr>
          <a:schemeClr val="accent2"/>
        </a:buClr>
        <a:buSzPct val="80000"/>
        <a:buFont typeface="Wingdings" panose="05000000000000000000" pitchFamily="2" charset="2"/>
        <a:buBlip>
          <a:blip r:embed="rId16"/>
        </a:buBlip>
        <a:defRPr sz="24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hdphoto" Target="../media/hdphoto1.wdp"/><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microsoft.com/office/2007/relationships/hdphoto" Target="../media/hdphoto1.wdp"/><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21.jpeg"/><Relationship Id="rId2" Type="http://schemas.microsoft.com/office/2007/relationships/hdphoto" Target="../media/hdphoto1.wdp"/><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jpeg"/><Relationship Id="rId2" Type="http://schemas.microsoft.com/office/2007/relationships/hdphoto" Target="../media/hdphoto1.wdp"/><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jpeg"/><Relationship Id="rId2" Type="http://schemas.microsoft.com/office/2007/relationships/hdphoto" Target="../media/hdphoto1.wdp"/><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jpeg"/><Relationship Id="rId2" Type="http://schemas.microsoft.com/office/2007/relationships/hdphoto" Target="../media/hdphoto1.wdp"/><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jpeg"/><Relationship Id="rId2" Type="http://schemas.microsoft.com/office/2007/relationships/hdphoto" Target="../media/hdphoto1.wdp"/><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jpeg"/><Relationship Id="rId2" Type="http://schemas.microsoft.com/office/2007/relationships/hdphoto" Target="../media/hdphoto1.wdp"/><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jpeg"/><Relationship Id="rId2" Type="http://schemas.microsoft.com/office/2007/relationships/hdphoto" Target="../media/hdphoto1.wdp"/><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slideLayout" Target="../slideLayouts/slideLayout1.xml"/><Relationship Id="rId11" Type="http://schemas.openxmlformats.org/officeDocument/2006/relationships/image" Target="../media/image10.jpeg"/><Relationship Id="rId10" Type="http://schemas.microsoft.com/office/2007/relationships/hdphoto" Target="../media/hdphoto1.wdp"/><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jpeg"/><Relationship Id="rId2" Type="http://schemas.microsoft.com/office/2007/relationships/hdphoto" Target="../media/hdphoto1.wdp"/><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jpeg"/><Relationship Id="rId2" Type="http://schemas.microsoft.com/office/2007/relationships/hdphoto" Target="../media/hdphoto1.wdp"/><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1.png"/><Relationship Id="rId2" Type="http://schemas.microsoft.com/office/2007/relationships/hdphoto" Target="../media/hdphoto1.wdp"/><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jpeg"/><Relationship Id="rId2" Type="http://schemas.microsoft.com/office/2007/relationships/hdphoto" Target="../media/hdphoto1.wdp"/><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jpeg"/><Relationship Id="rId2" Type="http://schemas.microsoft.com/office/2007/relationships/hdphoto" Target="../media/hdphoto1.wdp"/><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microsoft.com/office/2007/relationships/hdphoto" Target="../media/hdphoto1.wdp"/><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jpeg"/><Relationship Id="rId2" Type="http://schemas.microsoft.com/office/2007/relationships/hdphoto" Target="../media/hdphoto1.wdp"/><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microsoft.com/office/2007/relationships/hdphoto" Target="../media/hdphoto1.wdp"/><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microsoft.com/office/2007/relationships/hdphoto" Target="../media/hdphoto1.wdp"/><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microsoft.com/office/2007/relationships/hdphoto" Target="../media/hdphoto1.wdp"/><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microsoft.com/office/2007/relationships/hdphoto" Target="../media/hdphoto1.wdp"/><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png"/><Relationship Id="rId2" Type="http://schemas.microsoft.com/office/2007/relationships/hdphoto" Target="../media/hdphoto1.wdp"/><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jpeg"/><Relationship Id="rId2" Type="http://schemas.microsoft.com/office/2007/relationships/hdphoto" Target="../media/hdphoto1.wdp"/><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microsoft.com/office/2007/relationships/hdphoto" Target="../media/hdphoto1.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microsoft.com/office/2007/relationships/hdphoto" Target="../media/hdphoto1.wdp"/><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9.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16.jpe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504" y="33949"/>
            <a:ext cx="48672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783085"/>
            <a:ext cx="9144000" cy="2510011"/>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C:\Users\x201i\Desktop\未标题-2.png"/>
          <p:cNvPicPr>
            <a:picLocks noChangeAspect="1" noChangeArrowheads="1"/>
          </p:cNvPicPr>
          <p:nvPr/>
        </p:nvPicPr>
        <p:blipFill>
          <a:blip r:embed="rId3"/>
          <a:srcRect/>
          <a:stretch>
            <a:fillRect/>
          </a:stretch>
        </p:blipFill>
        <p:spPr bwMode="auto">
          <a:xfrm>
            <a:off x="0" y="4619864"/>
            <a:ext cx="9144000" cy="46038"/>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pic>
      <p:pic>
        <p:nvPicPr>
          <p:cNvPr id="15" name="Picture 6" descr="C:\Users\x201i\Desktop\未标题-2.png"/>
          <p:cNvPicPr>
            <a:picLocks noChangeAspect="1" noChangeArrowheads="1"/>
          </p:cNvPicPr>
          <p:nvPr/>
        </p:nvPicPr>
        <p:blipFill>
          <a:blip r:embed="rId3"/>
          <a:srcRect/>
          <a:stretch>
            <a:fillRect/>
          </a:stretch>
        </p:blipFill>
        <p:spPr bwMode="auto">
          <a:xfrm>
            <a:off x="0" y="5661769"/>
            <a:ext cx="9144000" cy="46038"/>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pic>
      <p:sp>
        <p:nvSpPr>
          <p:cNvPr id="16" name="Text Box 1032"/>
          <p:cNvSpPr txBox="1">
            <a:spLocks noChangeArrowheads="1"/>
          </p:cNvSpPr>
          <p:nvPr/>
        </p:nvSpPr>
        <p:spPr bwMode="auto">
          <a:xfrm>
            <a:off x="-414020" y="4850130"/>
            <a:ext cx="9773285" cy="81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1">
            <a:spAutoFit/>
          </a:bodyPr>
          <a:lstStyle>
            <a:lvl1pPr eaLnBrk="0" hangingPunct="0">
              <a:defRPr sz="2400" b="1">
                <a:solidFill>
                  <a:schemeClr val="tx1"/>
                </a:solidFill>
                <a:latin typeface="宋体" panose="02010600030101010101" pitchFamily="2" charset="-122"/>
                <a:ea typeface="宋体" panose="02010600030101010101" pitchFamily="2" charset="-122"/>
              </a:defRPr>
            </a:lvl1pPr>
            <a:lvl2pPr marL="742950" indent="-285750" eaLnBrk="0" hangingPunct="0">
              <a:defRPr sz="2400" b="1">
                <a:solidFill>
                  <a:schemeClr val="tx1"/>
                </a:solidFill>
                <a:latin typeface="宋体" panose="02010600030101010101" pitchFamily="2" charset="-122"/>
                <a:ea typeface="宋体" panose="02010600030101010101" pitchFamily="2" charset="-122"/>
              </a:defRPr>
            </a:lvl2pPr>
            <a:lvl3pPr marL="1143000" indent="-228600" eaLnBrk="0" hangingPunct="0">
              <a:defRPr sz="2400" b="1">
                <a:solidFill>
                  <a:schemeClr val="tx1"/>
                </a:solidFill>
                <a:latin typeface="宋体" panose="02010600030101010101" pitchFamily="2" charset="-122"/>
                <a:ea typeface="宋体" panose="02010600030101010101" pitchFamily="2" charset="-122"/>
              </a:defRPr>
            </a:lvl3pPr>
            <a:lvl4pPr marL="1600200" indent="-228600" eaLnBrk="0" hangingPunct="0">
              <a:defRPr sz="2400" b="1">
                <a:solidFill>
                  <a:schemeClr val="tx1"/>
                </a:solidFill>
                <a:latin typeface="宋体" panose="02010600030101010101" pitchFamily="2" charset="-122"/>
                <a:ea typeface="宋体" panose="02010600030101010101" pitchFamily="2" charset="-122"/>
              </a:defRPr>
            </a:lvl4pPr>
            <a:lvl5pPr marL="2057400" indent="-228600" eaLnBrk="0" hangingPunct="0">
              <a:defRPr sz="24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宋体" panose="02010600030101010101" pitchFamily="2" charset="-122"/>
                <a:ea typeface="宋体" panose="02010600030101010101" pitchFamily="2" charset="-122"/>
              </a:defRPr>
            </a:lvl9pPr>
          </a:lstStyle>
          <a:p>
            <a:pPr algn="ctr" eaLnBrk="1" hangingPunct="1">
              <a:lnSpc>
                <a:spcPct val="130000"/>
              </a:lnSpc>
              <a:defRPr/>
            </a:pPr>
            <a:r>
              <a:rPr lang="zh-CN" altLang="en-US" sz="36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中心静脉导管（</a:t>
            </a:r>
            <a:r>
              <a:rPr lang="en-US" altLang="zh-CN" sz="36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CVC</a:t>
            </a:r>
            <a:r>
              <a:rPr lang="zh-CN" altLang="en-US" sz="36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）的尖端定位及日常维护</a:t>
            </a:r>
            <a:endParaRPr lang="zh-CN" altLang="en-US" sz="36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17" name="Text Box 62"/>
          <p:cNvSpPr txBox="1">
            <a:spLocks noChangeArrowheads="1"/>
          </p:cNvSpPr>
          <p:nvPr/>
        </p:nvSpPr>
        <p:spPr bwMode="auto">
          <a:xfrm>
            <a:off x="5005070" y="6021070"/>
            <a:ext cx="2949575" cy="521970"/>
          </a:xfrm>
          <a:prstGeom prst="rect">
            <a:avLst/>
          </a:prstGeom>
          <a:noFill/>
          <a:effectLst>
            <a:reflection blurRad="6350" stA="50000" endA="300" endPos="38500" dist="50800" dir="5400000" sy="-100000" algn="bl" rotWithShape="0"/>
          </a:effectLst>
        </p:spPr>
        <p:txBody>
          <a:bodyPr wrap="square" rtlCol="0">
            <a:spAutoFit/>
          </a:bodyPr>
          <a:lstStyle>
            <a:defPPr>
              <a:defRPr lang="zh-CN"/>
            </a:defPPr>
            <a:lvl1pPr marL="0" defTabSz="914400" eaLnBrk="1" latinLnBrk="0" hangingPunct="1">
              <a:defRPr sz="1800">
                <a:solidFill>
                  <a:schemeClr val="bg2">
                    <a:lumMod val="25000"/>
                  </a:schemeClr>
                </a:solidFill>
                <a:effectLst>
                  <a:reflection blurRad="6350" stA="55000" endA="300" endPos="45500" dir="5400000" sy="-100000" algn="bl" rotWithShape="0"/>
                </a:effectLst>
                <a:latin typeface="Broadway" panose="04040905080B02020502" pitchFamily="82" charset="0"/>
                <a:ea typeface="楷体" panose="02010609060101010101" pitchFamily="49" charset="-122"/>
                <a:cs typeface="经典繁仿黑" pitchFamily="49" charset="-122"/>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r>
              <a:rPr lang="en-US" altLang="zh-CN" sz="1600" dirty="0">
                <a:ln w="22225">
                  <a:solidFill>
                    <a:schemeClr val="tx1">
                      <a:lumMod val="75000"/>
                      <a:lumOff val="25000"/>
                    </a:schemeClr>
                  </a:solidFill>
                </a:ln>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cs typeface="楷体" panose="02010609060101010101" pitchFamily="49" charset="-122"/>
              </a:rPr>
              <a:t>张</a:t>
            </a:r>
            <a:r>
              <a:rPr lang="en-US" altLang="zh-CN"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cs typeface="楷体" panose="02010609060101010101" pitchFamily="49" charset="-122"/>
              </a:rPr>
              <a:t>  </a:t>
            </a: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cs typeface="楷体" panose="02010609060101010101" pitchFamily="49" charset="-122"/>
              </a:rPr>
              <a:t>莉</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cs typeface="楷体" panose="02010609060101010101" pitchFamily="49" charset="-122"/>
            </a:endParaRPr>
          </a:p>
        </p:txBody>
      </p:sp>
      <p:sp>
        <p:nvSpPr>
          <p:cNvPr id="18" name="文本框 17"/>
          <p:cNvSpPr txBox="1"/>
          <p:nvPr/>
        </p:nvSpPr>
        <p:spPr>
          <a:xfrm>
            <a:off x="2425065" y="5977890"/>
            <a:ext cx="1871345" cy="521970"/>
          </a:xfrm>
          <a:prstGeom prst="rect">
            <a:avLst/>
          </a:prstGeom>
          <a:noFill/>
        </p:spPr>
        <p:txBody>
          <a:bodyPr wrap="square" rtlCol="0">
            <a:spAutoFit/>
          </a:bodyPr>
          <a:lstStyle/>
          <a:p>
            <a:r>
              <a:rPr kumimoji="1" lang="en-US" altLang="zh-CN"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CICU</a:t>
            </a:r>
            <a:endParaRPr kumimoji="1" lang="en-US" altLang="zh-CN"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sp>
        <p:nvSpPr>
          <p:cNvPr id="2" name="文本框 1"/>
          <p:cNvSpPr txBox="1"/>
          <p:nvPr/>
        </p:nvSpPr>
        <p:spPr>
          <a:xfrm>
            <a:off x="2564765" y="6218555"/>
            <a:ext cx="3048000" cy="368300"/>
          </a:xfrm>
          <a:prstGeom prst="rect">
            <a:avLst/>
          </a:prstGeom>
          <a:noFill/>
        </p:spPr>
        <p:txBody>
          <a:bodyPr wrap="square" rtlCol="0">
            <a:spAutoFit/>
          </a:bodyPr>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尖端定位</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第三部分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32915"/>
            <a:ext cx="9144000" cy="645160"/>
          </a:xfrm>
          <a:prstGeom prst="rect">
            <a:avLst/>
          </a:prstGeom>
        </p:spPr>
        <p:txBody>
          <a:bodyPr wrap="square">
            <a:noAutofit/>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12" name="文本框 11"/>
          <p:cNvSpPr txBox="1"/>
          <p:nvPr/>
        </p:nvSpPr>
        <p:spPr>
          <a:xfrm>
            <a:off x="1552575" y="5433060"/>
            <a:ext cx="7373620" cy="2199640"/>
          </a:xfrm>
          <a:prstGeom prst="rect">
            <a:avLst/>
          </a:prstGeom>
          <a:noFill/>
        </p:spPr>
        <p:txBody>
          <a:bodyPr wrap="square" rtlCol="0">
            <a:noAutofit/>
          </a:bodyPr>
          <a:p>
            <a:endParaRPr lang="zh-CN" altLang="en-US" sz="20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pic>
        <p:nvPicPr>
          <p:cNvPr id="13" name="图片 12" descr="1"/>
          <p:cNvPicPr>
            <a:picLocks noChangeAspect="1"/>
          </p:cNvPicPr>
          <p:nvPr/>
        </p:nvPicPr>
        <p:blipFill>
          <a:blip r:embed="rId3"/>
          <a:stretch>
            <a:fillRect/>
          </a:stretch>
        </p:blipFill>
        <p:spPr>
          <a:xfrm>
            <a:off x="4420235" y="3618230"/>
            <a:ext cx="3662045" cy="2812415"/>
          </a:xfrm>
          <a:prstGeom prst="rect">
            <a:avLst/>
          </a:prstGeom>
        </p:spPr>
      </p:pic>
      <p:pic>
        <p:nvPicPr>
          <p:cNvPr id="18" name="图片 17" descr="2"/>
          <p:cNvPicPr>
            <a:picLocks noChangeAspect="1"/>
          </p:cNvPicPr>
          <p:nvPr/>
        </p:nvPicPr>
        <p:blipFill>
          <a:blip r:embed="rId4"/>
          <a:stretch>
            <a:fillRect/>
          </a:stretch>
        </p:blipFill>
        <p:spPr>
          <a:xfrm>
            <a:off x="768350" y="3771265"/>
            <a:ext cx="2783840" cy="2783840"/>
          </a:xfrm>
          <a:prstGeom prst="rect">
            <a:avLst/>
          </a:prstGeom>
        </p:spPr>
      </p:pic>
      <p:pic>
        <p:nvPicPr>
          <p:cNvPr id="19" name="图片 18" descr="3"/>
          <p:cNvPicPr>
            <a:picLocks noChangeAspect="1"/>
          </p:cNvPicPr>
          <p:nvPr/>
        </p:nvPicPr>
        <p:blipFill>
          <a:blip r:embed="rId5"/>
          <a:stretch>
            <a:fillRect/>
          </a:stretch>
        </p:blipFill>
        <p:spPr>
          <a:xfrm>
            <a:off x="2764790" y="2100580"/>
            <a:ext cx="2668270" cy="2284730"/>
          </a:xfrm>
          <a:prstGeom prst="rect">
            <a:avLst/>
          </a:prstGeom>
        </p:spPr>
      </p:pic>
      <p:sp>
        <p:nvSpPr>
          <p:cNvPr id="20" name="文本框 19"/>
          <p:cNvSpPr txBox="1"/>
          <p:nvPr/>
        </p:nvSpPr>
        <p:spPr>
          <a:xfrm>
            <a:off x="3295015" y="880110"/>
            <a:ext cx="3750310" cy="583565"/>
          </a:xfrm>
          <a:prstGeom prst="rect">
            <a:avLst/>
          </a:prstGeom>
          <a:noFill/>
        </p:spPr>
        <p:txBody>
          <a:bodyPr wrap="square" rtlCol="0">
            <a:spAutoFit/>
          </a:bodyPr>
          <a:p>
            <a:r>
              <a:rPr lang="en-US" altLang="en-US" sz="3200" b="1" noProof="0" dirty="0">
                <a:ln>
                  <a:noFill/>
                </a:ln>
                <a:solidFill>
                  <a:srgbClr val="990033"/>
                </a:solidFill>
                <a:effectLst/>
                <a:uLnTx/>
                <a:uFillTx/>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CVC</a:t>
            </a:r>
            <a:r>
              <a:rPr lang="zh-CN" altLang="en-US" sz="3200" b="1" noProof="0" dirty="0">
                <a:ln>
                  <a:noFill/>
                </a:ln>
                <a:solidFill>
                  <a:srgbClr val="990033"/>
                </a:solidFill>
                <a:effectLst/>
                <a:uLnTx/>
                <a:uFillTx/>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尖端</a:t>
            </a:r>
            <a:r>
              <a:rPr lang="en-US" altLang="en-US" sz="3200" b="1" noProof="0" dirty="0">
                <a:ln>
                  <a:noFill/>
                </a:ln>
                <a:solidFill>
                  <a:srgbClr val="990033"/>
                </a:solidFill>
                <a:effectLst/>
                <a:uLnTx/>
                <a:uFillTx/>
                <a:latin typeface="楷体" panose="02010609060101010101" pitchFamily="49" charset="-122"/>
                <a:ea typeface="楷体" panose="02010609060101010101" pitchFamily="49" charset="-122"/>
                <a:cs typeface="楷体" panose="02010609060101010101" pitchFamily="49" charset="-122"/>
                <a:sym typeface="微软雅黑" panose="020B0503020204020204" pitchFamily="34" charset="-122"/>
              </a:rPr>
              <a:t>定位方法</a:t>
            </a:r>
            <a:endParaRPr lang="zh-CN" altLang="en-US" sz="3200" b="1">
              <a:latin typeface="楷体" panose="02010609060101010101" pitchFamily="49" charset="-122"/>
              <a:ea typeface="楷体" panose="02010609060101010101" pitchFamily="49" charset="-122"/>
              <a:cs typeface="楷体" panose="02010609060101010101" pitchFamily="49" charset="-122"/>
            </a:endParaRPr>
          </a:p>
        </p:txBody>
      </p:sp>
      <p:sp>
        <p:nvSpPr>
          <p:cNvPr id="21" name="文本框 20"/>
          <p:cNvSpPr txBox="1"/>
          <p:nvPr/>
        </p:nvSpPr>
        <p:spPr>
          <a:xfrm>
            <a:off x="4277995" y="1652905"/>
            <a:ext cx="3360420" cy="460375"/>
          </a:xfrm>
          <a:prstGeom prst="rect">
            <a:avLst/>
          </a:prstGeom>
          <a:noFill/>
        </p:spPr>
        <p:txBody>
          <a:bodyPr wrap="square" rtlCol="0">
            <a:spAutoFit/>
          </a:bodyPr>
          <a:p>
            <a:r>
              <a:rPr lang="en-US" altLang="zh-CN" sz="2400" b="1">
                <a:solidFill>
                  <a:schemeClr val="accent1"/>
                </a:solidFill>
                <a:latin typeface="楷体" panose="02010609060101010101" pitchFamily="49" charset="-122"/>
                <a:ea typeface="楷体" panose="02010609060101010101" pitchFamily="49" charset="-122"/>
                <a:cs typeface="楷体" panose="02010609060101010101" pitchFamily="49" charset="-122"/>
              </a:rPr>
              <a:t>X</a:t>
            </a:r>
            <a:r>
              <a:rPr lang="zh-CN" altLang="en-US" sz="2400" b="1">
                <a:solidFill>
                  <a:schemeClr val="accent1"/>
                </a:solidFill>
                <a:latin typeface="楷体" panose="02010609060101010101" pitchFamily="49" charset="-122"/>
                <a:ea typeface="楷体" panose="02010609060101010101" pitchFamily="49" charset="-122"/>
                <a:cs typeface="楷体" panose="02010609060101010101" pitchFamily="49" charset="-122"/>
              </a:rPr>
              <a:t>线（金标准）</a:t>
            </a:r>
            <a:endParaRPr lang="zh-CN" altLang="en-US" sz="2400" b="1">
              <a:solidFill>
                <a:schemeClr val="accent1"/>
              </a:solidFill>
              <a:latin typeface="楷体" panose="02010609060101010101" pitchFamily="49" charset="-122"/>
              <a:ea typeface="楷体" panose="02010609060101010101" pitchFamily="49" charset="-122"/>
              <a:cs typeface="楷体" panose="02010609060101010101" pitchFamily="49" charset="-122"/>
            </a:endParaRPr>
          </a:p>
        </p:txBody>
      </p:sp>
      <p:sp>
        <p:nvSpPr>
          <p:cNvPr id="22" name="文本框 21"/>
          <p:cNvSpPr txBox="1"/>
          <p:nvPr/>
        </p:nvSpPr>
        <p:spPr>
          <a:xfrm>
            <a:off x="962660" y="3429000"/>
            <a:ext cx="3666490" cy="796290"/>
          </a:xfrm>
          <a:prstGeom prst="rect">
            <a:avLst/>
          </a:prstGeom>
          <a:noFill/>
        </p:spPr>
        <p:txBody>
          <a:bodyPr wrap="square" rtlCol="0">
            <a:noAutofit/>
          </a:bodyPr>
          <a:p>
            <a:r>
              <a:rPr lang="en-US" altLang="zh-CN" sz="2400" b="1">
                <a:solidFill>
                  <a:schemeClr val="accent1"/>
                </a:solidFill>
                <a:latin typeface="楷体" panose="02010609060101010101" pitchFamily="49" charset="-122"/>
                <a:ea typeface="楷体" panose="02010609060101010101" pitchFamily="49" charset="-122"/>
                <a:cs typeface="楷体" panose="02010609060101010101" pitchFamily="49" charset="-122"/>
              </a:rPr>
              <a:t>B</a:t>
            </a:r>
            <a:r>
              <a:rPr lang="zh-CN" altLang="en-US" sz="2400" b="1">
                <a:solidFill>
                  <a:schemeClr val="accent1"/>
                </a:solidFill>
                <a:latin typeface="楷体" panose="02010609060101010101" pitchFamily="49" charset="-122"/>
                <a:ea typeface="楷体" panose="02010609060101010101" pitchFamily="49" charset="-122"/>
                <a:cs typeface="楷体" panose="02010609060101010101" pitchFamily="49" charset="-122"/>
              </a:rPr>
              <a:t>超</a:t>
            </a:r>
            <a:endParaRPr lang="zh-CN" altLang="en-US" sz="2400" b="1">
              <a:solidFill>
                <a:schemeClr val="accent1"/>
              </a:solidFill>
              <a:latin typeface="楷体" panose="02010609060101010101" pitchFamily="49" charset="-122"/>
              <a:ea typeface="楷体" panose="02010609060101010101" pitchFamily="49" charset="-122"/>
              <a:cs typeface="楷体" panose="02010609060101010101" pitchFamily="49" charset="-122"/>
            </a:endParaRPr>
          </a:p>
        </p:txBody>
      </p:sp>
      <p:sp>
        <p:nvSpPr>
          <p:cNvPr id="23" name="文本框 22"/>
          <p:cNvSpPr txBox="1"/>
          <p:nvPr/>
        </p:nvSpPr>
        <p:spPr>
          <a:xfrm>
            <a:off x="6543675" y="3142615"/>
            <a:ext cx="3048000" cy="460375"/>
          </a:xfrm>
          <a:prstGeom prst="rect">
            <a:avLst/>
          </a:prstGeom>
          <a:noFill/>
        </p:spPr>
        <p:txBody>
          <a:bodyPr wrap="square" rtlCol="0">
            <a:spAutoFit/>
          </a:bodyPr>
          <a:p>
            <a:r>
              <a:rPr lang="zh-CN" altLang="en-US" sz="2400" b="1">
                <a:solidFill>
                  <a:schemeClr val="accent1"/>
                </a:solidFill>
                <a:latin typeface="楷体" panose="02010609060101010101" pitchFamily="49" charset="-122"/>
                <a:ea typeface="楷体" panose="02010609060101010101" pitchFamily="49" charset="-122"/>
                <a:cs typeface="楷体" panose="02010609060101010101" pitchFamily="49" charset="-122"/>
              </a:rPr>
              <a:t>心电定位（</a:t>
            </a:r>
            <a:r>
              <a:rPr lang="en-US" altLang="zh-CN" sz="2400" b="1">
                <a:solidFill>
                  <a:schemeClr val="accent1"/>
                </a:solidFill>
                <a:latin typeface="楷体" panose="02010609060101010101" pitchFamily="49" charset="-122"/>
                <a:ea typeface="楷体" panose="02010609060101010101" pitchFamily="49" charset="-122"/>
                <a:cs typeface="楷体" panose="02010609060101010101" pitchFamily="49" charset="-122"/>
              </a:rPr>
              <a:t>EkG)</a:t>
            </a:r>
            <a:endParaRPr lang="en-US" altLang="zh-CN" sz="2400" b="1">
              <a:solidFill>
                <a:schemeClr val="accent1"/>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6" name="TextBox 2"/>
          <p:cNvSpPr txBox="1"/>
          <p:nvPr/>
        </p:nvSpPr>
        <p:spPr>
          <a:xfrm>
            <a:off x="1043607" y="112026"/>
            <a:ext cx="2336085" cy="79248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a:p>
            <a:pPr algn="ct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11" name="图片 10" descr="4"/>
          <p:cNvPicPr>
            <a:picLocks noChangeAspect="1"/>
          </p:cNvPicPr>
          <p:nvPr/>
        </p:nvPicPr>
        <p:blipFill>
          <a:blip r:embed="rId3"/>
          <a:stretch>
            <a:fillRect/>
          </a:stretch>
        </p:blipFill>
        <p:spPr>
          <a:xfrm>
            <a:off x="27940" y="951230"/>
            <a:ext cx="7279005" cy="52127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5"/>
          <p:cNvPicPr>
            <a:picLocks noChangeAspect="1"/>
          </p:cNvPicPr>
          <p:nvPr/>
        </p:nvPicPr>
        <p:blipFill>
          <a:blip r:embed="rId3"/>
          <a:stretch>
            <a:fillRect/>
          </a:stretch>
        </p:blipFill>
        <p:spPr>
          <a:xfrm>
            <a:off x="746125" y="1022350"/>
            <a:ext cx="6537960" cy="51422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6"/>
          <p:cNvPicPr>
            <a:picLocks noChangeAspect="1"/>
          </p:cNvPicPr>
          <p:nvPr/>
        </p:nvPicPr>
        <p:blipFill>
          <a:blip r:embed="rId3"/>
          <a:stretch>
            <a:fillRect/>
          </a:stretch>
        </p:blipFill>
        <p:spPr>
          <a:xfrm>
            <a:off x="774065" y="979805"/>
            <a:ext cx="6537325" cy="51841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7"/>
          <p:cNvPicPr>
            <a:picLocks noChangeAspect="1"/>
          </p:cNvPicPr>
          <p:nvPr/>
        </p:nvPicPr>
        <p:blipFill>
          <a:blip r:embed="rId3"/>
          <a:stretch>
            <a:fillRect/>
          </a:stretch>
        </p:blipFill>
        <p:spPr>
          <a:xfrm>
            <a:off x="664210" y="1232535"/>
            <a:ext cx="6650990" cy="49796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8"/>
          <p:cNvPicPr>
            <a:picLocks noChangeAspect="1"/>
          </p:cNvPicPr>
          <p:nvPr/>
        </p:nvPicPr>
        <p:blipFill>
          <a:blip r:embed="rId3"/>
          <a:stretch>
            <a:fillRect/>
          </a:stretch>
        </p:blipFill>
        <p:spPr>
          <a:xfrm>
            <a:off x="936625" y="1101090"/>
            <a:ext cx="6369685" cy="49790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9"/>
          <p:cNvPicPr>
            <a:picLocks noChangeAspect="1"/>
          </p:cNvPicPr>
          <p:nvPr/>
        </p:nvPicPr>
        <p:blipFill>
          <a:blip r:embed="rId3"/>
          <a:stretch>
            <a:fillRect/>
          </a:stretch>
        </p:blipFill>
        <p:spPr>
          <a:xfrm>
            <a:off x="55245" y="1251585"/>
            <a:ext cx="7315200" cy="49815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0"/>
          <p:cNvPicPr>
            <a:picLocks noChangeAspect="1"/>
          </p:cNvPicPr>
          <p:nvPr/>
        </p:nvPicPr>
        <p:blipFill>
          <a:blip r:embed="rId3"/>
          <a:stretch>
            <a:fillRect/>
          </a:stretch>
        </p:blipFill>
        <p:spPr>
          <a:xfrm>
            <a:off x="914400" y="1580515"/>
            <a:ext cx="6454140" cy="45916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1"/>
          <p:cNvPicPr>
            <a:picLocks noChangeAspect="1"/>
          </p:cNvPicPr>
          <p:nvPr/>
        </p:nvPicPr>
        <p:blipFill>
          <a:blip r:embed="rId3"/>
          <a:stretch>
            <a:fillRect/>
          </a:stretch>
        </p:blipFill>
        <p:spPr>
          <a:xfrm>
            <a:off x="914400" y="1183005"/>
            <a:ext cx="6453505" cy="49891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2"/>
          <p:cNvPicPr>
            <a:picLocks noChangeAspect="1"/>
          </p:cNvPicPr>
          <p:nvPr/>
        </p:nvPicPr>
        <p:blipFill>
          <a:blip r:embed="rId3"/>
          <a:stretch>
            <a:fillRect/>
          </a:stretch>
        </p:blipFill>
        <p:spPr>
          <a:xfrm>
            <a:off x="523240" y="1289685"/>
            <a:ext cx="6845300" cy="48825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3608" y="0"/>
            <a:ext cx="1726486" cy="10527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1043607" y="526368"/>
            <a:ext cx="1726485"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主要内容</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 name="椭圆 3"/>
          <p:cNvSpPr/>
          <p:nvPr/>
        </p:nvSpPr>
        <p:spPr>
          <a:xfrm>
            <a:off x="468743" y="6309360"/>
            <a:ext cx="360000" cy="360000"/>
          </a:xfrm>
          <a:prstGeom prst="ellipse">
            <a:avLst/>
          </a:prstGeom>
          <a:solidFill>
            <a:schemeClr val="bg1">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latin typeface="微软雅黑" panose="020B0503020204020204" pitchFamily="34" charset="-122"/>
              <a:ea typeface="微软雅黑" panose="020B0503020204020204" pitchFamily="34" charset="-122"/>
            </a:endParaRPr>
          </a:p>
        </p:txBody>
      </p:sp>
      <p:sp>
        <p:nvSpPr>
          <p:cNvPr id="5" name="TextBox 15"/>
          <p:cNvSpPr txBox="1"/>
          <p:nvPr/>
        </p:nvSpPr>
        <p:spPr>
          <a:xfrm>
            <a:off x="323528" y="632008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TextBox 7"/>
          <p:cNvSpPr txBox="1"/>
          <p:nvPr>
            <p:custDataLst>
              <p:tags r:id="rId1"/>
            </p:custDataLst>
          </p:nvPr>
        </p:nvSpPr>
        <p:spPr>
          <a:xfrm>
            <a:off x="5355908" y="1421130"/>
            <a:ext cx="3160968" cy="841375"/>
          </a:xfrm>
          <a:prstGeom prst="roundRect">
            <a:avLst>
              <a:gd name="adj" fmla="val 8176"/>
            </a:avLst>
          </a:prstGeom>
          <a:noFill/>
          <a:ln w="19050">
            <a:solidFill>
              <a:schemeClr val="bg1">
                <a:lumMod val="65000"/>
              </a:schemeClr>
            </a:solidFill>
          </a:ln>
        </p:spPr>
        <p:txBody>
          <a:bodyPr wrap="none" anchor="ctr"/>
          <a:lstStyle/>
          <a:p>
            <a:pPr algn="ctr">
              <a:defRPr/>
            </a:pP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CVC简介</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7" name="椭圆 6"/>
          <p:cNvSpPr/>
          <p:nvPr>
            <p:custDataLst>
              <p:tags r:id="rId2"/>
            </p:custDataLst>
          </p:nvPr>
        </p:nvSpPr>
        <p:spPr>
          <a:xfrm>
            <a:off x="4987925" y="1590675"/>
            <a:ext cx="625475" cy="625475"/>
          </a:xfrm>
          <a:prstGeom prst="ellipse">
            <a:avLst/>
          </a:prstGeom>
          <a:solidFill>
            <a:schemeClr val="bg1"/>
          </a:solidFill>
          <a:ln w="19050">
            <a:solidFill>
              <a:schemeClr val="bg1">
                <a:lumMod val="65000"/>
              </a:schemeClr>
            </a:solidFill>
          </a:ln>
        </p:spPr>
        <p:txBody>
          <a:bodyPr wrap="none" anchor="ctr"/>
          <a:lstStyle/>
          <a:p>
            <a:pPr algn="ctr">
              <a:defRPr/>
            </a:pPr>
            <a:r>
              <a:rPr lang="en-US" altLang="zh-CN"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1</a:t>
            </a:r>
            <a:endParaRPr lang="zh-CN" altLang="en-US"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TextBox 9"/>
          <p:cNvSpPr txBox="1"/>
          <p:nvPr>
            <p:custDataLst>
              <p:tags r:id="rId3"/>
            </p:custDataLst>
          </p:nvPr>
        </p:nvSpPr>
        <p:spPr>
          <a:xfrm>
            <a:off x="5300663" y="2635250"/>
            <a:ext cx="3160968" cy="841375"/>
          </a:xfrm>
          <a:prstGeom prst="roundRect">
            <a:avLst>
              <a:gd name="adj" fmla="val 8176"/>
            </a:avLst>
          </a:prstGeom>
          <a:noFill/>
          <a:ln w="19050">
            <a:solidFill>
              <a:schemeClr val="bg1">
                <a:lumMod val="65000"/>
              </a:schemeClr>
            </a:solidFill>
          </a:ln>
        </p:spPr>
        <p:txBody>
          <a:bodyPr wrap="none" anchor="ctr"/>
          <a:lstStyle/>
          <a:p>
            <a:pPr algn="ctr">
              <a:defRPr/>
            </a:pP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CVC适应症</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9" name="椭圆 8"/>
          <p:cNvSpPr/>
          <p:nvPr>
            <p:custDataLst>
              <p:tags r:id="rId4"/>
            </p:custDataLst>
          </p:nvPr>
        </p:nvSpPr>
        <p:spPr>
          <a:xfrm>
            <a:off x="4987925" y="2743200"/>
            <a:ext cx="625475" cy="625475"/>
          </a:xfrm>
          <a:prstGeom prst="ellipse">
            <a:avLst/>
          </a:prstGeom>
          <a:solidFill>
            <a:schemeClr val="bg1"/>
          </a:solidFill>
          <a:ln w="19050">
            <a:solidFill>
              <a:schemeClr val="bg1">
                <a:lumMod val="65000"/>
              </a:schemeClr>
            </a:solidFill>
          </a:ln>
        </p:spPr>
        <p:txBody>
          <a:bodyPr wrap="none" anchor="ctr"/>
          <a:lstStyle/>
          <a:p>
            <a:pPr algn="ctr">
              <a:defRPr/>
            </a:pPr>
            <a:r>
              <a:rPr lang="en-US" altLang="zh-CN"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a:t>
            </a:r>
            <a:endParaRPr lang="zh-CN" altLang="en-US"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TextBox 11"/>
          <p:cNvSpPr txBox="1"/>
          <p:nvPr>
            <p:custDataLst>
              <p:tags r:id="rId5"/>
            </p:custDataLst>
          </p:nvPr>
        </p:nvSpPr>
        <p:spPr>
          <a:xfrm>
            <a:off x="5506085" y="3829685"/>
            <a:ext cx="3160968" cy="841375"/>
          </a:xfrm>
          <a:prstGeom prst="roundRect">
            <a:avLst>
              <a:gd name="adj" fmla="val 8176"/>
            </a:avLst>
          </a:prstGeom>
          <a:noFill/>
          <a:ln w="19050">
            <a:solidFill>
              <a:schemeClr val="bg1">
                <a:lumMod val="65000"/>
              </a:schemeClr>
            </a:solidFill>
          </a:ln>
        </p:spPr>
        <p:txBody>
          <a:bodyPr wrap="none" anchor="ctr"/>
          <a:lstStyle/>
          <a:p>
            <a:pPr algn="ctr">
              <a:defRPr/>
            </a:pP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CVC尖端定位</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11" name="椭圆 10"/>
          <p:cNvSpPr/>
          <p:nvPr>
            <p:custDataLst>
              <p:tags r:id="rId6"/>
            </p:custDataLst>
          </p:nvPr>
        </p:nvSpPr>
        <p:spPr>
          <a:xfrm>
            <a:off x="4979987" y="3827292"/>
            <a:ext cx="625475" cy="625475"/>
          </a:xfrm>
          <a:prstGeom prst="ellipse">
            <a:avLst/>
          </a:prstGeom>
          <a:solidFill>
            <a:schemeClr val="bg1"/>
          </a:solidFill>
          <a:ln w="19050">
            <a:solidFill>
              <a:schemeClr val="bg1">
                <a:lumMod val="65000"/>
              </a:schemeClr>
            </a:solidFill>
          </a:ln>
        </p:spPr>
        <p:txBody>
          <a:bodyPr wrap="none" anchor="ctr"/>
          <a:lstStyle/>
          <a:p>
            <a:pPr algn="ctr">
              <a:defRPr/>
            </a:pPr>
            <a:r>
              <a:rPr lang="en-US" altLang="zh-CN"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3</a:t>
            </a:r>
            <a:endParaRPr lang="zh-CN" altLang="en-US"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 name="TextBox 13"/>
          <p:cNvSpPr txBox="1"/>
          <p:nvPr>
            <p:custDataLst>
              <p:tags r:id="rId7"/>
            </p:custDataLst>
          </p:nvPr>
        </p:nvSpPr>
        <p:spPr>
          <a:xfrm>
            <a:off x="5356225" y="4803140"/>
            <a:ext cx="3627120" cy="841375"/>
          </a:xfrm>
          <a:prstGeom prst="roundRect">
            <a:avLst>
              <a:gd name="adj" fmla="val 8176"/>
            </a:avLst>
          </a:prstGeom>
          <a:noFill/>
          <a:ln w="19050">
            <a:solidFill>
              <a:schemeClr val="bg1">
                <a:lumMod val="65000"/>
              </a:schemeClr>
            </a:solidFill>
          </a:ln>
        </p:spPr>
        <p:txBody>
          <a:bodyPr wrap="none" anchor="ctr"/>
          <a:lstStyle/>
          <a:p>
            <a:pPr algn="ctr">
              <a:defRPr/>
            </a:pP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CVC维护流程及其</a:t>
            </a:r>
            <a:endPar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pPr algn="ctr">
              <a:defRPr/>
            </a:pPr>
            <a:r>
              <a:rPr lang="zh-CN" altLang="en-US" sz="28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注意事项</a:t>
            </a:r>
            <a:endParaRPr lang="zh-CN" altLang="en-US" sz="2400" b="1" dirty="0">
              <a:solidFill>
                <a:schemeClr val="tx1"/>
              </a:solidFill>
              <a:latin typeface="楷体" panose="02010609060101010101" pitchFamily="49" charset="-122"/>
              <a:ea typeface="楷体" panose="02010609060101010101" pitchFamily="49" charset="-122"/>
            </a:endParaRPr>
          </a:p>
        </p:txBody>
      </p:sp>
      <p:sp>
        <p:nvSpPr>
          <p:cNvPr id="13" name="椭圆 12"/>
          <p:cNvSpPr/>
          <p:nvPr>
            <p:custDataLst>
              <p:tags r:id="rId8"/>
            </p:custDataLst>
          </p:nvPr>
        </p:nvSpPr>
        <p:spPr>
          <a:xfrm>
            <a:off x="4979988" y="4903788"/>
            <a:ext cx="625475" cy="625475"/>
          </a:xfrm>
          <a:prstGeom prst="ellipse">
            <a:avLst/>
          </a:prstGeom>
          <a:solidFill>
            <a:schemeClr val="bg1"/>
          </a:solidFill>
          <a:ln w="19050">
            <a:solidFill>
              <a:schemeClr val="bg1">
                <a:lumMod val="65000"/>
              </a:schemeClr>
            </a:solidFill>
          </a:ln>
        </p:spPr>
        <p:txBody>
          <a:bodyPr wrap="none" anchor="ctr"/>
          <a:lstStyle/>
          <a:p>
            <a:pPr algn="ctr">
              <a:defRPr/>
            </a:pPr>
            <a:r>
              <a:rPr lang="en-US" altLang="zh-CN"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4</a:t>
            </a:r>
            <a:endParaRPr lang="zh-CN" altLang="en-US" sz="2800" b="1" baseline="0" dirty="0">
              <a:solidFill>
                <a:schemeClr val="tx1">
                  <a:lumMod val="75000"/>
                  <a:lumOff val="2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4" name="Picture 2"/>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62299"/>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descr="钟楼"/>
          <p:cNvPicPr>
            <a:picLocks noChangeAspect="1"/>
          </p:cNvPicPr>
          <p:nvPr/>
        </p:nvPicPr>
        <p:blipFill>
          <a:blip r:embed="rId11"/>
          <a:stretch>
            <a:fillRect/>
          </a:stretch>
        </p:blipFill>
        <p:spPr>
          <a:xfrm>
            <a:off x="585470" y="2216150"/>
            <a:ext cx="3484245" cy="2364740"/>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3"/>
          <p:cNvPicPr>
            <a:picLocks noChangeAspect="1"/>
          </p:cNvPicPr>
          <p:nvPr/>
        </p:nvPicPr>
        <p:blipFill>
          <a:blip r:embed="rId3"/>
          <a:stretch>
            <a:fillRect/>
          </a:stretch>
        </p:blipFill>
        <p:spPr>
          <a:xfrm>
            <a:off x="629285" y="1381760"/>
            <a:ext cx="6678930" cy="48094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4"/>
          <p:cNvPicPr>
            <a:picLocks noChangeAspect="1"/>
          </p:cNvPicPr>
          <p:nvPr/>
        </p:nvPicPr>
        <p:blipFill>
          <a:blip r:embed="rId3"/>
          <a:stretch>
            <a:fillRect/>
          </a:stretch>
        </p:blipFill>
        <p:spPr>
          <a:xfrm>
            <a:off x="165735" y="1330960"/>
            <a:ext cx="7141210" cy="48329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5"/>
          <p:cNvPicPr>
            <a:picLocks noChangeAspect="1"/>
          </p:cNvPicPr>
          <p:nvPr/>
        </p:nvPicPr>
        <p:blipFill>
          <a:blip r:embed="rId3"/>
          <a:stretch>
            <a:fillRect/>
          </a:stretch>
        </p:blipFill>
        <p:spPr>
          <a:xfrm>
            <a:off x="668655" y="1278890"/>
            <a:ext cx="6699250" cy="48933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6"/>
          <p:cNvPicPr>
            <a:picLocks noChangeAspect="1"/>
          </p:cNvPicPr>
          <p:nvPr/>
        </p:nvPicPr>
        <p:blipFill>
          <a:blip r:embed="rId3"/>
          <a:stretch>
            <a:fillRect/>
          </a:stretch>
        </p:blipFill>
        <p:spPr>
          <a:xfrm>
            <a:off x="-635" y="1132205"/>
            <a:ext cx="7368540" cy="50793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7"/>
          <p:cNvPicPr>
            <a:picLocks noChangeAspect="1"/>
          </p:cNvPicPr>
          <p:nvPr/>
        </p:nvPicPr>
        <p:blipFill>
          <a:blip r:embed="rId3"/>
          <a:stretch>
            <a:fillRect/>
          </a:stretch>
        </p:blipFill>
        <p:spPr>
          <a:xfrm>
            <a:off x="273685" y="1060450"/>
            <a:ext cx="7064375" cy="51117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维护流程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8"/>
          <p:cNvPicPr>
            <a:picLocks noChangeAspect="1"/>
          </p:cNvPicPr>
          <p:nvPr/>
        </p:nvPicPr>
        <p:blipFill>
          <a:blip r:embed="rId3"/>
          <a:stretch>
            <a:fillRect/>
          </a:stretch>
        </p:blipFill>
        <p:spPr>
          <a:xfrm>
            <a:off x="368935" y="1057275"/>
            <a:ext cx="6998970" cy="5105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维护注意事项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19"/>
          <p:cNvPicPr>
            <a:picLocks noChangeAspect="1"/>
          </p:cNvPicPr>
          <p:nvPr/>
        </p:nvPicPr>
        <p:blipFill>
          <a:blip r:embed="rId3"/>
          <a:stretch>
            <a:fillRect/>
          </a:stretch>
        </p:blipFill>
        <p:spPr>
          <a:xfrm>
            <a:off x="379730" y="1511300"/>
            <a:ext cx="6988175" cy="4652645"/>
          </a:xfrm>
          <a:prstGeom prst="rect">
            <a:avLst/>
          </a:prstGeom>
        </p:spPr>
      </p:pic>
      <p:sp>
        <p:nvSpPr>
          <p:cNvPr id="10" name="文本框 9"/>
          <p:cNvSpPr txBox="1"/>
          <p:nvPr/>
        </p:nvSpPr>
        <p:spPr>
          <a:xfrm>
            <a:off x="1741170" y="1428115"/>
            <a:ext cx="3048000" cy="460375"/>
          </a:xfrm>
          <a:prstGeom prst="rect">
            <a:avLst/>
          </a:prstGeom>
          <a:noFill/>
        </p:spPr>
        <p:txBody>
          <a:bodyPr wrap="square" rtlCol="0">
            <a:spAutoFit/>
          </a:bodyPr>
          <a:p>
            <a:r>
              <a:rPr lang="zh-CN" altLang="en-US" sz="2400" b="1">
                <a:solidFill>
                  <a:srgbClr val="C00000"/>
                </a:solidFill>
                <a:latin typeface="楷体" panose="02010609060101010101" pitchFamily="49" charset="-122"/>
                <a:ea typeface="楷体" panose="02010609060101010101" pitchFamily="49" charset="-122"/>
              </a:rPr>
              <a:t>注意事项</a:t>
            </a:r>
            <a:endParaRPr lang="zh-CN" altLang="en-US" sz="2400" b="1">
              <a:solidFill>
                <a:srgbClr val="C00000"/>
              </a:solidFill>
              <a:latin typeface="楷体" panose="02010609060101010101" pitchFamily="49" charset="-122"/>
              <a:ea typeface="楷体" panose="02010609060101010101" pitchFamily="49" charset="-122"/>
            </a:endParaRPr>
          </a:p>
        </p:txBody>
      </p:sp>
      <p:sp>
        <p:nvSpPr>
          <p:cNvPr id="12" name="圆角矩形 11"/>
          <p:cNvSpPr/>
          <p:nvPr/>
        </p:nvSpPr>
        <p:spPr>
          <a:xfrm>
            <a:off x="1650365" y="1486535"/>
            <a:ext cx="5717540" cy="4651375"/>
          </a:xfrm>
          <a:prstGeom prst="roundRect">
            <a:avLst>
              <a:gd name="adj" fmla="val 5248"/>
            </a:avLst>
          </a:prstGeom>
        </p:spPr>
        <p:style>
          <a:lnRef idx="2">
            <a:schemeClr val="accent6"/>
          </a:lnRef>
          <a:fillRef idx="1">
            <a:schemeClr val="lt1"/>
          </a:fillRef>
          <a:effectRef idx="0">
            <a:schemeClr val="accent6"/>
          </a:effectRef>
          <a:fontRef idx="minor">
            <a:schemeClr val="dk1"/>
          </a:fontRef>
        </p:style>
        <p:txBody>
          <a:bodyPr rtlCol="0" anchor="ctr"/>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1、透明贴膜至少每7日更换1次。但发现伤口有渗血、贴膜污染（或可疑污染）、潮湿、脱落、松动或危及导管时，应立即更换。</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2、如果患者对透明贴膜过敏，可更换纱布敷料贴膜，纱布敷料贴膜每48小时需更换1次。</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3、对于新生儿，由于皮肤较脆弱，频繁更换敷料对皮肤角质层可产生损害，对新生儿更换时间应遵循“必要时更换”的原则。</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维护注意事项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20"/>
          <p:cNvPicPr>
            <a:picLocks noChangeAspect="1"/>
          </p:cNvPicPr>
          <p:nvPr/>
        </p:nvPicPr>
        <p:blipFill>
          <a:blip r:embed="rId3"/>
          <a:stretch>
            <a:fillRect/>
          </a:stretch>
        </p:blipFill>
        <p:spPr>
          <a:xfrm>
            <a:off x="565785" y="1102360"/>
            <a:ext cx="6801485" cy="5036185"/>
          </a:xfrm>
          <a:prstGeom prst="rect">
            <a:avLst/>
          </a:prstGeom>
        </p:spPr>
      </p:pic>
      <p:sp>
        <p:nvSpPr>
          <p:cNvPr id="12" name="圆角矩形 11"/>
          <p:cNvSpPr/>
          <p:nvPr/>
        </p:nvSpPr>
        <p:spPr>
          <a:xfrm>
            <a:off x="1650365" y="1486535"/>
            <a:ext cx="5717540" cy="4651375"/>
          </a:xfrm>
          <a:prstGeom prst="roundRect">
            <a:avLst>
              <a:gd name="adj" fmla="val 5248"/>
            </a:avLst>
          </a:prstGeom>
        </p:spPr>
        <p:style>
          <a:lnRef idx="2">
            <a:schemeClr val="accent6"/>
          </a:lnRef>
          <a:fillRef idx="1">
            <a:schemeClr val="lt1"/>
          </a:fillRef>
          <a:effectRef idx="0">
            <a:schemeClr val="accent6"/>
          </a:effectRef>
          <a:fontRef idx="minor">
            <a:schemeClr val="dk1"/>
          </a:fontRef>
        </p:style>
        <p:txBody>
          <a:bodyPr rtlCol="0" anchor="ctr"/>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4、输液接头建议至少每7日更换1次，如输血或TPN需每24小时更换1次，输液接头内有血液残留或完整性受损或取下后，均应更换新的输液接头。</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5、当导管发生部分阻塞时，严禁用力推注，可采用尿激酶1000 u/ml 3~5 ml封管3~5 h，待血块松动后用力回抽，切忌将血栓推入血管内，防止血栓意外。</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维护注意事项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20"/>
          <p:cNvPicPr>
            <a:picLocks noChangeAspect="1"/>
          </p:cNvPicPr>
          <p:nvPr/>
        </p:nvPicPr>
        <p:blipFill>
          <a:blip r:embed="rId3"/>
          <a:stretch>
            <a:fillRect/>
          </a:stretch>
        </p:blipFill>
        <p:spPr>
          <a:xfrm>
            <a:off x="565785" y="1102360"/>
            <a:ext cx="6801485" cy="5036185"/>
          </a:xfrm>
          <a:prstGeom prst="rect">
            <a:avLst/>
          </a:prstGeom>
        </p:spPr>
      </p:pic>
      <p:sp>
        <p:nvSpPr>
          <p:cNvPr id="11" name="圆角矩形 10"/>
          <p:cNvSpPr/>
          <p:nvPr/>
        </p:nvSpPr>
        <p:spPr>
          <a:xfrm>
            <a:off x="1650365" y="1486535"/>
            <a:ext cx="5717540" cy="4651375"/>
          </a:xfrm>
          <a:prstGeom prst="roundRect">
            <a:avLst>
              <a:gd name="adj" fmla="val 5248"/>
            </a:avLst>
          </a:prstGeom>
        </p:spPr>
        <p:style>
          <a:lnRef idx="2">
            <a:schemeClr val="accent6"/>
          </a:lnRef>
          <a:fillRef idx="1">
            <a:schemeClr val="lt1"/>
          </a:fillRef>
          <a:effectRef idx="0">
            <a:schemeClr val="accent6"/>
          </a:effectRef>
          <a:fontRef idx="minor">
            <a:schemeClr val="dk1"/>
          </a:fontRef>
        </p:style>
        <p:txBody>
          <a:bodyPr rtlCol="0" anchor="ctr"/>
          <a:p>
            <a:pPr algn="l"/>
            <a:endParaRPr lang="zh-CN" altLang="en-US">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en-US" altLang="zh-CN" sz="2000" b="1">
                <a:solidFill>
                  <a:srgbClr val="535C9F"/>
                </a:solidFill>
                <a:latin typeface="楷体" panose="02010609060101010101" pitchFamily="49" charset="-122"/>
                <a:ea typeface="楷体" panose="02010609060101010101" pitchFamily="49" charset="-122"/>
                <a:cs typeface="楷体" panose="02010609060101010101" pitchFamily="49" charset="-122"/>
              </a:rPr>
              <a:t>6</a:t>
            </a:r>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、冲管液剂量的确定应综合考虑CVC类型及管腔容量、患者情况以及所输注药液的种类，建议冲管液最小剂量为导管系统总容积的2倍，若输注较黏稠溶液时应适当增加冲管液剂量。</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封管液的剂量应为导管系统总容积的1.2倍，在确保有效封管的前提下，还应尽可能减少进入血管内的封管液剂量。</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维护注意事项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20"/>
          <p:cNvPicPr>
            <a:picLocks noChangeAspect="1"/>
          </p:cNvPicPr>
          <p:nvPr/>
        </p:nvPicPr>
        <p:blipFill>
          <a:blip r:embed="rId3"/>
          <a:stretch>
            <a:fillRect/>
          </a:stretch>
        </p:blipFill>
        <p:spPr>
          <a:xfrm>
            <a:off x="565785" y="1102360"/>
            <a:ext cx="6801485" cy="5036185"/>
          </a:xfrm>
          <a:prstGeom prst="rect">
            <a:avLst/>
          </a:prstGeom>
        </p:spPr>
      </p:pic>
      <p:sp>
        <p:nvSpPr>
          <p:cNvPr id="11" name="圆角矩形 10"/>
          <p:cNvSpPr/>
          <p:nvPr/>
        </p:nvSpPr>
        <p:spPr>
          <a:xfrm>
            <a:off x="1650365" y="1486535"/>
            <a:ext cx="5717540" cy="4651375"/>
          </a:xfrm>
          <a:prstGeom prst="roundRect">
            <a:avLst>
              <a:gd name="adj" fmla="val 5248"/>
            </a:avLst>
          </a:prstGeom>
        </p:spPr>
        <p:style>
          <a:lnRef idx="2">
            <a:schemeClr val="accent6"/>
          </a:lnRef>
          <a:fillRef idx="1">
            <a:schemeClr val="lt1"/>
          </a:fillRef>
          <a:effectRef idx="0">
            <a:schemeClr val="accent6"/>
          </a:effectRef>
          <a:fontRef idx="minor">
            <a:schemeClr val="dk1"/>
          </a:fontRef>
        </p:style>
        <p:txBody>
          <a:bodyPr rtlCol="0" anchor="ctr"/>
          <a:p>
            <a:pPr algn="l"/>
            <a:endParaRPr lang="zh-CN" altLang="en-US">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7、CVC冲管、封管间隔时间太短，可能因操作频繁而增加感染机会；间隔时间太长，则可能发生导管堵塞。当前临床操作中多每隔8h进行一次CVC冲管，尤其针对肿瘤患者及输注化疗药物期间；</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rPr>
              <a:t>对血液高凝状态的患者，可缩短冲管间隔、增加冲管频率，每6h或4h冲管一次。另外，经CVC副腔持续输注血管活性药物时，冲管操作可能导致管腔内药物一次性大量进入患者血管内，因此针对持续输注血管活性药物的副腔不可冲管。</a:t>
            </a:r>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000" b="1">
              <a:solidFill>
                <a:srgbClr val="535C9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1292881" y="1055884"/>
            <a:ext cx="4519930" cy="521970"/>
          </a:xfrm>
          <a:prstGeom prst="rect">
            <a:avLst/>
          </a:prstGeom>
        </p:spPr>
        <p:txBody>
          <a:bodyPr wrap="none">
            <a:spAutoFit/>
          </a:bodyPr>
          <a:lstStyle/>
          <a:p>
            <a:pPr algn="l"/>
            <a:r>
              <a:rPr lang="en-US" altLang="zh-CN" sz="2800" dirty="0">
                <a:solidFill>
                  <a:srgbClr val="C00000"/>
                </a:solidFill>
                <a:latin typeface="Times New Roman" panose="02020603050405020304" pitchFamily="18" charset="0"/>
                <a:cs typeface="Times New Roman" panose="02020603050405020304" pitchFamily="18" charset="0"/>
              </a:rPr>
              <a:t>CV</a:t>
            </a:r>
            <a:r>
              <a:rPr lang="zh-CN" altLang="en-US" sz="2800" dirty="0">
                <a:solidFill>
                  <a:srgbClr val="C00000"/>
                </a:solidFill>
                <a:latin typeface="Times New Roman" panose="02020603050405020304" pitchFamily="18" charset="0"/>
                <a:cs typeface="Times New Roman" panose="02020603050405020304" pitchFamily="18" charset="0"/>
              </a:rPr>
              <a:t>C (central venous catheter)</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15" name="矩形 14"/>
          <p:cNvSpPr/>
          <p:nvPr/>
        </p:nvSpPr>
        <p:spPr>
          <a:xfrm>
            <a:off x="1043608" y="0"/>
            <a:ext cx="128721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6" name="TextBox 2"/>
          <p:cNvSpPr txBox="1"/>
          <p:nvPr/>
        </p:nvSpPr>
        <p:spPr>
          <a:xfrm>
            <a:off x="1043608" y="526368"/>
            <a:ext cx="12872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简介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TextBox 2"/>
          <p:cNvSpPr txBox="1"/>
          <p:nvPr/>
        </p:nvSpPr>
        <p:spPr>
          <a:xfrm>
            <a:off x="1043608" y="112026"/>
            <a:ext cx="1287216" cy="416524"/>
          </a:xfrm>
          <a:prstGeom prst="rect">
            <a:avLst/>
          </a:prstGeom>
          <a:noFill/>
        </p:spPr>
        <p:txBody>
          <a:bodyPr wrap="square" rtlCol="0">
            <a:spAutoFit/>
          </a:bodyPr>
          <a:lstStyle/>
          <a:p>
            <a:pP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第一部分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stretch>
            <a:fillRect/>
          </a:stretch>
        </p:blipFill>
        <p:spPr>
          <a:xfrm>
            <a:off x="936625" y="902970"/>
            <a:ext cx="7315200" cy="595503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维护注意事项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第四部分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descr="23"/>
          <p:cNvPicPr>
            <a:picLocks noChangeAspect="1"/>
          </p:cNvPicPr>
          <p:nvPr/>
        </p:nvPicPr>
        <p:blipFill>
          <a:blip r:embed="rId3"/>
          <a:stretch>
            <a:fillRect/>
          </a:stretch>
        </p:blipFill>
        <p:spPr>
          <a:xfrm>
            <a:off x="998220" y="1276033"/>
            <a:ext cx="6369685" cy="477710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10" name="文本框 9"/>
          <p:cNvSpPr txBox="1"/>
          <p:nvPr/>
        </p:nvSpPr>
        <p:spPr>
          <a:xfrm>
            <a:off x="869315" y="1673225"/>
            <a:ext cx="6414770" cy="4532630"/>
          </a:xfrm>
          <a:prstGeom prst="rect">
            <a:avLst/>
          </a:prstGeom>
          <a:noFill/>
        </p:spPr>
        <p:txBody>
          <a:bodyPr wrap="square" rtlCol="0">
            <a:noAutofit/>
          </a:bodyPr>
          <a:p>
            <a:r>
              <a:rPr lang="zh-CN" altLang="en-US" sz="32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考文献参</a:t>
            </a:r>
            <a:endParaRPr lang="zh-CN" altLang="en-US">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endParaRPr lang="zh-CN" altLang="en-US">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r>
              <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1. 《2024输液实践治疗指南》</a:t>
            </a:r>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a:p>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r>
              <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2. 《CVC</a:t>
            </a:r>
            <a:r>
              <a:rPr lang="zh-CN" altLang="en-US"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导管维护指南</a:t>
            </a:r>
            <a:r>
              <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2024》</a:t>
            </a:r>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pPr algn="l">
              <a:buClrTx/>
              <a:buSzTx/>
              <a:buNone/>
            </a:pPr>
            <a:r>
              <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3.《静脉治疗治疗护理技术操作规范，2023》</a:t>
            </a:r>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a:p>
            <a:pPr algn="l">
              <a:buClrTx/>
              <a:buSzTx/>
              <a:buNone/>
            </a:pPr>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a:p>
            <a:pPr algn="l">
              <a:buClrTx/>
              <a:buSzTx/>
              <a:buNone/>
            </a:pPr>
            <a:r>
              <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4.</a:t>
            </a:r>
            <a:r>
              <a:rPr lang="zh-CN" altLang="en-US"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《中心静脉导管冲管及封管专家共识，</a:t>
            </a:r>
            <a:r>
              <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2021</a:t>
            </a:r>
            <a:r>
              <a:rPr lang="zh-CN" altLang="en-US"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endParaRPr lang="zh-CN" altLang="en-US"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7" name="矩形 16"/>
          <p:cNvSpPr/>
          <p:nvPr/>
        </p:nvSpPr>
        <p:spPr>
          <a:xfrm>
            <a:off x="0" y="1750060"/>
            <a:ext cx="9144000" cy="283845"/>
          </a:xfrm>
          <a:prstGeom prst="rect">
            <a:avLst/>
          </a:prstGeom>
        </p:spPr>
        <p:txBody>
          <a:bodyPr wrap="square">
            <a:noAutofit/>
            <a:scene3d>
              <a:camera prst="orthographicFront"/>
              <a:lightRig rig="threePt" dir="t"/>
            </a:scene3d>
          </a:bodyPr>
          <a:lstStyle/>
          <a:p>
            <a:pPr algn="ct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10" name="图片 9" descr="666666"/>
          <p:cNvPicPr>
            <a:picLocks noChangeAspect="1"/>
          </p:cNvPicPr>
          <p:nvPr/>
        </p:nvPicPr>
        <p:blipFill>
          <a:blip r:embed="rId3"/>
          <a:stretch>
            <a:fillRect/>
          </a:stretch>
        </p:blipFill>
        <p:spPr>
          <a:xfrm>
            <a:off x="914400" y="685800"/>
            <a:ext cx="6453505" cy="5486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640"/>
          <p:cNvPicPr>
            <a:picLocks noChangeAspect="1"/>
          </p:cNvPicPr>
          <p:nvPr/>
        </p:nvPicPr>
        <p:blipFill>
          <a:blip r:embed="rId1"/>
          <a:stretch>
            <a:fillRect/>
          </a:stretch>
        </p:blipFill>
        <p:spPr>
          <a:xfrm>
            <a:off x="1756410" y="1179195"/>
            <a:ext cx="7315200" cy="4391025"/>
          </a:xfrm>
          <a:prstGeom prst="rect">
            <a:avLst/>
          </a:prstGeom>
        </p:spPr>
      </p:pic>
      <p:cxnSp>
        <p:nvCxnSpPr>
          <p:cNvPr id="2" name="直接连接符 1"/>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1043608" y="0"/>
            <a:ext cx="128721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6" name="TextBox 2"/>
          <p:cNvSpPr txBox="1"/>
          <p:nvPr/>
        </p:nvSpPr>
        <p:spPr>
          <a:xfrm>
            <a:off x="1043608" y="526368"/>
            <a:ext cx="12872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简介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TextBox 2"/>
          <p:cNvSpPr txBox="1"/>
          <p:nvPr/>
        </p:nvSpPr>
        <p:spPr>
          <a:xfrm>
            <a:off x="1043608" y="112026"/>
            <a:ext cx="1287216" cy="416524"/>
          </a:xfrm>
          <a:prstGeom prst="rect">
            <a:avLst/>
          </a:prstGeom>
          <a:noFill/>
        </p:spPr>
        <p:txBody>
          <a:bodyPr wrap="square" rtlCol="0">
            <a:spAutoFit/>
          </a:bodyPr>
          <a:lstStyle/>
          <a:p>
            <a:pP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第一部分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63600" y="5570855"/>
            <a:ext cx="7198360" cy="902335"/>
          </a:xfrm>
          <a:prstGeom prst="rect">
            <a:avLst/>
          </a:prstGeom>
          <a:noFill/>
        </p:spPr>
        <p:txBody>
          <a:bodyPr wrap="square" rtlCol="0">
            <a:noAutofit/>
          </a:bodyPr>
          <a:p>
            <a:pPr marL="0" lvl="3"/>
            <a:r>
              <a:rPr lang="zh-CN" altLang="en-US" sz="2000">
                <a:solidFill>
                  <a:schemeClr val="accent1"/>
                </a:solidFill>
                <a:latin typeface="楷体" panose="02010609060101010101" pitchFamily="49" charset="-122"/>
                <a:ea typeface="楷体" panose="02010609060101010101" pitchFamily="49" charset="-122"/>
                <a:sym typeface="+mn-ea"/>
              </a:rPr>
              <a:t>颈内静脉：是最常用的置管部位，尤其是右侧颈内静脉，因其直径较大、走行较直，且与上腔静脉的夹角较小，有利于导管顺利置入。</a:t>
            </a:r>
            <a:endParaRPr lang="zh-CN" altLang="en-US" sz="2000" b="0" i="0">
              <a:solidFill>
                <a:schemeClr val="accent1"/>
              </a:solidFill>
              <a:latin typeface="楷体" panose="02010609060101010101" pitchFamily="49" charset="-122"/>
              <a:ea typeface="楷体" panose="02010609060101010101" pitchFamily="49" charset="-122"/>
            </a:endParaRPr>
          </a:p>
          <a:p>
            <a:endParaRPr lang="zh-CN" alt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8"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2927371" y="1156214"/>
            <a:ext cx="2636520" cy="583565"/>
          </a:xfrm>
          <a:prstGeom prst="rect">
            <a:avLst/>
          </a:prstGeom>
        </p:spPr>
        <p:txBody>
          <a:bodyPr wrap="none">
            <a:spAutoFit/>
          </a:bodyPr>
          <a:lstStyle/>
          <a:p>
            <a:pPr algn="l"/>
            <a:r>
              <a:rPr lang="en-US" altLang="zh-CN" sz="3200" b="1" dirty="0">
                <a:solidFill>
                  <a:srgbClr val="C00000"/>
                </a:solidFill>
                <a:latin typeface="楷体" panose="02010609060101010101" pitchFamily="49" charset="-122"/>
                <a:ea typeface="楷体" panose="02010609060101010101" pitchFamily="49" charset="-122"/>
                <a:cs typeface="楷体" panose="02010609060101010101" pitchFamily="49" charset="-122"/>
              </a:rPr>
              <a:t>CV</a:t>
            </a:r>
            <a:r>
              <a:rPr lang="zh-CN" altLang="en-US" sz="3200" b="1" dirty="0">
                <a:solidFill>
                  <a:srgbClr val="C00000"/>
                </a:solidFill>
                <a:latin typeface="楷体" panose="02010609060101010101" pitchFamily="49" charset="-122"/>
                <a:ea typeface="楷体" panose="02010609060101010101" pitchFamily="49" charset="-122"/>
                <a:cs typeface="楷体" panose="02010609060101010101" pitchFamily="49" charset="-122"/>
              </a:rPr>
              <a:t>C 导管选择</a:t>
            </a:r>
            <a:endParaRPr lang="zh-CN" altLang="en-US" sz="32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5" name="矩形 14"/>
          <p:cNvSpPr/>
          <p:nvPr/>
        </p:nvSpPr>
        <p:spPr>
          <a:xfrm>
            <a:off x="1043608" y="0"/>
            <a:ext cx="128721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6" name="TextBox 2"/>
          <p:cNvSpPr txBox="1"/>
          <p:nvPr/>
        </p:nvSpPr>
        <p:spPr>
          <a:xfrm>
            <a:off x="1043608" y="526368"/>
            <a:ext cx="12872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简介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TextBox 2"/>
          <p:cNvSpPr txBox="1"/>
          <p:nvPr/>
        </p:nvSpPr>
        <p:spPr>
          <a:xfrm>
            <a:off x="1043608" y="112026"/>
            <a:ext cx="1287216" cy="416524"/>
          </a:xfrm>
          <a:prstGeom prst="rect">
            <a:avLst/>
          </a:prstGeom>
          <a:noFill/>
        </p:spPr>
        <p:txBody>
          <a:bodyPr wrap="square" rtlCol="0">
            <a:spAutoFit/>
          </a:bodyPr>
          <a:lstStyle/>
          <a:p>
            <a:pP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第一部分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36625" y="1657350"/>
            <a:ext cx="7038340" cy="2710180"/>
          </a:xfrm>
          <a:prstGeom prst="rect">
            <a:avLst/>
          </a:prstGeom>
          <a:noFill/>
        </p:spPr>
        <p:txBody>
          <a:bodyPr wrap="square" rtlCol="0" anchor="t">
            <a:noAutofit/>
          </a:bodyPr>
          <a:p>
            <a:pPr marL="342900" indent="-342900">
              <a:lnSpc>
                <a:spcPct val="150000"/>
              </a:lnSpc>
              <a:buFont typeface="Arial" panose="020B0604020202020204" pitchFamily="34" charset="0"/>
              <a:buChar char="•"/>
            </a:pP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中心静脉导管</a:t>
            </a:r>
            <a:r>
              <a:rPr lang="en-US" altLang="zh-CN"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(CVC)</a:t>
            </a: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有单腔、双腔、三腔及四腔四种类型。</a:t>
            </a:r>
            <a:endPar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pP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根据《血管导管相关感染预防与控制指南（2021 版）》指出：置管前严格掌握置管指征，减少不必要的置管。对患者置管部位和全身状况进行评估。选择能够满足病情和诊疗需要的</a:t>
            </a:r>
            <a:r>
              <a:rPr lang="zh-CN" altLang="en-US" sz="2400" dirty="0">
                <a:solidFill>
                  <a:srgbClr val="FF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管腔最少，管径最小</a:t>
            </a: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的导管。</a:t>
            </a: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pPr>
            <a:r>
              <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能用单腔中心静脉导管满足治疗需要的就尽量不选择多腔中心静脉导管。</a:t>
            </a:r>
            <a:endPar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4"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      CVC</a:t>
            </a:r>
            <a:r>
              <a:rPr lang="zh-CN" altLang="en-US" sz="2000" b="1" dirty="0">
                <a:solidFill>
                  <a:schemeClr val="bg1"/>
                </a:solidFill>
                <a:latin typeface="微软雅黑" panose="020B0503020204020204" pitchFamily="34" charset="-122"/>
                <a:ea typeface="微软雅黑" panose="020B0503020204020204" pitchFamily="34" charset="-122"/>
              </a:rPr>
              <a:t>适应症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TextBox 2"/>
          <p:cNvSpPr txBox="1"/>
          <p:nvPr/>
        </p:nvSpPr>
        <p:spPr>
          <a:xfrm>
            <a:off x="1043607" y="112026"/>
            <a:ext cx="2336085" cy="416524"/>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第二部分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355090" y="1609725"/>
            <a:ext cx="6952615" cy="4699635"/>
          </a:xfrm>
          <a:prstGeom prst="rect">
            <a:avLst/>
          </a:prstGeom>
        </p:spPr>
        <p:txBody>
          <a:bodyPr wrap="square">
            <a:noAutofit/>
            <a:scene3d>
              <a:camera prst="orthographicFront"/>
              <a:lightRig rig="threePt" dir="t"/>
            </a:scene3d>
          </a:bodyPr>
          <a:lstStyle/>
          <a:p>
            <a:pPr indent="0">
              <a:lnSpc>
                <a:spcPct val="150000"/>
              </a:lnSpc>
              <a:buFont typeface="Arial" panose="020B0604020202020204" pitchFamily="34" charset="0"/>
              <a:buNone/>
            </a:pPr>
            <a:endParaRPr lang="zh-CN" altLang="en-US" sz="20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3"/>
          <a:stretch>
            <a:fillRect/>
          </a:stretch>
        </p:blipFill>
        <p:spPr>
          <a:xfrm>
            <a:off x="611505" y="1169035"/>
            <a:ext cx="7315200" cy="50234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尖端定位</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第三部分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099185" y="1756410"/>
            <a:ext cx="8044815" cy="1059180"/>
          </a:xfrm>
          <a:prstGeom prst="rect">
            <a:avLst/>
          </a:prstGeom>
        </p:spPr>
        <p:txBody>
          <a:bodyPr wrap="square">
            <a:noAutofit/>
          </a:bodyPr>
          <a:lstStyle/>
          <a:p>
            <a:pPr algn="ctr"/>
            <a:endParaRPr lang="zh-CN" altLang="en-US" sz="24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Times New Roman" panose="02020603050405020304" pitchFamily="18" charset="0"/>
            </a:endParaRPr>
          </a:p>
        </p:txBody>
      </p:sp>
      <p:pic>
        <p:nvPicPr>
          <p:cNvPr id="12" name="图片 11" descr="微信1"/>
          <p:cNvPicPr>
            <a:picLocks noChangeAspect="1"/>
          </p:cNvPicPr>
          <p:nvPr/>
        </p:nvPicPr>
        <p:blipFill>
          <a:blip r:embed="rId3"/>
          <a:stretch>
            <a:fillRect/>
          </a:stretch>
        </p:blipFill>
        <p:spPr>
          <a:xfrm>
            <a:off x="0" y="2135505"/>
            <a:ext cx="9144000" cy="2625090"/>
          </a:xfrm>
          <a:prstGeom prst="rect">
            <a:avLst/>
          </a:prstGeom>
        </p:spPr>
      </p:pic>
      <p:sp>
        <p:nvSpPr>
          <p:cNvPr id="13" name="文本框 12"/>
          <p:cNvSpPr txBox="1"/>
          <p:nvPr/>
        </p:nvSpPr>
        <p:spPr>
          <a:xfrm>
            <a:off x="285750" y="4859020"/>
            <a:ext cx="8623935" cy="1608455"/>
          </a:xfrm>
          <a:prstGeom prst="rect">
            <a:avLst/>
          </a:prstGeom>
          <a:noFill/>
        </p:spPr>
        <p:txBody>
          <a:bodyPr wrap="square" rtlCol="0">
            <a:noAutofit/>
          </a:bodyPr>
          <a:p>
            <a:r>
              <a:rPr lang="zh-CN" altLang="en-US" sz="2000" b="1">
                <a:solidFill>
                  <a:srgbClr val="C00000"/>
                </a:solidFill>
                <a:latin typeface="楷体" panose="02010609060101010101" pitchFamily="49" charset="-122"/>
                <a:ea typeface="楷体" panose="02010609060101010101" pitchFamily="49" charset="-122"/>
              </a:rPr>
              <a:t>为什么将导管尖断置于上述位置？</a:t>
            </a:r>
            <a:endParaRPr lang="zh-CN" altLang="en-US" sz="2000">
              <a:solidFill>
                <a:schemeClr val="accent1"/>
              </a:solidFill>
              <a:latin typeface="楷体" panose="02010609060101010101" pitchFamily="49" charset="-122"/>
              <a:ea typeface="楷体" panose="02010609060101010101" pitchFamily="49" charset="-122"/>
            </a:endParaRPr>
          </a:p>
          <a:p>
            <a:r>
              <a:rPr lang="zh-CN" altLang="en-US" sz="2000">
                <a:solidFill>
                  <a:schemeClr val="accent1"/>
                </a:solidFill>
                <a:latin typeface="楷体" panose="02010609060101010101" pitchFamily="49" charset="-122"/>
                <a:ea typeface="楷体" panose="02010609060101010101" pitchFamily="49" charset="-122"/>
              </a:rPr>
              <a:t>上腔静脉管径较粗，血流量大，能确保药物迅速稀释而不造成血管损伤，避免药液外渗、组织坏死的现象发生；静脉压力小，导管尖端可随血流动力学方向在血管内漂浮而不会撞击血管壁，降低了机械性静脉炎、静脉血栓的发生率。</a:t>
            </a:r>
            <a:endParaRPr lang="zh-CN" altLang="en-US" sz="2000">
              <a:solidFill>
                <a:schemeClr val="accent1"/>
              </a:solidFill>
              <a:latin typeface="楷体" panose="02010609060101010101" pitchFamily="49" charset="-122"/>
              <a:ea typeface="楷体"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32" y="6599238"/>
            <a:ext cx="730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7367588" y="6165850"/>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451725" y="6308725"/>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285973" y="6212473"/>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9" name="Picture 2"/>
          <p:cNvPicPr>
            <a:picLocks noChangeAspect="1" noChangeArrowheads="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64536" y="5951537"/>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043608" y="0"/>
            <a:ext cx="2336086" cy="105273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5" name="TextBox 2"/>
          <p:cNvSpPr txBox="1"/>
          <p:nvPr/>
        </p:nvSpPr>
        <p:spPr>
          <a:xfrm>
            <a:off x="1043608" y="526368"/>
            <a:ext cx="2354016" cy="441960"/>
          </a:xfrm>
          <a:prstGeom prst="rect">
            <a:avLst/>
          </a:prstGeom>
          <a:noFill/>
        </p:spPr>
        <p:txBody>
          <a:bodyPr wrap="square" rtlCol="0">
            <a:spAutoFit/>
          </a:bodyPr>
          <a:lstStyle/>
          <a:p>
            <a:pPr>
              <a:lnSpc>
                <a:spcPct val="114000"/>
              </a:lnSpc>
            </a:pPr>
            <a:r>
              <a:rPr lang="en-US" altLang="zh-CN" sz="2000" b="1" dirty="0">
                <a:solidFill>
                  <a:schemeClr val="bg1"/>
                </a:solidFill>
                <a:latin typeface="微软雅黑" panose="020B0503020204020204" pitchFamily="34" charset="-122"/>
                <a:ea typeface="微软雅黑" panose="020B0503020204020204" pitchFamily="34" charset="-122"/>
              </a:rPr>
              <a:t>CVC</a:t>
            </a:r>
            <a:r>
              <a:rPr lang="zh-CN" altLang="en-US" sz="2000" b="1" dirty="0">
                <a:solidFill>
                  <a:schemeClr val="bg1"/>
                </a:solidFill>
                <a:latin typeface="微软雅黑" panose="020B0503020204020204" pitchFamily="34" charset="-122"/>
                <a:ea typeface="微软雅黑" panose="020B0503020204020204" pitchFamily="34" charset="-122"/>
              </a:rPr>
              <a:t>尖端定位</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1043607" y="112026"/>
            <a:ext cx="2336085" cy="441960"/>
          </a:xfrm>
          <a:prstGeom prst="rect">
            <a:avLst/>
          </a:prstGeom>
          <a:noFill/>
        </p:spPr>
        <p:txBody>
          <a:bodyPr wrap="square" rtlCol="0">
            <a:spAutoFit/>
          </a:bodyPr>
          <a:lstStyle/>
          <a:p>
            <a:pPr algn="ctr">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rPr>
              <a:t>第三部分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183640" y="2160905"/>
            <a:ext cx="6451600" cy="807085"/>
          </a:xfrm>
          <a:prstGeom prst="rect">
            <a:avLst/>
          </a:prstGeom>
          <a:noFill/>
        </p:spPr>
        <p:txBody>
          <a:bodyPr wrap="square" rtlCol="0" anchor="t">
            <a:noAutofit/>
          </a:bodyPr>
          <a:p>
            <a:r>
              <a:rPr lang="zh-CN" altLang="en-US" sz="2800" b="1" dirty="0">
                <a:solidFill>
                  <a:schemeClr val="accent1"/>
                </a:solidFill>
                <a:latin typeface="楷体" panose="02010609060101010101" pitchFamily="49" charset="-122"/>
                <a:ea typeface="楷体" panose="02010609060101010101" pitchFamily="49" charset="-122"/>
                <a:sym typeface="+mn-ea"/>
              </a:rPr>
              <a:t>导管尖端定位</a:t>
            </a:r>
            <a:endParaRPr lang="en-US" altLang="zh-CN" sz="2800" b="1" dirty="0">
              <a:solidFill>
                <a:schemeClr val="accent1"/>
              </a:solidFill>
              <a:latin typeface="楷体" panose="02010609060101010101" pitchFamily="49" charset="-122"/>
              <a:ea typeface="楷体" panose="02010609060101010101" pitchFamily="49" charset="-122"/>
            </a:endParaRPr>
          </a:p>
          <a:p>
            <a:pPr>
              <a:lnSpc>
                <a:spcPct val="120000"/>
              </a:lnSpc>
              <a:spcBef>
                <a:spcPts val="1200"/>
              </a:spcBef>
              <a:spcAft>
                <a:spcPts val="0"/>
              </a:spcAft>
              <a:buNone/>
            </a:pP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经颈内及锁骨下静脉穿刺</a:t>
            </a: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上腔静脉中下段 </a:t>
            </a: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相当于</a:t>
            </a: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T4-6</a:t>
            </a: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1200"/>
              </a:spcAft>
              <a:buNone/>
            </a:pP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即上腔静脉中下</a:t>
            </a:r>
            <a:r>
              <a:rPr lang="en-US" altLang="zh-CN" sz="2400"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1/3</a:t>
            </a:r>
            <a:endPar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endParaRPr>
          </a:p>
          <a:p>
            <a:pPr algn="l">
              <a:lnSpc>
                <a:spcPct val="120000"/>
              </a:lnSpc>
              <a:buNone/>
            </a:pP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经股静脉穿刺</a:t>
            </a: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下腔静脉（基本相当于</a:t>
            </a:r>
            <a:r>
              <a:rPr lang="en-US" altLang="zh-CN"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T6-10</a:t>
            </a: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endParaRPr>
          </a:p>
          <a:p>
            <a:pPr algn="l">
              <a:lnSpc>
                <a:spcPct val="120000"/>
              </a:lnSpc>
              <a:buNone/>
            </a:pPr>
            <a:r>
              <a:rPr lang="zh-CN" altLang="en-US" sz="2400"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即横膈膜上方的下腔静脉</a:t>
            </a:r>
            <a:endParaRPr lang="zh-CN" altLang="en-US" sz="2400"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1" name="文本框 10"/>
          <p:cNvSpPr txBox="1"/>
          <p:nvPr/>
        </p:nvSpPr>
        <p:spPr>
          <a:xfrm>
            <a:off x="1602105" y="1369695"/>
            <a:ext cx="5765800" cy="993775"/>
          </a:xfrm>
          <a:prstGeom prst="rect">
            <a:avLst/>
          </a:prstGeom>
          <a:noFill/>
        </p:spPr>
        <p:txBody>
          <a:bodyPr wrap="square" rtlCol="0">
            <a:noAutofit/>
          </a:bodyPr>
          <a:p>
            <a:r>
              <a:rPr lang="en-US" altLang="zh-CN" sz="3200" b="1" dirty="0">
                <a:solidFill>
                  <a:srgbClr val="C00000"/>
                </a:solidFill>
                <a:latin typeface="楷体" panose="02010609060101010101" pitchFamily="49" charset="-122"/>
                <a:ea typeface="楷体" panose="02010609060101010101" pitchFamily="49" charset="-122"/>
                <a:cs typeface="黑体" panose="02010609060101010101" charset="-122"/>
                <a:sym typeface="+mn-ea"/>
              </a:rPr>
              <a:t>    </a:t>
            </a:r>
            <a:r>
              <a:rPr lang="zh-CN" altLang="en-US" sz="3200" b="1" dirty="0">
                <a:solidFill>
                  <a:srgbClr val="C00000"/>
                </a:solidFill>
                <a:latin typeface="楷体" panose="02010609060101010101" pitchFamily="49" charset="-122"/>
                <a:ea typeface="楷体" panose="02010609060101010101" pitchFamily="49" charset="-122"/>
                <a:cs typeface="黑体" panose="02010609060101010101" charset="-122"/>
                <a:sym typeface="+mn-ea"/>
              </a:rPr>
              <a:t>导管尖端标准位置</a:t>
            </a:r>
            <a:endParaRPr lang="zh-CN" altLang="en-US" sz="3200" b="1" dirty="0">
              <a:solidFill>
                <a:srgbClr val="C00000"/>
              </a:solidFill>
              <a:latin typeface="楷体" panose="02010609060101010101" pitchFamily="49" charset="-122"/>
              <a:ea typeface="楷体" panose="02010609060101010101" pitchFamily="49" charset="-122"/>
              <a:cs typeface="黑体" panose="02010609060101010101" charset="-122"/>
              <a:sym typeface="+mn-ea"/>
            </a:endParaRPr>
          </a:p>
        </p:txBody>
      </p:sp>
      <p:sp>
        <p:nvSpPr>
          <p:cNvPr id="12" name="文本框 11"/>
          <p:cNvSpPr txBox="1"/>
          <p:nvPr/>
        </p:nvSpPr>
        <p:spPr>
          <a:xfrm>
            <a:off x="2153920" y="4575175"/>
            <a:ext cx="6790690" cy="3922395"/>
          </a:xfrm>
          <a:prstGeom prst="rect">
            <a:avLst/>
          </a:prstGeom>
          <a:noFill/>
        </p:spPr>
        <p:txBody>
          <a:bodyPr wrap="square" rtlCol="0">
            <a:noAutofit/>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p:cNvSpPr>
          <p:nvPr>
            <p:ph type="title"/>
          </p:nvPr>
        </p:nvSpPr>
        <p:spPr/>
        <p:txBody>
          <a:bodyPr vert="horz" wrap="square" lIns="91440" tIns="45720" rIns="91440" bIns="45720" anchor="ctr"/>
          <a:lstStyle/>
          <a:p>
            <a:pPr>
              <a:buNone/>
            </a:pPr>
            <a:r>
              <a:rPr lang="zh-CN" altLang="en-US" sz="3600" dirty="0">
                <a:latin typeface="微软雅黑" panose="020B0503020204020204" pitchFamily="34" charset="-122"/>
                <a:ea typeface="微软雅黑" panose="020B0503020204020204" pitchFamily="34" charset="-122"/>
                <a:cs typeface="黑体" panose="02010609060101010101" charset="-122"/>
              </a:rPr>
              <a:t>导管尖端标准位置</a:t>
            </a:r>
            <a:endParaRPr lang="zh-CN" altLang="en-US" sz="3600" dirty="0">
              <a:latin typeface="微软雅黑" panose="020B0503020204020204" pitchFamily="34" charset="-122"/>
              <a:ea typeface="微软雅黑" panose="020B0503020204020204" pitchFamily="34" charset="-122"/>
              <a:cs typeface="黑体" panose="02010609060101010101" charset="-122"/>
            </a:endParaRPr>
          </a:p>
        </p:txBody>
      </p:sp>
      <p:pic>
        <p:nvPicPr>
          <p:cNvPr id="223233" name="图片 106499" descr="IMG_5202"/>
          <p:cNvPicPr>
            <a:picLocks noGrp="1" noChangeAspect="1" noChangeArrowheads="1"/>
          </p:cNvPicPr>
          <p:nvPr>
            <p:ph type="body" idx="4294967295"/>
          </p:nvPr>
        </p:nvPicPr>
        <p:blipFill>
          <a:blip r:embed="rId1" cstate="print"/>
          <a:srcRect/>
          <a:stretch>
            <a:fillRect/>
          </a:stretch>
        </p:blipFill>
        <p:spPr>
          <a:xfrm>
            <a:off x="755650" y="1285875"/>
            <a:ext cx="3360738" cy="4525963"/>
          </a:xfrm>
        </p:spPr>
      </p:pic>
      <p:sp>
        <p:nvSpPr>
          <p:cNvPr id="136197" name="Rectangle 5"/>
          <p:cNvSpPr>
            <a:spLocks noChangeArrowheads="1"/>
          </p:cNvSpPr>
          <p:nvPr>
            <p:custDataLst>
              <p:tags r:id="rId2"/>
            </p:custDataLst>
          </p:nvPr>
        </p:nvSpPr>
        <p:spPr bwMode="auto">
          <a:xfrm>
            <a:off x="323850" y="5876925"/>
            <a:ext cx="3548063" cy="461963"/>
          </a:xfrm>
          <a:prstGeom prst="rect">
            <a:avLst/>
          </a:prstGeom>
          <a:noFill/>
          <a:ln w="9525">
            <a:noFill/>
            <a:miter lim="800000"/>
          </a:ln>
        </p:spPr>
        <p:txBody>
          <a:bodyPr wrap="none">
            <a:spAutoFit/>
          </a:bodyPr>
          <a:p>
            <a:pPr defTabSz="914400" eaLnBrk="0" fontAlgn="base" hangingPunct="0">
              <a:spcBef>
                <a:spcPct val="20000"/>
              </a:spcBef>
              <a:buClr>
                <a:schemeClr val="accent2"/>
              </a:buClr>
              <a:buSzPct val="80000"/>
              <a:buFont typeface="Wingdings" panose="05000000000000000000" pitchFamily="2" charset="2"/>
              <a:buNone/>
            </a:pPr>
            <a:r>
              <a:rPr lang="zh-CN" altLang="en-US" sz="2400" b="1">
                <a:latin typeface="黑体" panose="02010609060101010101" charset="-122"/>
                <a:ea typeface="微软雅黑" panose="020B0503020204020204" pitchFamily="34" charset="-122"/>
                <a:cs typeface="微软雅黑" panose="020B0503020204020204" pitchFamily="34" charset="-122"/>
              </a:rPr>
              <a:t>上肢置管</a:t>
            </a:r>
            <a:r>
              <a:rPr lang="en-US" altLang="zh-CN" sz="2400" b="1">
                <a:latin typeface="黑体" panose="02010609060101010101" charset="-122"/>
                <a:ea typeface="微软雅黑" panose="020B0503020204020204" pitchFamily="34" charset="-122"/>
                <a:cs typeface="微软雅黑" panose="020B0503020204020204" pitchFamily="34" charset="-122"/>
              </a:rPr>
              <a:t>---</a:t>
            </a:r>
            <a:r>
              <a:rPr lang="zh-CN" altLang="en-US" sz="2400" b="1">
                <a:latin typeface="黑体" panose="02010609060101010101" charset="-122"/>
                <a:ea typeface="微软雅黑" panose="020B0503020204020204" pitchFamily="34" charset="-122"/>
                <a:cs typeface="微软雅黑" panose="020B0503020204020204" pitchFamily="34" charset="-122"/>
              </a:rPr>
              <a:t>第</a:t>
            </a:r>
            <a:r>
              <a:rPr lang="en-US" altLang="zh-CN" sz="2400" b="1">
                <a:latin typeface="黑体" panose="02010609060101010101" charset="-122"/>
                <a:ea typeface="微软雅黑" panose="020B0503020204020204" pitchFamily="34" charset="-122"/>
                <a:cs typeface="微软雅黑" panose="020B0503020204020204" pitchFamily="34" charset="-122"/>
              </a:rPr>
              <a:t>5</a:t>
            </a:r>
            <a:r>
              <a:rPr lang="zh-CN" altLang="en-US" sz="2400" b="1">
                <a:latin typeface="黑体" panose="02010609060101010101" charset="-122"/>
                <a:ea typeface="微软雅黑" panose="020B0503020204020204" pitchFamily="34" charset="-122"/>
                <a:cs typeface="微软雅黑" panose="020B0503020204020204" pitchFamily="34" charset="-122"/>
              </a:rPr>
              <a:t>胸椎下缘</a:t>
            </a:r>
            <a:endParaRPr lang="zh-CN" altLang="en-US" sz="2400" b="1">
              <a:latin typeface="黑体" panose="02010609060101010101" charset="-122"/>
              <a:ea typeface="微软雅黑" panose="020B0503020204020204" pitchFamily="34" charset="-122"/>
              <a:cs typeface="微软雅黑" panose="020B0503020204020204" pitchFamily="34" charset="-122"/>
            </a:endParaRPr>
          </a:p>
        </p:txBody>
      </p:sp>
      <p:sp>
        <p:nvSpPr>
          <p:cNvPr id="106501" name="左箭头 4"/>
          <p:cNvSpPr>
            <a:spLocks noChangeArrowheads="1"/>
          </p:cNvSpPr>
          <p:nvPr>
            <p:custDataLst>
              <p:tags r:id="rId3"/>
            </p:custDataLst>
          </p:nvPr>
        </p:nvSpPr>
        <p:spPr bwMode="auto">
          <a:xfrm rot="10800000">
            <a:off x="250825" y="3476625"/>
            <a:ext cx="1655763" cy="144463"/>
          </a:xfrm>
          <a:prstGeom prst="leftArrow">
            <a:avLst>
              <a:gd name="adj1" fmla="val 50000"/>
              <a:gd name="adj2" fmla="val 32687"/>
            </a:avLst>
          </a:prstGeom>
          <a:solidFill>
            <a:srgbClr val="FF0000"/>
          </a:solidFill>
          <a:ln w="25400">
            <a:solidFill>
              <a:srgbClr val="FF0000"/>
            </a:solidFill>
            <a:miter lim="800000"/>
          </a:ln>
        </p:spPr>
        <p:txBody>
          <a:bodyPr rot="10800000" anchor="ctr"/>
          <a:p>
            <a:pPr algn="ctr" defTabSz="914400" fontAlgn="base">
              <a:buFont typeface="Arial" panose="020B0604020202020204" pitchFamily="34" charset="0"/>
              <a:buNone/>
            </a:pPr>
            <a:endParaRPr lang="zh-CN" altLang="en-US" sz="2800" b="1">
              <a:solidFill>
                <a:srgbClr val="FFFFFF"/>
              </a:solidFill>
              <a:latin typeface="黑体" panose="02010609060101010101" charset="-122"/>
              <a:ea typeface="黑体" panose="02010609060101010101" charset="-122"/>
            </a:endParaRPr>
          </a:p>
        </p:txBody>
      </p:sp>
      <p:pic>
        <p:nvPicPr>
          <p:cNvPr id="223236" name="图片 2"/>
          <p:cNvPicPr>
            <a:picLocks noChangeAspect="1" noChangeArrowheads="1"/>
          </p:cNvPicPr>
          <p:nvPr>
            <p:custDataLst>
              <p:tags r:id="rId4"/>
            </p:custDataLst>
          </p:nvPr>
        </p:nvPicPr>
        <p:blipFill>
          <a:blip r:embed="rId5" cstate="print"/>
          <a:srcRect l="1866" t="16245" r="12267" b="-470"/>
          <a:stretch>
            <a:fillRect/>
          </a:stretch>
        </p:blipFill>
        <p:spPr bwMode="auto">
          <a:xfrm>
            <a:off x="4284663" y="2546350"/>
            <a:ext cx="4176712" cy="3530600"/>
          </a:xfrm>
          <a:prstGeom prst="rect">
            <a:avLst/>
          </a:prstGeom>
          <a:noFill/>
          <a:ln w="9525">
            <a:noFill/>
            <a:miter lim="800000"/>
            <a:headEnd/>
            <a:tailEnd/>
          </a:ln>
        </p:spPr>
      </p:pic>
      <p:sp>
        <p:nvSpPr>
          <p:cNvPr id="3" name="左箭头 4"/>
          <p:cNvSpPr>
            <a:spLocks noChangeArrowheads="1"/>
          </p:cNvSpPr>
          <p:nvPr>
            <p:custDataLst>
              <p:tags r:id="rId6"/>
            </p:custDataLst>
          </p:nvPr>
        </p:nvSpPr>
        <p:spPr bwMode="auto">
          <a:xfrm rot="10800000">
            <a:off x="4618038" y="4491038"/>
            <a:ext cx="1655762" cy="144462"/>
          </a:xfrm>
          <a:prstGeom prst="leftArrow">
            <a:avLst>
              <a:gd name="adj1" fmla="val 50000"/>
              <a:gd name="adj2" fmla="val 32899"/>
            </a:avLst>
          </a:prstGeom>
          <a:solidFill>
            <a:srgbClr val="FF0000"/>
          </a:solidFill>
          <a:ln w="25400">
            <a:solidFill>
              <a:srgbClr val="FF0000"/>
            </a:solidFill>
            <a:miter lim="800000"/>
          </a:ln>
        </p:spPr>
        <p:txBody>
          <a:bodyPr rot="10800000" anchor="ctr"/>
          <a:p>
            <a:pPr algn="ctr" defTabSz="914400" fontAlgn="base">
              <a:buFont typeface="Arial" panose="020B0604020202020204" pitchFamily="34" charset="0"/>
              <a:buNone/>
            </a:pPr>
            <a:endParaRPr lang="zh-CN" altLang="en-US" sz="2800" b="1">
              <a:solidFill>
                <a:srgbClr val="FFFFFF"/>
              </a:solidFill>
              <a:latin typeface="黑体" panose="02010609060101010101" charset="-122"/>
              <a:ea typeface="黑体" panose="02010609060101010101" charset="-122"/>
            </a:endParaRPr>
          </a:p>
        </p:txBody>
      </p:sp>
      <p:sp>
        <p:nvSpPr>
          <p:cNvPr id="136202" name="Rectangle 10"/>
          <p:cNvSpPr>
            <a:spLocks noChangeArrowheads="1"/>
          </p:cNvSpPr>
          <p:nvPr>
            <p:custDataLst>
              <p:tags r:id="rId7"/>
            </p:custDataLst>
          </p:nvPr>
        </p:nvSpPr>
        <p:spPr bwMode="auto">
          <a:xfrm>
            <a:off x="4859338" y="1827213"/>
            <a:ext cx="3457575" cy="457200"/>
          </a:xfrm>
          <a:prstGeom prst="rect">
            <a:avLst/>
          </a:prstGeom>
          <a:noFill/>
          <a:ln w="9525">
            <a:noFill/>
            <a:miter lim="800000"/>
          </a:ln>
        </p:spPr>
        <p:txBody>
          <a:bodyPr>
            <a:spAutoFit/>
          </a:bodyPr>
          <a:p>
            <a:pPr defTabSz="914400" eaLnBrk="0" fontAlgn="base" hangingPunct="0">
              <a:spcBef>
                <a:spcPct val="20000"/>
              </a:spcBef>
              <a:buClr>
                <a:schemeClr val="accent2"/>
              </a:buClr>
              <a:buSzPct val="80000"/>
              <a:buFont typeface="Wingdings" panose="05000000000000000000" pitchFamily="2" charset="2"/>
              <a:buNone/>
            </a:pPr>
            <a:r>
              <a:rPr lang="zh-CN" altLang="en-US" sz="2400" b="1">
                <a:latin typeface="黑体" panose="02010609060101010101" charset="-122"/>
                <a:ea typeface="微软雅黑" panose="020B0503020204020204" pitchFamily="34" charset="-122"/>
                <a:cs typeface="微软雅黑" panose="020B0503020204020204" pitchFamily="34" charset="-122"/>
              </a:rPr>
              <a:t>下肢置管</a:t>
            </a:r>
            <a:r>
              <a:rPr lang="en-US" altLang="zh-CN" sz="2400" b="1">
                <a:latin typeface="黑体" panose="02010609060101010101" charset="-122"/>
                <a:ea typeface="微软雅黑" panose="020B0503020204020204" pitchFamily="34" charset="-122"/>
                <a:cs typeface="微软雅黑" panose="020B0503020204020204" pitchFamily="34" charset="-122"/>
              </a:rPr>
              <a:t>---</a:t>
            </a:r>
            <a:r>
              <a:rPr lang="zh-CN" altLang="en-US" sz="2400" b="1">
                <a:latin typeface="黑体" panose="02010609060101010101" charset="-122"/>
                <a:ea typeface="微软雅黑" panose="020B0503020204020204" pitchFamily="34" charset="-122"/>
                <a:cs typeface="微软雅黑" panose="020B0503020204020204" pitchFamily="34" charset="-122"/>
              </a:rPr>
              <a:t>第胸</a:t>
            </a:r>
            <a:r>
              <a:rPr lang="en-US" altLang="zh-CN" sz="2400" b="1">
                <a:latin typeface="黑体" panose="02010609060101010101" charset="-122"/>
                <a:ea typeface="微软雅黑" panose="020B0503020204020204" pitchFamily="34" charset="-122"/>
                <a:cs typeface="微软雅黑" panose="020B0503020204020204" pitchFamily="34" charset="-122"/>
              </a:rPr>
              <a:t>8</a:t>
            </a:r>
            <a:r>
              <a:rPr lang="zh-CN" altLang="en-US" sz="2400" b="1">
                <a:latin typeface="黑体" panose="02010609060101010101" charset="-122"/>
                <a:ea typeface="微软雅黑" panose="020B0503020204020204" pitchFamily="34" charset="-122"/>
                <a:cs typeface="微软雅黑" panose="020B0503020204020204" pitchFamily="34" charset="-122"/>
              </a:rPr>
              <a:t>胸椎</a:t>
            </a:r>
            <a:endParaRPr lang="zh-CN" altLang="en-US" sz="2400" b="1">
              <a:latin typeface="黑体" panose="02010609060101010101"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IAGRAM_VIRTUALLY_FRAME" val="{&quot;height&quot;:332.55,&quot;left&quot;:392.12496062992125,&quot;top&quot;:111.9,&quot;width&quot;:315.2250393700788}"/>
</p:tagLst>
</file>

<file path=ppt/tags/tag10.xml><?xml version="1.0" encoding="utf-8"?>
<p:tagLst xmlns:p="http://schemas.openxmlformats.org/presentationml/2006/main">
  <p:tag name="KSO_WM_DIAGRAM_VIRTUALLY_FRAME" val="{&quot;height&quot;:355.25000000000006,&quot;left&quot;:19.75,&quot;top&quot;:143.87503937007872,&quot;width&quot;:646.5}"/>
</p:tagLst>
</file>

<file path=ppt/tags/tag11.xml><?xml version="1.0" encoding="utf-8"?>
<p:tagLst xmlns:p="http://schemas.openxmlformats.org/presentationml/2006/main">
  <p:tag name="KSO_WM_DIAGRAM_VIRTUALLY_FRAME" val="{&quot;height&quot;:355.25000000000006,&quot;left&quot;:19.75,&quot;top&quot;:143.87503937007872,&quot;width&quot;:646.5}"/>
</p:tagLst>
</file>

<file path=ppt/tags/tag12.xml><?xml version="1.0" encoding="utf-8"?>
<p:tagLst xmlns:p="http://schemas.openxmlformats.org/presentationml/2006/main">
  <p:tag name="KSO_WM_DIAGRAM_VIRTUALLY_FRAME" val="{&quot;height&quot;:355.25000000000006,&quot;left&quot;:19.75,&quot;top&quot;:143.87503937007872,&quot;width&quot;:646.5}"/>
</p:tagLst>
</file>

<file path=ppt/tags/tag13.xml><?xml version="1.0" encoding="utf-8"?>
<p:tagLst xmlns:p="http://schemas.openxmlformats.org/presentationml/2006/main">
  <p:tag name="KSO_WM_DIAGRAM_VIRTUALLY_FRAME" val="{&quot;height&quot;:355.25000000000006,&quot;left&quot;:19.75,&quot;top&quot;:143.87503937007872,&quot;width&quot;:646.5}"/>
</p:tagLst>
</file>

<file path=ppt/tags/tag2.xml><?xml version="1.0" encoding="utf-8"?>
<p:tagLst xmlns:p="http://schemas.openxmlformats.org/presentationml/2006/main">
  <p:tag name="KSO_WM_DIAGRAM_VIRTUALLY_FRAME" val="{&quot;height&quot;:332.55,&quot;left&quot;:392.12496062992125,&quot;top&quot;:111.9,&quot;width&quot;:315.2250393700788}"/>
</p:tagLst>
</file>

<file path=ppt/tags/tag3.xml><?xml version="1.0" encoding="utf-8"?>
<p:tagLst xmlns:p="http://schemas.openxmlformats.org/presentationml/2006/main">
  <p:tag name="KSO_WM_DIAGRAM_VIRTUALLY_FRAME" val="{&quot;height&quot;:332.55,&quot;left&quot;:392.12496062992125,&quot;top&quot;:111.9,&quot;width&quot;:315.2250393700788}"/>
</p:tagLst>
</file>

<file path=ppt/tags/tag4.xml><?xml version="1.0" encoding="utf-8"?>
<p:tagLst xmlns:p="http://schemas.openxmlformats.org/presentationml/2006/main">
  <p:tag name="KSO_WM_DIAGRAM_VIRTUALLY_FRAME" val="{&quot;height&quot;:332.55,&quot;left&quot;:392.12496062992125,&quot;top&quot;:111.9,&quot;width&quot;:315.2250393700788}"/>
</p:tagLst>
</file>

<file path=ppt/tags/tag5.xml><?xml version="1.0" encoding="utf-8"?>
<p:tagLst xmlns:p="http://schemas.openxmlformats.org/presentationml/2006/main">
  <p:tag name="KSO_WM_DIAGRAM_VIRTUALLY_FRAME" val="{&quot;height&quot;:332.55,&quot;left&quot;:392.12496062992125,&quot;top&quot;:111.9,&quot;width&quot;:315.2250393700788}"/>
</p:tagLst>
</file>

<file path=ppt/tags/tag6.xml><?xml version="1.0" encoding="utf-8"?>
<p:tagLst xmlns:p="http://schemas.openxmlformats.org/presentationml/2006/main">
  <p:tag name="KSO_WM_DIAGRAM_VIRTUALLY_FRAME" val="{&quot;height&quot;:332.55,&quot;left&quot;:392.12496062992125,&quot;top&quot;:111.9,&quot;width&quot;:315.2250393700788}"/>
</p:tagLst>
</file>

<file path=ppt/tags/tag7.xml><?xml version="1.0" encoding="utf-8"?>
<p:tagLst xmlns:p="http://schemas.openxmlformats.org/presentationml/2006/main">
  <p:tag name="KSO_WM_DIAGRAM_VIRTUALLY_FRAME" val="{&quot;height&quot;:332.55,&quot;left&quot;:392.12496062992125,&quot;top&quot;:111.9,&quot;width&quot;:315.2250393700788}"/>
</p:tagLst>
</file>

<file path=ppt/tags/tag8.xml><?xml version="1.0" encoding="utf-8"?>
<p:tagLst xmlns:p="http://schemas.openxmlformats.org/presentationml/2006/main">
  <p:tag name="KSO_WM_DIAGRAM_VIRTUALLY_FRAME" val="{&quot;height&quot;:332.55,&quot;left&quot;:392.12496062992125,&quot;top&quot;:111.9,&quot;width&quot;:315.2250393700788}"/>
</p:tagLst>
</file>

<file path=ppt/tags/tag9.xml><?xml version="1.0" encoding="utf-8"?>
<p:tagLst xmlns:p="http://schemas.openxmlformats.org/presentationml/2006/main">
  <p:tag name="KSO_WM_DIAGRAM_VIRTUALLY_FRAME" val="{&quot;height&quot;:355.25000000000006,&quot;left&quot;:19.75,&quot;top&quot;:143.87503937007872,&quot;width&quot;:646.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天津中医一附院模版 20100726">
  <a:themeElements>
    <a:clrScheme name="">
      <a:dk1>
        <a:srgbClr val="000000"/>
      </a:dk1>
      <a:lt1>
        <a:srgbClr val="FFFFFF"/>
      </a:lt1>
      <a:dk2>
        <a:srgbClr val="004646"/>
      </a:dk2>
      <a:lt2>
        <a:srgbClr val="E1F0FF"/>
      </a:lt2>
      <a:accent1>
        <a:srgbClr val="50742F"/>
      </a:accent1>
      <a:accent2>
        <a:srgbClr val="268868"/>
      </a:accent2>
      <a:accent3>
        <a:srgbClr val="FFFFFF"/>
      </a:accent3>
      <a:accent4>
        <a:srgbClr val="000000"/>
      </a:accent4>
      <a:accent5>
        <a:srgbClr val="B3BCAD"/>
      </a:accent5>
      <a:accent6>
        <a:srgbClr val="217B5E"/>
      </a:accent6>
      <a:hlink>
        <a:srgbClr val="D9BE02"/>
      </a:hlink>
      <a:folHlink>
        <a:srgbClr val="F900F9"/>
      </a:folHlink>
    </a:clrScheme>
    <a:fontScheme name="3_天津中医一附院模版 20100726">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53882" dir="135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2800" b="1"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天津中医一附院模版 20100726 1">
        <a:dk1>
          <a:srgbClr val="5F5F5F"/>
        </a:dk1>
        <a:lt1>
          <a:srgbClr val="FFFFFF"/>
        </a:lt1>
        <a:dk2>
          <a:srgbClr val="000000"/>
        </a:dk2>
        <a:lt2>
          <a:srgbClr val="B2B2B2"/>
        </a:lt2>
        <a:accent1>
          <a:srgbClr val="000000"/>
        </a:accent1>
        <a:accent2>
          <a:srgbClr val="C0C0C0"/>
        </a:accent2>
        <a:accent3>
          <a:srgbClr val="FFFFFF"/>
        </a:accent3>
        <a:accent4>
          <a:srgbClr val="505050"/>
        </a:accent4>
        <a:accent5>
          <a:srgbClr val="AAAAAA"/>
        </a:accent5>
        <a:accent6>
          <a:srgbClr val="AEAEAE"/>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3_天津中医一附院模版 20100726 2">
        <a:dk1>
          <a:srgbClr val="5F5F5F"/>
        </a:dk1>
        <a:lt1>
          <a:srgbClr val="BBE5FF"/>
        </a:lt1>
        <a:dk2>
          <a:srgbClr val="000000"/>
        </a:dk2>
        <a:lt2>
          <a:srgbClr val="FFFFFF"/>
        </a:lt2>
        <a:accent1>
          <a:srgbClr val="336699"/>
        </a:accent1>
        <a:accent2>
          <a:srgbClr val="CCCCFF"/>
        </a:accent2>
        <a:accent3>
          <a:srgbClr val="AAAAAA"/>
        </a:accent3>
        <a:accent4>
          <a:srgbClr val="9FC3DA"/>
        </a:accent4>
        <a:accent5>
          <a:srgbClr val="ADB8CA"/>
        </a:accent5>
        <a:accent6>
          <a:srgbClr val="B9B9E7"/>
        </a:accent6>
        <a:hlink>
          <a:srgbClr val="918BDB"/>
        </a:hlink>
        <a:folHlink>
          <a:srgbClr val="B2B2B2"/>
        </a:folHlink>
      </a:clrScheme>
      <a:clrMap bg1="dk2" tx1="lt1" bg2="dk1" tx2="lt2" accent1="accent1" accent2="accent2" accent3="accent3" accent4="accent4" accent5="accent5" accent6="accent6" hlink="hlink" folHlink="folHlink"/>
    </a:extraClrScheme>
    <a:extraClrScheme>
      <a:clrScheme name="3_天津中医一附院模版 20100726 3">
        <a:dk1>
          <a:srgbClr val="DDDDDD"/>
        </a:dk1>
        <a:lt1>
          <a:srgbClr val="EAF29E"/>
        </a:lt1>
        <a:dk2>
          <a:srgbClr val="800000"/>
        </a:dk2>
        <a:lt2>
          <a:srgbClr val="FFFFFF"/>
        </a:lt2>
        <a:accent1>
          <a:srgbClr val="FF9900"/>
        </a:accent1>
        <a:accent2>
          <a:srgbClr val="993300"/>
        </a:accent2>
        <a:accent3>
          <a:srgbClr val="C0AAAA"/>
        </a:accent3>
        <a:accent4>
          <a:srgbClr val="C8CF86"/>
        </a:accent4>
        <a:accent5>
          <a:srgbClr val="FFCAAA"/>
        </a:accent5>
        <a:accent6>
          <a:srgbClr val="8A2D00"/>
        </a:accent6>
        <a:hlink>
          <a:srgbClr val="996633"/>
        </a:hlink>
        <a:folHlink>
          <a:srgbClr val="CCCC00"/>
        </a:folHlink>
      </a:clrScheme>
      <a:clrMap bg1="dk2" tx1="lt1" bg2="dk1" tx2="lt2" accent1="accent1" accent2="accent2" accent3="accent3" accent4="accent4" accent5="accent5" accent6="accent6" hlink="hlink" folHlink="folHlink"/>
    </a:extraClrScheme>
    <a:extraClrScheme>
      <a:clrScheme name="3_天津中医一附院模版 20100726 4">
        <a:dk1>
          <a:srgbClr val="6699CC"/>
        </a:dk1>
        <a:lt1>
          <a:srgbClr val="FFFFFF"/>
        </a:lt1>
        <a:dk2>
          <a:srgbClr val="1C1C34"/>
        </a:dk2>
        <a:lt2>
          <a:srgbClr val="CCCCCC"/>
        </a:lt2>
        <a:accent1>
          <a:srgbClr val="3366CC"/>
        </a:accent1>
        <a:accent2>
          <a:srgbClr val="CCCCFF"/>
        </a:accent2>
        <a:accent3>
          <a:srgbClr val="FFFFFF"/>
        </a:accent3>
        <a:accent4>
          <a:srgbClr val="5682AE"/>
        </a:accent4>
        <a:accent5>
          <a:srgbClr val="ADB8E2"/>
        </a:accent5>
        <a:accent6>
          <a:srgbClr val="B9B9E7"/>
        </a:accent6>
        <a:hlink>
          <a:srgbClr val="AA65C3"/>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1743</Words>
  <Application>WPS 演示</Application>
  <PresentationFormat>全屏显示(4:3)</PresentationFormat>
  <Paragraphs>266</Paragraphs>
  <Slides>32</Slides>
  <Notes>0</Notes>
  <HiddenSlides>0</HiddenSlides>
  <MMClips>0</MMClips>
  <ScaleCrop>false</ScaleCrop>
  <HeadingPairs>
    <vt:vector size="6" baseType="variant">
      <vt:variant>
        <vt:lpstr>已用的字体</vt:lpstr>
      </vt:variant>
      <vt:variant>
        <vt:i4>17</vt:i4>
      </vt:variant>
      <vt:variant>
        <vt:lpstr>主题</vt:lpstr>
      </vt:variant>
      <vt:variant>
        <vt:i4>16</vt:i4>
      </vt:variant>
      <vt:variant>
        <vt:lpstr>幻灯片标题</vt:lpstr>
      </vt:variant>
      <vt:variant>
        <vt:i4>32</vt:i4>
      </vt:variant>
    </vt:vector>
  </HeadingPairs>
  <TitlesOfParts>
    <vt:vector size="65" baseType="lpstr">
      <vt:lpstr>Arial</vt:lpstr>
      <vt:lpstr>宋体</vt:lpstr>
      <vt:lpstr>Wingdings</vt:lpstr>
      <vt:lpstr>微软雅黑</vt:lpstr>
      <vt:lpstr>Times New Roman</vt:lpstr>
      <vt:lpstr>黑体</vt:lpstr>
      <vt:lpstr>楷体</vt:lpstr>
      <vt:lpstr>Broadway</vt:lpstr>
      <vt:lpstr>经典繁仿黑</vt:lpstr>
      <vt:lpstr>Arial Unicode MS</vt:lpstr>
      <vt:lpstr>Calibri</vt:lpstr>
      <vt:lpstr>Arial Unicode MS</vt:lpstr>
      <vt:lpstr>等线 Light</vt:lpstr>
      <vt:lpstr>Calibri Light</vt:lpstr>
      <vt:lpstr>等线</vt:lpstr>
      <vt:lpstr>仿宋</vt:lpstr>
      <vt:lpstr>Gabriola</vt:lpstr>
      <vt:lpstr>Office 主题​​</vt:lpstr>
      <vt:lpstr>10_天津中医一附院模版 20100726</vt:lpstr>
      <vt:lpstr>1_天津中医一附院模版 20100726</vt:lpstr>
      <vt:lpstr>2_天津中医一附院模版 20100726</vt:lpstr>
      <vt:lpstr>3_天津中医一附院模版 20100726</vt:lpstr>
      <vt:lpstr>4_天津中医一附院模版 20100726</vt:lpstr>
      <vt:lpstr>5_天津中医一附院模版 20100726</vt:lpstr>
      <vt:lpstr>6_天津中医一附院模版 20100726</vt:lpstr>
      <vt:lpstr>7_天津中医一附院模版 20100726</vt:lpstr>
      <vt:lpstr>8_天津中医一附院模版 20100726</vt:lpstr>
      <vt:lpstr>9_天津中医一附院模版 20100726</vt:lpstr>
      <vt:lpstr>11_天津中医一附院模版 20100726</vt:lpstr>
      <vt:lpstr>12_天津中医一附院模版 20100726</vt:lpstr>
      <vt:lpstr>13_天津中医一附院模版 20100726</vt:lpstr>
      <vt:lpstr>14_天津中医一附院模版 20100726</vt:lpstr>
      <vt:lpstr>15_天津中医一附院模版 20100726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导管尖端标准位置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TS</dc:creator>
  <cp:lastModifiedBy>Administrator</cp:lastModifiedBy>
  <cp:revision>111</cp:revision>
  <dcterms:created xsi:type="dcterms:W3CDTF">2023-06-16T13:41:00Z</dcterms:created>
  <dcterms:modified xsi:type="dcterms:W3CDTF">2026-02-26T07:51:17Z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5BADC9A4904C44BF8830AB286B9ABA8C_13</vt:lpwstr>
  </property>
  <property fmtid="{D5CDD505-2E9C-101B-9397-08002B2CF9AE}" pid="3" name="KSOProductBuildVer">
    <vt:lpwstr>2052-...</vt:lpwstr>
  </property>
</Properties>
</file>