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media/image3.svg" ContentType="image/svg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tags/tag1549.xml" ContentType="application/vnd.openxmlformats-officedocument.presentationml.tags+xml"/>
  <Override PartName="/ppt/tags/tag155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ppt/tags/tag158.xml" ContentType="application/vnd.openxmlformats-officedocument.presentationml.tags+xml"/>
  <Override PartName="/ppt/tags/tag1580.xml" ContentType="application/vnd.openxmlformats-officedocument.presentationml.tags+xml"/>
  <Override PartName="/ppt/tags/tag1581.xml" ContentType="application/vnd.openxmlformats-officedocument.presentationml.tags+xml"/>
  <Override PartName="/ppt/tags/tag1582.xml" ContentType="application/vnd.openxmlformats-officedocument.presentationml.tags+xml"/>
  <Override PartName="/ppt/tags/tag1583.xml" ContentType="application/vnd.openxmlformats-officedocument.presentationml.tags+xml"/>
  <Override PartName="/ppt/tags/tag1584.xml" ContentType="application/vnd.openxmlformats-officedocument.presentationml.tags+xml"/>
  <Override PartName="/ppt/tags/tag1585.xml" ContentType="application/vnd.openxmlformats-officedocument.presentationml.tags+xml"/>
  <Override PartName="/ppt/tags/tag1586.xml" ContentType="application/vnd.openxmlformats-officedocument.presentationml.tags+xml"/>
  <Override PartName="/ppt/tags/tag1587.xml" ContentType="application/vnd.openxmlformats-officedocument.presentationml.tags+xml"/>
  <Override PartName="/ppt/tags/tag1588.xml" ContentType="application/vnd.openxmlformats-officedocument.presentationml.tags+xml"/>
  <Override PartName="/ppt/tags/tag1589.xml" ContentType="application/vnd.openxmlformats-officedocument.presentationml.tags+xml"/>
  <Override PartName="/ppt/tags/tag159.xml" ContentType="application/vnd.openxmlformats-officedocument.presentationml.tags+xml"/>
  <Override PartName="/ppt/tags/tag1590.xml" ContentType="application/vnd.openxmlformats-officedocument.presentationml.tags+xml"/>
  <Override PartName="/ppt/tags/tag1591.xml" ContentType="application/vnd.openxmlformats-officedocument.presentationml.tags+xml"/>
  <Override PartName="/ppt/tags/tag1592.xml" ContentType="application/vnd.openxmlformats-officedocument.presentationml.tags+xml"/>
  <Override PartName="/ppt/tags/tag1593.xml" ContentType="application/vnd.openxmlformats-officedocument.presentationml.tags+xml"/>
  <Override PartName="/ppt/tags/tag1594.xml" ContentType="application/vnd.openxmlformats-officedocument.presentationml.tags+xml"/>
  <Override PartName="/ppt/tags/tag1595.xml" ContentType="application/vnd.openxmlformats-officedocument.presentationml.tags+xml"/>
  <Override PartName="/ppt/tags/tag1596.xml" ContentType="application/vnd.openxmlformats-officedocument.presentationml.tags+xml"/>
  <Override PartName="/ppt/tags/tag1597.xml" ContentType="application/vnd.openxmlformats-officedocument.presentationml.tags+xml"/>
  <Override PartName="/ppt/tags/tag1598.xml" ContentType="application/vnd.openxmlformats-officedocument.presentationml.tags+xml"/>
  <Override PartName="/ppt/tags/tag159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00.xml" ContentType="application/vnd.openxmlformats-officedocument.presentationml.tags+xml"/>
  <Override PartName="/ppt/tags/tag1601.xml" ContentType="application/vnd.openxmlformats-officedocument.presentationml.tags+xml"/>
  <Override PartName="/ppt/tags/tag1602.xml" ContentType="application/vnd.openxmlformats-officedocument.presentationml.tags+xml"/>
  <Override PartName="/ppt/tags/tag1603.xml" ContentType="application/vnd.openxmlformats-officedocument.presentationml.tags+xml"/>
  <Override PartName="/ppt/tags/tag1604.xml" ContentType="application/vnd.openxmlformats-officedocument.presentationml.tags+xml"/>
  <Override PartName="/ppt/tags/tag1605.xml" ContentType="application/vnd.openxmlformats-officedocument.presentationml.tags+xml"/>
  <Override PartName="/ppt/tags/tag1606.xml" ContentType="application/vnd.openxmlformats-officedocument.presentationml.tags+xml"/>
  <Override PartName="/ppt/tags/tag1607.xml" ContentType="application/vnd.openxmlformats-officedocument.presentationml.tags+xml"/>
  <Override PartName="/ppt/tags/tag1608.xml" ContentType="application/vnd.openxmlformats-officedocument.presentationml.tags+xml"/>
  <Override PartName="/ppt/tags/tag1609.xml" ContentType="application/vnd.openxmlformats-officedocument.presentationml.tags+xml"/>
  <Override PartName="/ppt/tags/tag161.xml" ContentType="application/vnd.openxmlformats-officedocument.presentationml.tags+xml"/>
  <Override PartName="/ppt/tags/tag1610.xml" ContentType="application/vnd.openxmlformats-officedocument.presentationml.tags+xml"/>
  <Override PartName="/ppt/tags/tag1611.xml" ContentType="application/vnd.openxmlformats-officedocument.presentationml.tags+xml"/>
  <Override PartName="/ppt/tags/tag1612.xml" ContentType="application/vnd.openxmlformats-officedocument.presentationml.tags+xml"/>
  <Override PartName="/ppt/tags/tag1613.xml" ContentType="application/vnd.openxmlformats-officedocument.presentationml.tags+xml"/>
  <Override PartName="/ppt/tags/tag1614.xml" ContentType="application/vnd.openxmlformats-officedocument.presentationml.tags+xml"/>
  <Override PartName="/ppt/tags/tag1615.xml" ContentType="application/vnd.openxmlformats-officedocument.presentationml.tags+xml"/>
  <Override PartName="/ppt/tags/tag1616.xml" ContentType="application/vnd.openxmlformats-officedocument.presentationml.tags+xml"/>
  <Override PartName="/ppt/tags/tag1617.xml" ContentType="application/vnd.openxmlformats-officedocument.presentationml.tags+xml"/>
  <Override PartName="/ppt/tags/tag1618.xml" ContentType="application/vnd.openxmlformats-officedocument.presentationml.tags+xml"/>
  <Override PartName="/ppt/tags/tag1619.xml" ContentType="application/vnd.openxmlformats-officedocument.presentationml.tags+xml"/>
  <Override PartName="/ppt/tags/tag162.xml" ContentType="application/vnd.openxmlformats-officedocument.presentationml.tags+xml"/>
  <Override PartName="/ppt/tags/tag1620.xml" ContentType="application/vnd.openxmlformats-officedocument.presentationml.tags+xml"/>
  <Override PartName="/ppt/tags/tag1621.xml" ContentType="application/vnd.openxmlformats-officedocument.presentationml.tags+xml"/>
  <Override PartName="/ppt/tags/tag1622.xml" ContentType="application/vnd.openxmlformats-officedocument.presentationml.tags+xml"/>
  <Override PartName="/ppt/tags/tag1623.xml" ContentType="application/vnd.openxmlformats-officedocument.presentationml.tags+xml"/>
  <Override PartName="/ppt/tags/tag1624.xml" ContentType="application/vnd.openxmlformats-officedocument.presentationml.tags+xml"/>
  <Override PartName="/ppt/tags/tag1625.xml" ContentType="application/vnd.openxmlformats-officedocument.presentationml.tags+xml"/>
  <Override PartName="/ppt/tags/tag1626.xml" ContentType="application/vnd.openxmlformats-officedocument.presentationml.tags+xml"/>
  <Override PartName="/ppt/tags/tag1627.xml" ContentType="application/vnd.openxmlformats-officedocument.presentationml.tags+xml"/>
  <Override PartName="/ppt/tags/tag1628.xml" ContentType="application/vnd.openxmlformats-officedocument.presentationml.tags+xml"/>
  <Override PartName="/ppt/tags/tag1629.xml" ContentType="application/vnd.openxmlformats-officedocument.presentationml.tags+xml"/>
  <Override PartName="/ppt/tags/tag163.xml" ContentType="application/vnd.openxmlformats-officedocument.presentationml.tags+xml"/>
  <Override PartName="/ppt/tags/tag1630.xml" ContentType="application/vnd.openxmlformats-officedocument.presentationml.tags+xml"/>
  <Override PartName="/ppt/tags/tag1631.xml" ContentType="application/vnd.openxmlformats-officedocument.presentationml.tags+xml"/>
  <Override PartName="/ppt/tags/tag1632.xml" ContentType="application/vnd.openxmlformats-officedocument.presentationml.tags+xml"/>
  <Override PartName="/ppt/tags/tag1633.xml" ContentType="application/vnd.openxmlformats-officedocument.presentationml.tags+xml"/>
  <Override PartName="/ppt/tags/tag1634.xml" ContentType="application/vnd.openxmlformats-officedocument.presentationml.tags+xml"/>
  <Override PartName="/ppt/tags/tag1635.xml" ContentType="application/vnd.openxmlformats-officedocument.presentationml.tags+xml"/>
  <Override PartName="/ppt/tags/tag1636.xml" ContentType="application/vnd.openxmlformats-officedocument.presentationml.tags+xml"/>
  <Override PartName="/ppt/tags/tag1637.xml" ContentType="application/vnd.openxmlformats-officedocument.presentationml.tags+xml"/>
  <Override PartName="/ppt/tags/tag1638.xml" ContentType="application/vnd.openxmlformats-officedocument.presentationml.tags+xml"/>
  <Override PartName="/ppt/tags/tag1639.xml" ContentType="application/vnd.openxmlformats-officedocument.presentationml.tags+xml"/>
  <Override PartName="/ppt/tags/tag164.xml" ContentType="application/vnd.openxmlformats-officedocument.presentationml.tags+xml"/>
  <Override PartName="/ppt/tags/tag1640.xml" ContentType="application/vnd.openxmlformats-officedocument.presentationml.tags+xml"/>
  <Override PartName="/ppt/tags/tag1641.xml" ContentType="application/vnd.openxmlformats-officedocument.presentationml.tags+xml"/>
  <Override PartName="/ppt/tags/tag1642.xml" ContentType="application/vnd.openxmlformats-officedocument.presentationml.tags+xml"/>
  <Override PartName="/ppt/tags/tag1643.xml" ContentType="application/vnd.openxmlformats-officedocument.presentationml.tags+xml"/>
  <Override PartName="/ppt/tags/tag1644.xml" ContentType="application/vnd.openxmlformats-officedocument.presentationml.tags+xml"/>
  <Override PartName="/ppt/tags/tag1645.xml" ContentType="application/vnd.openxmlformats-officedocument.presentationml.tags+xml"/>
  <Override PartName="/ppt/tags/tag1646.xml" ContentType="application/vnd.openxmlformats-officedocument.presentationml.tags+xml"/>
  <Override PartName="/ppt/tags/tag1647.xml" ContentType="application/vnd.openxmlformats-officedocument.presentationml.tags+xml"/>
  <Override PartName="/ppt/tags/tag1648.xml" ContentType="application/vnd.openxmlformats-officedocument.presentationml.tags+xml"/>
  <Override PartName="/ppt/tags/tag1649.xml" ContentType="application/vnd.openxmlformats-officedocument.presentationml.tags+xml"/>
  <Override PartName="/ppt/tags/tag165.xml" ContentType="application/vnd.openxmlformats-officedocument.presentationml.tags+xml"/>
  <Override PartName="/ppt/tags/tag1650.xml" ContentType="application/vnd.openxmlformats-officedocument.presentationml.tags+xml"/>
  <Override PartName="/ppt/tags/tag1651.xml" ContentType="application/vnd.openxmlformats-officedocument.presentationml.tags+xml"/>
  <Override PartName="/ppt/tags/tag1652.xml" ContentType="application/vnd.openxmlformats-officedocument.presentationml.tags+xml"/>
  <Override PartName="/ppt/tags/tag1653.xml" ContentType="application/vnd.openxmlformats-officedocument.presentationml.tags+xml"/>
  <Override PartName="/ppt/tags/tag1654.xml" ContentType="application/vnd.openxmlformats-officedocument.presentationml.tags+xml"/>
  <Override PartName="/ppt/tags/tag1655.xml" ContentType="application/vnd.openxmlformats-officedocument.presentationml.tags+xml"/>
  <Override PartName="/ppt/tags/tag1656.xml" ContentType="application/vnd.openxmlformats-officedocument.presentationml.tags+xml"/>
  <Override PartName="/ppt/tags/tag1657.xml" ContentType="application/vnd.openxmlformats-officedocument.presentationml.tags+xml"/>
  <Override PartName="/ppt/tags/tag1658.xml" ContentType="application/vnd.openxmlformats-officedocument.presentationml.tags+xml"/>
  <Override PartName="/ppt/tags/tag1659.xml" ContentType="application/vnd.openxmlformats-officedocument.presentationml.tags+xml"/>
  <Override PartName="/ppt/tags/tag166.xml" ContentType="application/vnd.openxmlformats-officedocument.presentationml.tags+xml"/>
  <Override PartName="/ppt/tags/tag1660.xml" ContentType="application/vnd.openxmlformats-officedocument.presentationml.tags+xml"/>
  <Override PartName="/ppt/tags/tag1661.xml" ContentType="application/vnd.openxmlformats-officedocument.presentationml.tags+xml"/>
  <Override PartName="/ppt/tags/tag1662.xml" ContentType="application/vnd.openxmlformats-officedocument.presentationml.tags+xml"/>
  <Override PartName="/ppt/tags/tag1663.xml" ContentType="application/vnd.openxmlformats-officedocument.presentationml.tags+xml"/>
  <Override PartName="/ppt/tags/tag1664.xml" ContentType="application/vnd.openxmlformats-officedocument.presentationml.tags+xml"/>
  <Override PartName="/ppt/tags/tag1665.xml" ContentType="application/vnd.openxmlformats-officedocument.presentationml.tags+xml"/>
  <Override PartName="/ppt/tags/tag1666.xml" ContentType="application/vnd.openxmlformats-officedocument.presentationml.tags+xml"/>
  <Override PartName="/ppt/tags/tag1667.xml" ContentType="application/vnd.openxmlformats-officedocument.presentationml.tags+xml"/>
  <Override PartName="/ppt/tags/tag1668.xml" ContentType="application/vnd.openxmlformats-officedocument.presentationml.tags+xml"/>
  <Override PartName="/ppt/tags/tag1669.xml" ContentType="application/vnd.openxmlformats-officedocument.presentationml.tags+xml"/>
  <Override PartName="/ppt/tags/tag167.xml" ContentType="application/vnd.openxmlformats-officedocument.presentationml.tags+xml"/>
  <Override PartName="/ppt/tags/tag1670.xml" ContentType="application/vnd.openxmlformats-officedocument.presentationml.tags+xml"/>
  <Override PartName="/ppt/tags/tag1671.xml" ContentType="application/vnd.openxmlformats-officedocument.presentationml.tags+xml"/>
  <Override PartName="/ppt/tags/tag1672.xml" ContentType="application/vnd.openxmlformats-officedocument.presentationml.tags+xml"/>
  <Override PartName="/ppt/tags/tag1673.xml" ContentType="application/vnd.openxmlformats-officedocument.presentationml.tags+xml"/>
  <Override PartName="/ppt/tags/tag1674.xml" ContentType="application/vnd.openxmlformats-officedocument.presentationml.tags+xml"/>
  <Override PartName="/ppt/tags/tag1675.xml" ContentType="application/vnd.openxmlformats-officedocument.presentationml.tags+xml"/>
  <Override PartName="/ppt/tags/tag1676.xml" ContentType="application/vnd.openxmlformats-officedocument.presentationml.tags+xml"/>
  <Override PartName="/ppt/tags/tag1677.xml" ContentType="application/vnd.openxmlformats-officedocument.presentationml.tags+xml"/>
  <Override PartName="/ppt/tags/tag1678.xml" ContentType="application/vnd.openxmlformats-officedocument.presentationml.tags+xml"/>
  <Override PartName="/ppt/tags/tag1679.xml" ContentType="application/vnd.openxmlformats-officedocument.presentationml.tags+xml"/>
  <Override PartName="/ppt/tags/tag168.xml" ContentType="application/vnd.openxmlformats-officedocument.presentationml.tags+xml"/>
  <Override PartName="/ppt/tags/tag1680.xml" ContentType="application/vnd.openxmlformats-officedocument.presentationml.tags+xml"/>
  <Override PartName="/ppt/tags/tag1681.xml" ContentType="application/vnd.openxmlformats-officedocument.presentationml.tags+xml"/>
  <Override PartName="/ppt/tags/tag1682.xml" ContentType="application/vnd.openxmlformats-officedocument.presentationml.tags+xml"/>
  <Override PartName="/ppt/tags/tag1683.xml" ContentType="application/vnd.openxmlformats-officedocument.presentationml.tags+xml"/>
  <Override PartName="/ppt/tags/tag1684.xml" ContentType="application/vnd.openxmlformats-officedocument.presentationml.tags+xml"/>
  <Override PartName="/ppt/tags/tag1685.xml" ContentType="application/vnd.openxmlformats-officedocument.presentationml.tags+xml"/>
  <Override PartName="/ppt/tags/tag1686.xml" ContentType="application/vnd.openxmlformats-officedocument.presentationml.tags+xml"/>
  <Override PartName="/ppt/tags/tag1687.xml" ContentType="application/vnd.openxmlformats-officedocument.presentationml.tags+xml"/>
  <Override PartName="/ppt/tags/tag1688.xml" ContentType="application/vnd.openxmlformats-officedocument.presentationml.tags+xml"/>
  <Override PartName="/ppt/tags/tag1689.xml" ContentType="application/vnd.openxmlformats-officedocument.presentationml.tags+xml"/>
  <Override PartName="/ppt/tags/tag169.xml" ContentType="application/vnd.openxmlformats-officedocument.presentationml.tags+xml"/>
  <Override PartName="/ppt/tags/tag1690.xml" ContentType="application/vnd.openxmlformats-officedocument.presentationml.tags+xml"/>
  <Override PartName="/ppt/tags/tag1691.xml" ContentType="application/vnd.openxmlformats-officedocument.presentationml.tags+xml"/>
  <Override PartName="/ppt/tags/tag1692.xml" ContentType="application/vnd.openxmlformats-officedocument.presentationml.tags+xml"/>
  <Override PartName="/ppt/tags/tag1693.xml" ContentType="application/vnd.openxmlformats-officedocument.presentationml.tags+xml"/>
  <Override PartName="/ppt/tags/tag1694.xml" ContentType="application/vnd.openxmlformats-officedocument.presentationml.tags+xml"/>
  <Override PartName="/ppt/tags/tag1695.xml" ContentType="application/vnd.openxmlformats-officedocument.presentationml.tags+xml"/>
  <Override PartName="/ppt/tags/tag1696.xml" ContentType="application/vnd.openxmlformats-officedocument.presentationml.tags+xml"/>
  <Override PartName="/ppt/tags/tag1697.xml" ContentType="application/vnd.openxmlformats-officedocument.presentationml.tags+xml"/>
  <Override PartName="/ppt/tags/tag1698.xml" ContentType="application/vnd.openxmlformats-officedocument.presentationml.tags+xml"/>
  <Override PartName="/ppt/tags/tag169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00.xml" ContentType="application/vnd.openxmlformats-officedocument.presentationml.tags+xml"/>
  <Override PartName="/ppt/tags/tag1701.xml" ContentType="application/vnd.openxmlformats-officedocument.presentationml.tags+xml"/>
  <Override PartName="/ppt/tags/tag1702.xml" ContentType="application/vnd.openxmlformats-officedocument.presentationml.tags+xml"/>
  <Override PartName="/ppt/tags/tag1703.xml" ContentType="application/vnd.openxmlformats-officedocument.presentationml.tags+xml"/>
  <Override PartName="/ppt/tags/tag1704.xml" ContentType="application/vnd.openxmlformats-officedocument.presentationml.tags+xml"/>
  <Override PartName="/ppt/tags/tag1705.xml" ContentType="application/vnd.openxmlformats-officedocument.presentationml.tags+xml"/>
  <Override PartName="/ppt/tags/tag1706.xml" ContentType="application/vnd.openxmlformats-officedocument.presentationml.tags+xml"/>
  <Override PartName="/ppt/tags/tag1707.xml" ContentType="application/vnd.openxmlformats-officedocument.presentationml.tags+xml"/>
  <Override PartName="/ppt/tags/tag1708.xml" ContentType="application/vnd.openxmlformats-officedocument.presentationml.tags+xml"/>
  <Override PartName="/ppt/tags/tag1709.xml" ContentType="application/vnd.openxmlformats-officedocument.presentationml.tags+xml"/>
  <Override PartName="/ppt/tags/tag171.xml" ContentType="application/vnd.openxmlformats-officedocument.presentationml.tags+xml"/>
  <Override PartName="/ppt/tags/tag1710.xml" ContentType="application/vnd.openxmlformats-officedocument.presentationml.tags+xml"/>
  <Override PartName="/ppt/tags/tag1711.xml" ContentType="application/vnd.openxmlformats-officedocument.presentationml.tags+xml"/>
  <Override PartName="/ppt/tags/tag1712.xml" ContentType="application/vnd.openxmlformats-officedocument.presentationml.tags+xml"/>
  <Override PartName="/ppt/tags/tag1713.xml" ContentType="application/vnd.openxmlformats-officedocument.presentationml.tags+xml"/>
  <Override PartName="/ppt/tags/tag1714.xml" ContentType="application/vnd.openxmlformats-officedocument.presentationml.tags+xml"/>
  <Override PartName="/ppt/tags/tag1715.xml" ContentType="application/vnd.openxmlformats-officedocument.presentationml.tags+xml"/>
  <Override PartName="/ppt/tags/tag1716.xml" ContentType="application/vnd.openxmlformats-officedocument.presentationml.tags+xml"/>
  <Override PartName="/ppt/tags/tag1717.xml" ContentType="application/vnd.openxmlformats-officedocument.presentationml.tags+xml"/>
  <Override PartName="/ppt/tags/tag1718.xml" ContentType="application/vnd.openxmlformats-officedocument.presentationml.tags+xml"/>
  <Override PartName="/ppt/tags/tag1719.xml" ContentType="application/vnd.openxmlformats-officedocument.presentationml.tags+xml"/>
  <Override PartName="/ppt/tags/tag172.xml" ContentType="application/vnd.openxmlformats-officedocument.presentationml.tags+xml"/>
  <Override PartName="/ppt/tags/tag1720.xml" ContentType="application/vnd.openxmlformats-officedocument.presentationml.tags+xml"/>
  <Override PartName="/ppt/tags/tag1721.xml" ContentType="application/vnd.openxmlformats-officedocument.presentationml.tags+xml"/>
  <Override PartName="/ppt/tags/tag1722.xml" ContentType="application/vnd.openxmlformats-officedocument.presentationml.tags+xml"/>
  <Override PartName="/ppt/tags/tag1723.xml" ContentType="application/vnd.openxmlformats-officedocument.presentationml.tags+xml"/>
  <Override PartName="/ppt/tags/tag1724.xml" ContentType="application/vnd.openxmlformats-officedocument.presentationml.tags+xml"/>
  <Override PartName="/ppt/tags/tag1725.xml" ContentType="application/vnd.openxmlformats-officedocument.presentationml.tags+xml"/>
  <Override PartName="/ppt/tags/tag1726.xml" ContentType="application/vnd.openxmlformats-officedocument.presentationml.tags+xml"/>
  <Override PartName="/ppt/tags/tag1727.xml" ContentType="application/vnd.openxmlformats-officedocument.presentationml.tags+xml"/>
  <Override PartName="/ppt/tags/tag1728.xml" ContentType="application/vnd.openxmlformats-officedocument.presentationml.tags+xml"/>
  <Override PartName="/ppt/tags/tag1729.xml" ContentType="application/vnd.openxmlformats-officedocument.presentationml.tags+xml"/>
  <Override PartName="/ppt/tags/tag173.xml" ContentType="application/vnd.openxmlformats-officedocument.presentationml.tags+xml"/>
  <Override PartName="/ppt/tags/tag1730.xml" ContentType="application/vnd.openxmlformats-officedocument.presentationml.tags+xml"/>
  <Override PartName="/ppt/tags/tag1731.xml" ContentType="application/vnd.openxmlformats-officedocument.presentationml.tags+xml"/>
  <Override PartName="/ppt/tags/tag1732.xml" ContentType="application/vnd.openxmlformats-officedocument.presentationml.tags+xml"/>
  <Override PartName="/ppt/tags/tag1733.xml" ContentType="application/vnd.openxmlformats-officedocument.presentationml.tags+xml"/>
  <Override PartName="/ppt/tags/tag1734.xml" ContentType="application/vnd.openxmlformats-officedocument.presentationml.tags+xml"/>
  <Override PartName="/ppt/tags/tag1735.xml" ContentType="application/vnd.openxmlformats-officedocument.presentationml.tags+xml"/>
  <Override PartName="/ppt/tags/tag1736.xml" ContentType="application/vnd.openxmlformats-officedocument.presentationml.tags+xml"/>
  <Override PartName="/ppt/tags/tag1737.xml" ContentType="application/vnd.openxmlformats-officedocument.presentationml.tags+xml"/>
  <Override PartName="/ppt/tags/tag1738.xml" ContentType="application/vnd.openxmlformats-officedocument.presentationml.tags+xml"/>
  <Override PartName="/ppt/tags/tag1739.xml" ContentType="application/vnd.openxmlformats-officedocument.presentationml.tags+xml"/>
  <Override PartName="/ppt/tags/tag174.xml" ContentType="application/vnd.openxmlformats-officedocument.presentationml.tags+xml"/>
  <Override PartName="/ppt/tags/tag1740.xml" ContentType="application/vnd.openxmlformats-officedocument.presentationml.tags+xml"/>
  <Override PartName="/ppt/tags/tag1741.xml" ContentType="application/vnd.openxmlformats-officedocument.presentationml.tags+xml"/>
  <Override PartName="/ppt/tags/tag1742.xml" ContentType="application/vnd.openxmlformats-officedocument.presentationml.tags+xml"/>
  <Override PartName="/ppt/tags/tag1743.xml" ContentType="application/vnd.openxmlformats-officedocument.presentationml.tags+xml"/>
  <Override PartName="/ppt/tags/tag1744.xml" ContentType="application/vnd.openxmlformats-officedocument.presentationml.tags+xml"/>
  <Override PartName="/ppt/tags/tag1745.xml" ContentType="application/vnd.openxmlformats-officedocument.presentationml.tags+xml"/>
  <Override PartName="/ppt/tags/tag1746.xml" ContentType="application/vnd.openxmlformats-officedocument.presentationml.tags+xml"/>
  <Override PartName="/ppt/tags/tag1747.xml" ContentType="application/vnd.openxmlformats-officedocument.presentationml.tags+xml"/>
  <Override PartName="/ppt/tags/tag1748.xml" ContentType="application/vnd.openxmlformats-officedocument.presentationml.tags+xml"/>
  <Override PartName="/ppt/tags/tag1749.xml" ContentType="application/vnd.openxmlformats-officedocument.presentationml.tags+xml"/>
  <Override PartName="/ppt/tags/tag175.xml" ContentType="application/vnd.openxmlformats-officedocument.presentationml.tags+xml"/>
  <Override PartName="/ppt/tags/tag1750.xml" ContentType="application/vnd.openxmlformats-officedocument.presentationml.tags+xml"/>
  <Override PartName="/ppt/tags/tag1751.xml" ContentType="application/vnd.openxmlformats-officedocument.presentationml.tags+xml"/>
  <Override PartName="/ppt/tags/tag1752.xml" ContentType="application/vnd.openxmlformats-officedocument.presentationml.tags+xml"/>
  <Override PartName="/ppt/tags/tag1753.xml" ContentType="application/vnd.openxmlformats-officedocument.presentationml.tags+xml"/>
  <Override PartName="/ppt/tags/tag1754.xml" ContentType="application/vnd.openxmlformats-officedocument.presentationml.tags+xml"/>
  <Override PartName="/ppt/tags/tag1755.xml" ContentType="application/vnd.openxmlformats-officedocument.presentationml.tags+xml"/>
  <Override PartName="/ppt/tags/tag1756.xml" ContentType="application/vnd.openxmlformats-officedocument.presentationml.tags+xml"/>
  <Override PartName="/ppt/tags/tag1757.xml" ContentType="application/vnd.openxmlformats-officedocument.presentationml.tags+xml"/>
  <Override PartName="/ppt/tags/tag1758.xml" ContentType="application/vnd.openxmlformats-officedocument.presentationml.tags+xml"/>
  <Override PartName="/ppt/tags/tag1759.xml" ContentType="application/vnd.openxmlformats-officedocument.presentationml.tags+xml"/>
  <Override PartName="/ppt/tags/tag176.xml" ContentType="application/vnd.openxmlformats-officedocument.presentationml.tags+xml"/>
  <Override PartName="/ppt/tags/tag1760.xml" ContentType="application/vnd.openxmlformats-officedocument.presentationml.tags+xml"/>
  <Override PartName="/ppt/tags/tag1761.xml" ContentType="application/vnd.openxmlformats-officedocument.presentationml.tags+xml"/>
  <Override PartName="/ppt/tags/tag1762.xml" ContentType="application/vnd.openxmlformats-officedocument.presentationml.tags+xml"/>
  <Override PartName="/ppt/tags/tag1763.xml" ContentType="application/vnd.openxmlformats-officedocument.presentationml.tags+xml"/>
  <Override PartName="/ppt/tags/tag1764.xml" ContentType="application/vnd.openxmlformats-officedocument.presentationml.tags+xml"/>
  <Override PartName="/ppt/tags/tag1765.xml" ContentType="application/vnd.openxmlformats-officedocument.presentationml.tags+xml"/>
  <Override PartName="/ppt/tags/tag1766.xml" ContentType="application/vnd.openxmlformats-officedocument.presentationml.tags+xml"/>
  <Override PartName="/ppt/tags/tag1767.xml" ContentType="application/vnd.openxmlformats-officedocument.presentationml.tags+xml"/>
  <Override PartName="/ppt/tags/tag1768.xml" ContentType="application/vnd.openxmlformats-officedocument.presentationml.tags+xml"/>
  <Override PartName="/ppt/tags/tag1769.xml" ContentType="application/vnd.openxmlformats-officedocument.presentationml.tags+xml"/>
  <Override PartName="/ppt/tags/tag177.xml" ContentType="application/vnd.openxmlformats-officedocument.presentationml.tags+xml"/>
  <Override PartName="/ppt/tags/tag1770.xml" ContentType="application/vnd.openxmlformats-officedocument.presentationml.tags+xml"/>
  <Override PartName="/ppt/tags/tag1771.xml" ContentType="application/vnd.openxmlformats-officedocument.presentationml.tags+xml"/>
  <Override PartName="/ppt/tags/tag1772.xml" ContentType="application/vnd.openxmlformats-officedocument.presentationml.tags+xml"/>
  <Override PartName="/ppt/tags/tag1773.xml" ContentType="application/vnd.openxmlformats-officedocument.presentationml.tags+xml"/>
  <Override PartName="/ppt/tags/tag1774.xml" ContentType="application/vnd.openxmlformats-officedocument.presentationml.tags+xml"/>
  <Override PartName="/ppt/tags/tag1775.xml" ContentType="application/vnd.openxmlformats-officedocument.presentationml.tags+xml"/>
  <Override PartName="/ppt/tags/tag1776.xml" ContentType="application/vnd.openxmlformats-officedocument.presentationml.tags+xml"/>
  <Override PartName="/ppt/tags/tag1777.xml" ContentType="application/vnd.openxmlformats-officedocument.presentationml.tags+xml"/>
  <Override PartName="/ppt/tags/tag1778.xml" ContentType="application/vnd.openxmlformats-officedocument.presentationml.tags+xml"/>
  <Override PartName="/ppt/tags/tag1779.xml" ContentType="application/vnd.openxmlformats-officedocument.presentationml.tags+xml"/>
  <Override PartName="/ppt/tags/tag178.xml" ContentType="application/vnd.openxmlformats-officedocument.presentationml.tags+xml"/>
  <Override PartName="/ppt/tags/tag1780.xml" ContentType="application/vnd.openxmlformats-officedocument.presentationml.tags+xml"/>
  <Override PartName="/ppt/tags/tag1781.xml" ContentType="application/vnd.openxmlformats-officedocument.presentationml.tags+xml"/>
  <Override PartName="/ppt/tags/tag1782.xml" ContentType="application/vnd.openxmlformats-officedocument.presentationml.tags+xml"/>
  <Override PartName="/ppt/tags/tag1783.xml" ContentType="application/vnd.openxmlformats-officedocument.presentationml.tags+xml"/>
  <Override PartName="/ppt/tags/tag1784.xml" ContentType="application/vnd.openxmlformats-officedocument.presentationml.tags+xml"/>
  <Override PartName="/ppt/tags/tag1785.xml" ContentType="application/vnd.openxmlformats-officedocument.presentationml.tags+xml"/>
  <Override PartName="/ppt/tags/tag1786.xml" ContentType="application/vnd.openxmlformats-officedocument.presentationml.tags+xml"/>
  <Override PartName="/ppt/tags/tag1787.xml" ContentType="application/vnd.openxmlformats-officedocument.presentationml.tags+xml"/>
  <Override PartName="/ppt/tags/tag1788.xml" ContentType="application/vnd.openxmlformats-officedocument.presentationml.tags+xml"/>
  <Override PartName="/ppt/tags/tag1789.xml" ContentType="application/vnd.openxmlformats-officedocument.presentationml.tags+xml"/>
  <Override PartName="/ppt/tags/tag179.xml" ContentType="application/vnd.openxmlformats-officedocument.presentationml.tags+xml"/>
  <Override PartName="/ppt/tags/tag1790.xml" ContentType="application/vnd.openxmlformats-officedocument.presentationml.tags+xml"/>
  <Override PartName="/ppt/tags/tag1791.xml" ContentType="application/vnd.openxmlformats-officedocument.presentationml.tags+xml"/>
  <Override PartName="/ppt/tags/tag1792.xml" ContentType="application/vnd.openxmlformats-officedocument.presentationml.tags+xml"/>
  <Override PartName="/ppt/tags/tag1793.xml" ContentType="application/vnd.openxmlformats-officedocument.presentationml.tags+xml"/>
  <Override PartName="/ppt/tags/tag1794.xml" ContentType="application/vnd.openxmlformats-officedocument.presentationml.tags+xml"/>
  <Override PartName="/ppt/tags/tag1795.xml" ContentType="application/vnd.openxmlformats-officedocument.presentationml.tags+xml"/>
  <Override PartName="/ppt/tags/tag1796.xml" ContentType="application/vnd.openxmlformats-officedocument.presentationml.tags+xml"/>
  <Override PartName="/ppt/tags/tag1797.xml" ContentType="application/vnd.openxmlformats-officedocument.presentationml.tags+xml"/>
  <Override PartName="/ppt/tags/tag1798.xml" ContentType="application/vnd.openxmlformats-officedocument.presentationml.tags+xml"/>
  <Override PartName="/ppt/tags/tag179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00.xml" ContentType="application/vnd.openxmlformats-officedocument.presentationml.tags+xml"/>
  <Override PartName="/ppt/tags/tag1801.xml" ContentType="application/vnd.openxmlformats-officedocument.presentationml.tags+xml"/>
  <Override PartName="/ppt/tags/tag1802.xml" ContentType="application/vnd.openxmlformats-officedocument.presentationml.tags+xml"/>
  <Override PartName="/ppt/tags/tag1803.xml" ContentType="application/vnd.openxmlformats-officedocument.presentationml.tags+xml"/>
  <Override PartName="/ppt/tags/tag1804.xml" ContentType="application/vnd.openxmlformats-officedocument.presentationml.tags+xml"/>
  <Override PartName="/ppt/tags/tag1805.xml" ContentType="application/vnd.openxmlformats-officedocument.presentationml.tags+xml"/>
  <Override PartName="/ppt/tags/tag1806.xml" ContentType="application/vnd.openxmlformats-officedocument.presentationml.tags+xml"/>
  <Override PartName="/ppt/tags/tag1807.xml" ContentType="application/vnd.openxmlformats-officedocument.presentationml.tags+xml"/>
  <Override PartName="/ppt/tags/tag1808.xml" ContentType="application/vnd.openxmlformats-officedocument.presentationml.tags+xml"/>
  <Override PartName="/ppt/tags/tag1809.xml" ContentType="application/vnd.openxmlformats-officedocument.presentationml.tags+xml"/>
  <Override PartName="/ppt/tags/tag181.xml" ContentType="application/vnd.openxmlformats-officedocument.presentationml.tags+xml"/>
  <Override PartName="/ppt/tags/tag1810.xml" ContentType="application/vnd.openxmlformats-officedocument.presentationml.tags+xml"/>
  <Override PartName="/ppt/tags/tag1811.xml" ContentType="application/vnd.openxmlformats-officedocument.presentationml.tags+xml"/>
  <Override PartName="/ppt/tags/tag1812.xml" ContentType="application/vnd.openxmlformats-officedocument.presentationml.tags+xml"/>
  <Override PartName="/ppt/tags/tag1813.xml" ContentType="application/vnd.openxmlformats-officedocument.presentationml.tags+xml"/>
  <Override PartName="/ppt/tags/tag1814.xml" ContentType="application/vnd.openxmlformats-officedocument.presentationml.tags+xml"/>
  <Override PartName="/ppt/tags/tag1815.xml" ContentType="application/vnd.openxmlformats-officedocument.presentationml.tags+xml"/>
  <Override PartName="/ppt/tags/tag1816.xml" ContentType="application/vnd.openxmlformats-officedocument.presentationml.tags+xml"/>
  <Override PartName="/ppt/tags/tag1817.xml" ContentType="application/vnd.openxmlformats-officedocument.presentationml.tags+xml"/>
  <Override PartName="/ppt/tags/tag1818.xml" ContentType="application/vnd.openxmlformats-officedocument.presentationml.tags+xml"/>
  <Override PartName="/ppt/tags/tag1819.xml" ContentType="application/vnd.openxmlformats-officedocument.presentationml.tags+xml"/>
  <Override PartName="/ppt/tags/tag182.xml" ContentType="application/vnd.openxmlformats-officedocument.presentationml.tags+xml"/>
  <Override PartName="/ppt/tags/tag1820.xml" ContentType="application/vnd.openxmlformats-officedocument.presentationml.tags+xml"/>
  <Override PartName="/ppt/tags/tag1821.xml" ContentType="application/vnd.openxmlformats-officedocument.presentationml.tags+xml"/>
  <Override PartName="/ppt/tags/tag1822.xml" ContentType="application/vnd.openxmlformats-officedocument.presentationml.tags+xml"/>
  <Override PartName="/ppt/tags/tag1823.xml" ContentType="application/vnd.openxmlformats-officedocument.presentationml.tags+xml"/>
  <Override PartName="/ppt/tags/tag1824.xml" ContentType="application/vnd.openxmlformats-officedocument.presentationml.tags+xml"/>
  <Override PartName="/ppt/tags/tag1825.xml" ContentType="application/vnd.openxmlformats-officedocument.presentationml.tags+xml"/>
  <Override PartName="/ppt/tags/tag1826.xml" ContentType="application/vnd.openxmlformats-officedocument.presentationml.tags+xml"/>
  <Override PartName="/ppt/tags/tag1827.xml" ContentType="application/vnd.openxmlformats-officedocument.presentationml.tags+xml"/>
  <Override PartName="/ppt/tags/tag1828.xml" ContentType="application/vnd.openxmlformats-officedocument.presentationml.tags+xml"/>
  <Override PartName="/ppt/tags/tag1829.xml" ContentType="application/vnd.openxmlformats-officedocument.presentationml.tags+xml"/>
  <Override PartName="/ppt/tags/tag183.xml" ContentType="application/vnd.openxmlformats-officedocument.presentationml.tags+xml"/>
  <Override PartName="/ppt/tags/tag1830.xml" ContentType="application/vnd.openxmlformats-officedocument.presentationml.tags+xml"/>
  <Override PartName="/ppt/tags/tag1831.xml" ContentType="application/vnd.openxmlformats-officedocument.presentationml.tags+xml"/>
  <Override PartName="/ppt/tags/tag1832.xml" ContentType="application/vnd.openxmlformats-officedocument.presentationml.tags+xml"/>
  <Override PartName="/ppt/tags/tag1833.xml" ContentType="application/vnd.openxmlformats-officedocument.presentationml.tags+xml"/>
  <Override PartName="/ppt/tags/tag1834.xml" ContentType="application/vnd.openxmlformats-officedocument.presentationml.tags+xml"/>
  <Override PartName="/ppt/tags/tag1835.xml" ContentType="application/vnd.openxmlformats-officedocument.presentationml.tags+xml"/>
  <Override PartName="/ppt/tags/tag1836.xml" ContentType="application/vnd.openxmlformats-officedocument.presentationml.tags+xml"/>
  <Override PartName="/ppt/tags/tag1837.xml" ContentType="application/vnd.openxmlformats-officedocument.presentationml.tags+xml"/>
  <Override PartName="/ppt/tags/tag1838.xml" ContentType="application/vnd.openxmlformats-officedocument.presentationml.tags+xml"/>
  <Override PartName="/ppt/tags/tag1839.xml" ContentType="application/vnd.openxmlformats-officedocument.presentationml.tags+xml"/>
  <Override PartName="/ppt/tags/tag184.xml" ContentType="application/vnd.openxmlformats-officedocument.presentationml.tags+xml"/>
  <Override PartName="/ppt/tags/tag1840.xml" ContentType="application/vnd.openxmlformats-officedocument.presentationml.tags+xml"/>
  <Override PartName="/ppt/tags/tag1841.xml" ContentType="application/vnd.openxmlformats-officedocument.presentationml.tags+xml"/>
  <Override PartName="/ppt/tags/tag1842.xml" ContentType="application/vnd.openxmlformats-officedocument.presentationml.tags+xml"/>
  <Override PartName="/ppt/tags/tag1843.xml" ContentType="application/vnd.openxmlformats-officedocument.presentationml.tags+xml"/>
  <Override PartName="/ppt/tags/tag1844.xml" ContentType="application/vnd.openxmlformats-officedocument.presentationml.tags+xml"/>
  <Override PartName="/ppt/tags/tag1845.xml" ContentType="application/vnd.openxmlformats-officedocument.presentationml.tags+xml"/>
  <Override PartName="/ppt/tags/tag1846.xml" ContentType="application/vnd.openxmlformats-officedocument.presentationml.tags+xml"/>
  <Override PartName="/ppt/tags/tag1847.xml" ContentType="application/vnd.openxmlformats-officedocument.presentationml.tags+xml"/>
  <Override PartName="/ppt/tags/tag1848.xml" ContentType="application/vnd.openxmlformats-officedocument.presentationml.tags+xml"/>
  <Override PartName="/ppt/tags/tag1849.xml" ContentType="application/vnd.openxmlformats-officedocument.presentationml.tags+xml"/>
  <Override PartName="/ppt/tags/tag185.xml" ContentType="application/vnd.openxmlformats-officedocument.presentationml.tags+xml"/>
  <Override PartName="/ppt/tags/tag1850.xml" ContentType="application/vnd.openxmlformats-officedocument.presentationml.tags+xml"/>
  <Override PartName="/ppt/tags/tag1851.xml" ContentType="application/vnd.openxmlformats-officedocument.presentationml.tags+xml"/>
  <Override PartName="/ppt/tags/tag1852.xml" ContentType="application/vnd.openxmlformats-officedocument.presentationml.tags+xml"/>
  <Override PartName="/ppt/tags/tag1853.xml" ContentType="application/vnd.openxmlformats-officedocument.presentationml.tags+xml"/>
  <Override PartName="/ppt/tags/tag1854.xml" ContentType="application/vnd.openxmlformats-officedocument.presentationml.tags+xml"/>
  <Override PartName="/ppt/tags/tag1855.xml" ContentType="application/vnd.openxmlformats-officedocument.presentationml.tags+xml"/>
  <Override PartName="/ppt/tags/tag1856.xml" ContentType="application/vnd.openxmlformats-officedocument.presentationml.tags+xml"/>
  <Override PartName="/ppt/tags/tag1857.xml" ContentType="application/vnd.openxmlformats-officedocument.presentationml.tags+xml"/>
  <Override PartName="/ppt/tags/tag1858.xml" ContentType="application/vnd.openxmlformats-officedocument.presentationml.tags+xml"/>
  <Override PartName="/ppt/tags/tag1859.xml" ContentType="application/vnd.openxmlformats-officedocument.presentationml.tags+xml"/>
  <Override PartName="/ppt/tags/tag186.xml" ContentType="application/vnd.openxmlformats-officedocument.presentationml.tags+xml"/>
  <Override PartName="/ppt/tags/tag1860.xml" ContentType="application/vnd.openxmlformats-officedocument.presentationml.tags+xml"/>
  <Override PartName="/ppt/tags/tag1861.xml" ContentType="application/vnd.openxmlformats-officedocument.presentationml.tags+xml"/>
  <Override PartName="/ppt/tags/tag1862.xml" ContentType="application/vnd.openxmlformats-officedocument.presentationml.tags+xml"/>
  <Override PartName="/ppt/tags/tag1863.xml" ContentType="application/vnd.openxmlformats-officedocument.presentationml.tags+xml"/>
  <Override PartName="/ppt/tags/tag1864.xml" ContentType="application/vnd.openxmlformats-officedocument.presentationml.tags+xml"/>
  <Override PartName="/ppt/tags/tag1865.xml" ContentType="application/vnd.openxmlformats-officedocument.presentationml.tags+xml"/>
  <Override PartName="/ppt/tags/tag1866.xml" ContentType="application/vnd.openxmlformats-officedocument.presentationml.tags+xml"/>
  <Override PartName="/ppt/tags/tag1867.xml" ContentType="application/vnd.openxmlformats-officedocument.presentationml.tags+xml"/>
  <Override PartName="/ppt/tags/tag1868.xml" ContentType="application/vnd.openxmlformats-officedocument.presentationml.tags+xml"/>
  <Override PartName="/ppt/tags/tag1869.xml" ContentType="application/vnd.openxmlformats-officedocument.presentationml.tags+xml"/>
  <Override PartName="/ppt/tags/tag187.xml" ContentType="application/vnd.openxmlformats-officedocument.presentationml.tags+xml"/>
  <Override PartName="/ppt/tags/tag1870.xml" ContentType="application/vnd.openxmlformats-officedocument.presentationml.tags+xml"/>
  <Override PartName="/ppt/tags/tag1871.xml" ContentType="application/vnd.openxmlformats-officedocument.presentationml.tags+xml"/>
  <Override PartName="/ppt/tags/tag1872.xml" ContentType="application/vnd.openxmlformats-officedocument.presentationml.tags+xml"/>
  <Override PartName="/ppt/tags/tag1873.xml" ContentType="application/vnd.openxmlformats-officedocument.presentationml.tags+xml"/>
  <Override PartName="/ppt/tags/tag1874.xml" ContentType="application/vnd.openxmlformats-officedocument.presentationml.tags+xml"/>
  <Override PartName="/ppt/tags/tag1875.xml" ContentType="application/vnd.openxmlformats-officedocument.presentationml.tags+xml"/>
  <Override PartName="/ppt/tags/tag1876.xml" ContentType="application/vnd.openxmlformats-officedocument.presentationml.tags+xml"/>
  <Override PartName="/ppt/tags/tag1877.xml" ContentType="application/vnd.openxmlformats-officedocument.presentationml.tags+xml"/>
  <Override PartName="/ppt/tags/tag1878.xml" ContentType="application/vnd.openxmlformats-officedocument.presentationml.tags+xml"/>
  <Override PartName="/ppt/tags/tag1879.xml" ContentType="application/vnd.openxmlformats-officedocument.presentationml.tags+xml"/>
  <Override PartName="/ppt/tags/tag188.xml" ContentType="application/vnd.openxmlformats-officedocument.presentationml.tags+xml"/>
  <Override PartName="/ppt/tags/tag1880.xml" ContentType="application/vnd.openxmlformats-officedocument.presentationml.tags+xml"/>
  <Override PartName="/ppt/tags/tag1881.xml" ContentType="application/vnd.openxmlformats-officedocument.presentationml.tags+xml"/>
  <Override PartName="/ppt/tags/tag1882.xml" ContentType="application/vnd.openxmlformats-officedocument.presentationml.tags+xml"/>
  <Override PartName="/ppt/tags/tag1883.xml" ContentType="application/vnd.openxmlformats-officedocument.presentationml.tags+xml"/>
  <Override PartName="/ppt/tags/tag1884.xml" ContentType="application/vnd.openxmlformats-officedocument.presentationml.tags+xml"/>
  <Override PartName="/ppt/tags/tag1885.xml" ContentType="application/vnd.openxmlformats-officedocument.presentationml.tags+xml"/>
  <Override PartName="/ppt/tags/tag1886.xml" ContentType="application/vnd.openxmlformats-officedocument.presentationml.tags+xml"/>
  <Override PartName="/ppt/tags/tag1887.xml" ContentType="application/vnd.openxmlformats-officedocument.presentationml.tags+xml"/>
  <Override PartName="/ppt/tags/tag1888.xml" ContentType="application/vnd.openxmlformats-officedocument.presentationml.tags+xml"/>
  <Override PartName="/ppt/tags/tag1889.xml" ContentType="application/vnd.openxmlformats-officedocument.presentationml.tags+xml"/>
  <Override PartName="/ppt/tags/tag189.xml" ContentType="application/vnd.openxmlformats-officedocument.presentationml.tags+xml"/>
  <Override PartName="/ppt/tags/tag1890.xml" ContentType="application/vnd.openxmlformats-officedocument.presentationml.tags+xml"/>
  <Override PartName="/ppt/tags/tag1891.xml" ContentType="application/vnd.openxmlformats-officedocument.presentationml.tags+xml"/>
  <Override PartName="/ppt/tags/tag1892.xml" ContentType="application/vnd.openxmlformats-officedocument.presentationml.tags+xml"/>
  <Override PartName="/ppt/tags/tag1893.xml" ContentType="application/vnd.openxmlformats-officedocument.presentationml.tags+xml"/>
  <Override PartName="/ppt/tags/tag1894.xml" ContentType="application/vnd.openxmlformats-officedocument.presentationml.tags+xml"/>
  <Override PartName="/ppt/tags/tag1895.xml" ContentType="application/vnd.openxmlformats-officedocument.presentationml.tags+xml"/>
  <Override PartName="/ppt/tags/tag1896.xml" ContentType="application/vnd.openxmlformats-officedocument.presentationml.tags+xml"/>
  <Override PartName="/ppt/tags/tag1897.xml" ContentType="application/vnd.openxmlformats-officedocument.presentationml.tags+xml"/>
  <Override PartName="/ppt/tags/tag1898.xml" ContentType="application/vnd.openxmlformats-officedocument.presentationml.tags+xml"/>
  <Override PartName="/ppt/tags/tag1899.xml" ContentType="application/vnd.openxmlformats-officedocument.presentationml.tags+xml"/>
  <Override PartName="/ppt/tags/tag19.xml" ContentType="application/vnd.openxmlformats-officedocument.presentationml.tags+xml"/>
  <Override PartName="/ppt/tags/tag190.xml" ContentType="application/vnd.openxmlformats-officedocument.presentationml.tags+xml"/>
  <Override PartName="/ppt/tags/tag1900.xml" ContentType="application/vnd.openxmlformats-officedocument.presentationml.tags+xml"/>
  <Override PartName="/ppt/tags/tag1901.xml" ContentType="application/vnd.openxmlformats-officedocument.presentationml.tags+xml"/>
  <Override PartName="/ppt/tags/tag1902.xml" ContentType="application/vnd.openxmlformats-officedocument.presentationml.tags+xml"/>
  <Override PartName="/ppt/tags/tag1903.xml" ContentType="application/vnd.openxmlformats-officedocument.presentationml.tags+xml"/>
  <Override PartName="/ppt/tags/tag1904.xml" ContentType="application/vnd.openxmlformats-officedocument.presentationml.tags+xml"/>
  <Override PartName="/ppt/tags/tag1905.xml" ContentType="application/vnd.openxmlformats-officedocument.presentationml.tags+xml"/>
  <Override PartName="/ppt/tags/tag1906.xml" ContentType="application/vnd.openxmlformats-officedocument.presentationml.tags+xml"/>
  <Override PartName="/ppt/tags/tag1907.xml" ContentType="application/vnd.openxmlformats-officedocument.presentationml.tags+xml"/>
  <Override PartName="/ppt/tags/tag1908.xml" ContentType="application/vnd.openxmlformats-officedocument.presentationml.tags+xml"/>
  <Override PartName="/ppt/tags/tag1909.xml" ContentType="application/vnd.openxmlformats-officedocument.presentationml.tags+xml"/>
  <Override PartName="/ppt/tags/tag191.xml" ContentType="application/vnd.openxmlformats-officedocument.presentationml.tags+xml"/>
  <Override PartName="/ppt/tags/tag1910.xml" ContentType="application/vnd.openxmlformats-officedocument.presentationml.tags+xml"/>
  <Override PartName="/ppt/tags/tag1911.xml" ContentType="application/vnd.openxmlformats-officedocument.presentationml.tags+xml"/>
  <Override PartName="/ppt/tags/tag1912.xml" ContentType="application/vnd.openxmlformats-officedocument.presentationml.tags+xml"/>
  <Override PartName="/ppt/tags/tag1913.xml" ContentType="application/vnd.openxmlformats-officedocument.presentationml.tags+xml"/>
  <Override PartName="/ppt/tags/tag1914.xml" ContentType="application/vnd.openxmlformats-officedocument.presentationml.tags+xml"/>
  <Override PartName="/ppt/tags/tag1915.xml" ContentType="application/vnd.openxmlformats-officedocument.presentationml.tags+xml"/>
  <Override PartName="/ppt/tags/tag1916.xml" ContentType="application/vnd.openxmlformats-officedocument.presentationml.tags+xml"/>
  <Override PartName="/ppt/tags/tag1917.xml" ContentType="application/vnd.openxmlformats-officedocument.presentationml.tags+xml"/>
  <Override PartName="/ppt/tags/tag1918.xml" ContentType="application/vnd.openxmlformats-officedocument.presentationml.tags+xml"/>
  <Override PartName="/ppt/tags/tag1919.xml" ContentType="application/vnd.openxmlformats-officedocument.presentationml.tags+xml"/>
  <Override PartName="/ppt/tags/tag192.xml" ContentType="application/vnd.openxmlformats-officedocument.presentationml.tags+xml"/>
  <Override PartName="/ppt/tags/tag1920.xml" ContentType="application/vnd.openxmlformats-officedocument.presentationml.tags+xml"/>
  <Override PartName="/ppt/tags/tag1921.xml" ContentType="application/vnd.openxmlformats-officedocument.presentationml.tags+xml"/>
  <Override PartName="/ppt/tags/tag1922.xml" ContentType="application/vnd.openxmlformats-officedocument.presentationml.tags+xml"/>
  <Override PartName="/ppt/tags/tag1923.xml" ContentType="application/vnd.openxmlformats-officedocument.presentationml.tags+xml"/>
  <Override PartName="/ppt/tags/tag1924.xml" ContentType="application/vnd.openxmlformats-officedocument.presentationml.tags+xml"/>
  <Override PartName="/ppt/tags/tag1925.xml" ContentType="application/vnd.openxmlformats-officedocument.presentationml.tags+xml"/>
  <Override PartName="/ppt/tags/tag1926.xml" ContentType="application/vnd.openxmlformats-officedocument.presentationml.tags+xml"/>
  <Override PartName="/ppt/tags/tag1927.xml" ContentType="application/vnd.openxmlformats-officedocument.presentationml.tags+xml"/>
  <Override PartName="/ppt/tags/tag1928.xml" ContentType="application/vnd.openxmlformats-officedocument.presentationml.tags+xml"/>
  <Override PartName="/ppt/tags/tag1929.xml" ContentType="application/vnd.openxmlformats-officedocument.presentationml.tags+xml"/>
  <Override PartName="/ppt/tags/tag193.xml" ContentType="application/vnd.openxmlformats-officedocument.presentationml.tags+xml"/>
  <Override PartName="/ppt/tags/tag1930.xml" ContentType="application/vnd.openxmlformats-officedocument.presentationml.tags+xml"/>
  <Override PartName="/ppt/tags/tag1931.xml" ContentType="application/vnd.openxmlformats-officedocument.presentationml.tags+xml"/>
  <Override PartName="/ppt/tags/tag1932.xml" ContentType="application/vnd.openxmlformats-officedocument.presentationml.tags+xml"/>
  <Override PartName="/ppt/tags/tag1933.xml" ContentType="application/vnd.openxmlformats-officedocument.presentationml.tags+xml"/>
  <Override PartName="/ppt/tags/tag1934.xml" ContentType="application/vnd.openxmlformats-officedocument.presentationml.tags+xml"/>
  <Override PartName="/ppt/tags/tag1935.xml" ContentType="application/vnd.openxmlformats-officedocument.presentationml.tags+xml"/>
  <Override PartName="/ppt/tags/tag1936.xml" ContentType="application/vnd.openxmlformats-officedocument.presentationml.tags+xml"/>
  <Override PartName="/ppt/tags/tag1937.xml" ContentType="application/vnd.openxmlformats-officedocument.presentationml.tags+xml"/>
  <Override PartName="/ppt/tags/tag1938.xml" ContentType="application/vnd.openxmlformats-officedocument.presentationml.tags+xml"/>
  <Override PartName="/ppt/tags/tag1939.xml" ContentType="application/vnd.openxmlformats-officedocument.presentationml.tags+xml"/>
  <Override PartName="/ppt/tags/tag194.xml" ContentType="application/vnd.openxmlformats-officedocument.presentationml.tags+xml"/>
  <Override PartName="/ppt/tags/tag1940.xml" ContentType="application/vnd.openxmlformats-officedocument.presentationml.tags+xml"/>
  <Override PartName="/ppt/tags/tag1941.xml" ContentType="application/vnd.openxmlformats-officedocument.presentationml.tags+xml"/>
  <Override PartName="/ppt/tags/tag1942.xml" ContentType="application/vnd.openxmlformats-officedocument.presentationml.tags+xml"/>
  <Override PartName="/ppt/tags/tag1943.xml" ContentType="application/vnd.openxmlformats-officedocument.presentationml.tags+xml"/>
  <Override PartName="/ppt/tags/tag1944.xml" ContentType="application/vnd.openxmlformats-officedocument.presentationml.tags+xml"/>
  <Override PartName="/ppt/tags/tag1945.xml" ContentType="application/vnd.openxmlformats-officedocument.presentationml.tags+xml"/>
  <Override PartName="/ppt/tags/tag1946.xml" ContentType="application/vnd.openxmlformats-officedocument.presentationml.tags+xml"/>
  <Override PartName="/ppt/tags/tag1947.xml" ContentType="application/vnd.openxmlformats-officedocument.presentationml.tags+xml"/>
  <Override PartName="/ppt/tags/tag1948.xml" ContentType="application/vnd.openxmlformats-officedocument.presentationml.tags+xml"/>
  <Override PartName="/ppt/tags/tag1949.xml" ContentType="application/vnd.openxmlformats-officedocument.presentationml.tags+xml"/>
  <Override PartName="/ppt/tags/tag195.xml" ContentType="application/vnd.openxmlformats-officedocument.presentationml.tags+xml"/>
  <Override PartName="/ppt/tags/tag1950.xml" ContentType="application/vnd.openxmlformats-officedocument.presentationml.tags+xml"/>
  <Override PartName="/ppt/tags/tag1951.xml" ContentType="application/vnd.openxmlformats-officedocument.presentationml.tags+xml"/>
  <Override PartName="/ppt/tags/tag1952.xml" ContentType="application/vnd.openxmlformats-officedocument.presentationml.tags+xml"/>
  <Override PartName="/ppt/tags/tag1953.xml" ContentType="application/vnd.openxmlformats-officedocument.presentationml.tags+xml"/>
  <Override PartName="/ppt/tags/tag1954.xml" ContentType="application/vnd.openxmlformats-officedocument.presentationml.tags+xml"/>
  <Override PartName="/ppt/tags/tag1955.xml" ContentType="application/vnd.openxmlformats-officedocument.presentationml.tags+xml"/>
  <Override PartName="/ppt/tags/tag1956.xml" ContentType="application/vnd.openxmlformats-officedocument.presentationml.tags+xml"/>
  <Override PartName="/ppt/tags/tag1957.xml" ContentType="application/vnd.openxmlformats-officedocument.presentationml.tags+xml"/>
  <Override PartName="/ppt/tags/tag1958.xml" ContentType="application/vnd.openxmlformats-officedocument.presentationml.tags+xml"/>
  <Override PartName="/ppt/tags/tag1959.xml" ContentType="application/vnd.openxmlformats-officedocument.presentationml.tags+xml"/>
  <Override PartName="/ppt/tags/tag196.xml" ContentType="application/vnd.openxmlformats-officedocument.presentationml.tags+xml"/>
  <Override PartName="/ppt/tags/tag1960.xml" ContentType="application/vnd.openxmlformats-officedocument.presentationml.tags+xml"/>
  <Override PartName="/ppt/tags/tag1961.xml" ContentType="application/vnd.openxmlformats-officedocument.presentationml.tags+xml"/>
  <Override PartName="/ppt/tags/tag1962.xml" ContentType="application/vnd.openxmlformats-officedocument.presentationml.tags+xml"/>
  <Override PartName="/ppt/tags/tag1963.xml" ContentType="application/vnd.openxmlformats-officedocument.presentationml.tags+xml"/>
  <Override PartName="/ppt/tags/tag1964.xml" ContentType="application/vnd.openxmlformats-officedocument.presentationml.tags+xml"/>
  <Override PartName="/ppt/tags/tag1965.xml" ContentType="application/vnd.openxmlformats-officedocument.presentationml.tags+xml"/>
  <Override PartName="/ppt/tags/tag1966.xml" ContentType="application/vnd.openxmlformats-officedocument.presentationml.tags+xml"/>
  <Override PartName="/ppt/tags/tag1967.xml" ContentType="application/vnd.openxmlformats-officedocument.presentationml.tags+xml"/>
  <Override PartName="/ppt/tags/tag1968.xml" ContentType="application/vnd.openxmlformats-officedocument.presentationml.tags+xml"/>
  <Override PartName="/ppt/tags/tag1969.xml" ContentType="application/vnd.openxmlformats-officedocument.presentationml.tags+xml"/>
  <Override PartName="/ppt/tags/tag197.xml" ContentType="application/vnd.openxmlformats-officedocument.presentationml.tags+xml"/>
  <Override PartName="/ppt/tags/tag1970.xml" ContentType="application/vnd.openxmlformats-officedocument.presentationml.tags+xml"/>
  <Override PartName="/ppt/tags/tag1971.xml" ContentType="application/vnd.openxmlformats-officedocument.presentationml.tags+xml"/>
  <Override PartName="/ppt/tags/tag1972.xml" ContentType="application/vnd.openxmlformats-officedocument.presentationml.tags+xml"/>
  <Override PartName="/ppt/tags/tag1973.xml" ContentType="application/vnd.openxmlformats-officedocument.presentationml.tags+xml"/>
  <Override PartName="/ppt/tags/tag1974.xml" ContentType="application/vnd.openxmlformats-officedocument.presentationml.tags+xml"/>
  <Override PartName="/ppt/tags/tag1975.xml" ContentType="application/vnd.openxmlformats-officedocument.presentationml.tags+xml"/>
  <Override PartName="/ppt/tags/tag1976.xml" ContentType="application/vnd.openxmlformats-officedocument.presentationml.tags+xml"/>
  <Override PartName="/ppt/tags/tag1977.xml" ContentType="application/vnd.openxmlformats-officedocument.presentationml.tags+xml"/>
  <Override PartName="/ppt/tags/tag1978.xml" ContentType="application/vnd.openxmlformats-officedocument.presentationml.tags+xml"/>
  <Override PartName="/ppt/tags/tag1979.xml" ContentType="application/vnd.openxmlformats-officedocument.presentationml.tags+xml"/>
  <Override PartName="/ppt/tags/tag198.xml" ContentType="application/vnd.openxmlformats-officedocument.presentationml.tags+xml"/>
  <Override PartName="/ppt/tags/tag1980.xml" ContentType="application/vnd.openxmlformats-officedocument.presentationml.tags+xml"/>
  <Override PartName="/ppt/tags/tag1981.xml" ContentType="application/vnd.openxmlformats-officedocument.presentationml.tags+xml"/>
  <Override PartName="/ppt/tags/tag1982.xml" ContentType="application/vnd.openxmlformats-officedocument.presentationml.tags+xml"/>
  <Override PartName="/ppt/tags/tag1983.xml" ContentType="application/vnd.openxmlformats-officedocument.presentationml.tags+xml"/>
  <Override PartName="/ppt/tags/tag1984.xml" ContentType="application/vnd.openxmlformats-officedocument.presentationml.tags+xml"/>
  <Override PartName="/ppt/tags/tag1985.xml" ContentType="application/vnd.openxmlformats-officedocument.presentationml.tags+xml"/>
  <Override PartName="/ppt/tags/tag1986.xml" ContentType="application/vnd.openxmlformats-officedocument.presentationml.tags+xml"/>
  <Override PartName="/ppt/tags/tag1987.xml" ContentType="application/vnd.openxmlformats-officedocument.presentationml.tags+xml"/>
  <Override PartName="/ppt/tags/tag1988.xml" ContentType="application/vnd.openxmlformats-officedocument.presentationml.tags+xml"/>
  <Override PartName="/ppt/tags/tag1989.xml" ContentType="application/vnd.openxmlformats-officedocument.presentationml.tags+xml"/>
  <Override PartName="/ppt/tags/tag199.xml" ContentType="application/vnd.openxmlformats-officedocument.presentationml.tags+xml"/>
  <Override PartName="/ppt/tags/tag1990.xml" ContentType="application/vnd.openxmlformats-officedocument.presentationml.tags+xml"/>
  <Override PartName="/ppt/tags/tag1991.xml" ContentType="application/vnd.openxmlformats-officedocument.presentationml.tags+xml"/>
  <Override PartName="/ppt/tags/tag1992.xml" ContentType="application/vnd.openxmlformats-officedocument.presentationml.tags+xml"/>
  <Override PartName="/ppt/tags/tag1993.xml" ContentType="application/vnd.openxmlformats-officedocument.presentationml.tags+xml"/>
  <Override PartName="/ppt/tags/tag1994.xml" ContentType="application/vnd.openxmlformats-officedocument.presentationml.tags+xml"/>
  <Override PartName="/ppt/tags/tag1995.xml" ContentType="application/vnd.openxmlformats-officedocument.presentationml.tags+xml"/>
  <Override PartName="/ppt/tags/tag1996.xml" ContentType="application/vnd.openxmlformats-officedocument.presentationml.tags+xml"/>
  <Override PartName="/ppt/tags/tag1997.xml" ContentType="application/vnd.openxmlformats-officedocument.presentationml.tags+xml"/>
  <Override PartName="/ppt/tags/tag1998.xml" ContentType="application/vnd.openxmlformats-officedocument.presentationml.tags+xml"/>
  <Override PartName="/ppt/tags/tag199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00.xml" ContentType="application/vnd.openxmlformats-officedocument.presentationml.tags+xml"/>
  <Override PartName="/ppt/tags/tag2000.xml" ContentType="application/vnd.openxmlformats-officedocument.presentationml.tags+xml"/>
  <Override PartName="/ppt/tags/tag2001.xml" ContentType="application/vnd.openxmlformats-officedocument.presentationml.tags+xml"/>
  <Override PartName="/ppt/tags/tag2002.xml" ContentType="application/vnd.openxmlformats-officedocument.presentationml.tags+xml"/>
  <Override PartName="/ppt/tags/tag2003.xml" ContentType="application/vnd.openxmlformats-officedocument.presentationml.tags+xml"/>
  <Override PartName="/ppt/tags/tag2004.xml" ContentType="application/vnd.openxmlformats-officedocument.presentationml.tags+xml"/>
  <Override PartName="/ppt/tags/tag2005.xml" ContentType="application/vnd.openxmlformats-officedocument.presentationml.tags+xml"/>
  <Override PartName="/ppt/tags/tag2006.xml" ContentType="application/vnd.openxmlformats-officedocument.presentationml.tags+xml"/>
  <Override PartName="/ppt/tags/tag2007.xml" ContentType="application/vnd.openxmlformats-officedocument.presentationml.tags+xml"/>
  <Override PartName="/ppt/tags/tag2008.xml" ContentType="application/vnd.openxmlformats-officedocument.presentationml.tags+xml"/>
  <Override PartName="/ppt/tags/tag2009.xml" ContentType="application/vnd.openxmlformats-officedocument.presentationml.tags+xml"/>
  <Override PartName="/ppt/tags/tag201.xml" ContentType="application/vnd.openxmlformats-officedocument.presentationml.tags+xml"/>
  <Override PartName="/ppt/tags/tag2010.xml" ContentType="application/vnd.openxmlformats-officedocument.presentationml.tags+xml"/>
  <Override PartName="/ppt/tags/tag2011.xml" ContentType="application/vnd.openxmlformats-officedocument.presentationml.tags+xml"/>
  <Override PartName="/ppt/tags/tag2012.xml" ContentType="application/vnd.openxmlformats-officedocument.presentationml.tags+xml"/>
  <Override PartName="/ppt/tags/tag2013.xml" ContentType="application/vnd.openxmlformats-officedocument.presentationml.tags+xml"/>
  <Override PartName="/ppt/tags/tag2014.xml" ContentType="application/vnd.openxmlformats-officedocument.presentationml.tags+xml"/>
  <Override PartName="/ppt/tags/tag2015.xml" ContentType="application/vnd.openxmlformats-officedocument.presentationml.tags+xml"/>
  <Override PartName="/ppt/tags/tag2016.xml" ContentType="application/vnd.openxmlformats-officedocument.presentationml.tags+xml"/>
  <Override PartName="/ppt/tags/tag2017.xml" ContentType="application/vnd.openxmlformats-officedocument.presentationml.tags+xml"/>
  <Override PartName="/ppt/tags/tag2018.xml" ContentType="application/vnd.openxmlformats-officedocument.presentationml.tags+xml"/>
  <Override PartName="/ppt/tags/tag2019.xml" ContentType="application/vnd.openxmlformats-officedocument.presentationml.tags+xml"/>
  <Override PartName="/ppt/tags/tag202.xml" ContentType="application/vnd.openxmlformats-officedocument.presentationml.tags+xml"/>
  <Override PartName="/ppt/tags/tag2020.xml" ContentType="application/vnd.openxmlformats-officedocument.presentationml.tags+xml"/>
  <Override PartName="/ppt/tags/tag2021.xml" ContentType="application/vnd.openxmlformats-officedocument.presentationml.tags+xml"/>
  <Override PartName="/ppt/tags/tag2022.xml" ContentType="application/vnd.openxmlformats-officedocument.presentationml.tags+xml"/>
  <Override PartName="/ppt/tags/tag2023.xml" ContentType="application/vnd.openxmlformats-officedocument.presentationml.tags+xml"/>
  <Override PartName="/ppt/tags/tag2024.xml" ContentType="application/vnd.openxmlformats-officedocument.presentationml.tags+xml"/>
  <Override PartName="/ppt/tags/tag2025.xml" ContentType="application/vnd.openxmlformats-officedocument.presentationml.tags+xml"/>
  <Override PartName="/ppt/tags/tag2026.xml" ContentType="application/vnd.openxmlformats-officedocument.presentationml.tags+xml"/>
  <Override PartName="/ppt/tags/tag2027.xml" ContentType="application/vnd.openxmlformats-officedocument.presentationml.tags+xml"/>
  <Override PartName="/ppt/tags/tag2028.xml" ContentType="application/vnd.openxmlformats-officedocument.presentationml.tags+xml"/>
  <Override PartName="/ppt/tags/tag2029.xml" ContentType="application/vnd.openxmlformats-officedocument.presentationml.tags+xml"/>
  <Override PartName="/ppt/tags/tag203.xml" ContentType="application/vnd.openxmlformats-officedocument.presentationml.tags+xml"/>
  <Override PartName="/ppt/tags/tag2030.xml" ContentType="application/vnd.openxmlformats-officedocument.presentationml.tags+xml"/>
  <Override PartName="/ppt/tags/tag2031.xml" ContentType="application/vnd.openxmlformats-officedocument.presentationml.tags+xml"/>
  <Override PartName="/ppt/tags/tag2032.xml" ContentType="application/vnd.openxmlformats-officedocument.presentationml.tags+xml"/>
  <Override PartName="/ppt/tags/tag2033.xml" ContentType="application/vnd.openxmlformats-officedocument.presentationml.tags+xml"/>
  <Override PartName="/ppt/tags/tag2034.xml" ContentType="application/vnd.openxmlformats-officedocument.presentationml.tags+xml"/>
  <Override PartName="/ppt/tags/tag2035.xml" ContentType="application/vnd.openxmlformats-officedocument.presentationml.tags+xml"/>
  <Override PartName="/ppt/tags/tag2036.xml" ContentType="application/vnd.openxmlformats-officedocument.presentationml.tags+xml"/>
  <Override PartName="/ppt/tags/tag2037.xml" ContentType="application/vnd.openxmlformats-officedocument.presentationml.tags+xml"/>
  <Override PartName="/ppt/tags/tag2038.xml" ContentType="application/vnd.openxmlformats-officedocument.presentationml.tags+xml"/>
  <Override PartName="/ppt/tags/tag2039.xml" ContentType="application/vnd.openxmlformats-officedocument.presentationml.tags+xml"/>
  <Override PartName="/ppt/tags/tag204.xml" ContentType="application/vnd.openxmlformats-officedocument.presentationml.tags+xml"/>
  <Override PartName="/ppt/tags/tag2040.xml" ContentType="application/vnd.openxmlformats-officedocument.presentationml.tags+xml"/>
  <Override PartName="/ppt/tags/tag2041.xml" ContentType="application/vnd.openxmlformats-officedocument.presentationml.tags+xml"/>
  <Override PartName="/ppt/tags/tag2042.xml" ContentType="application/vnd.openxmlformats-officedocument.presentationml.tags+xml"/>
  <Override PartName="/ppt/tags/tag2043.xml" ContentType="application/vnd.openxmlformats-officedocument.presentationml.tags+xml"/>
  <Override PartName="/ppt/tags/tag2044.xml" ContentType="application/vnd.openxmlformats-officedocument.presentationml.tags+xml"/>
  <Override PartName="/ppt/tags/tag2045.xml" ContentType="application/vnd.openxmlformats-officedocument.presentationml.tags+xml"/>
  <Override PartName="/ppt/tags/tag2046.xml" ContentType="application/vnd.openxmlformats-officedocument.presentationml.tags+xml"/>
  <Override PartName="/ppt/tags/tag2047.xml" ContentType="application/vnd.openxmlformats-officedocument.presentationml.tags+xml"/>
  <Override PartName="/ppt/tags/tag2048.xml" ContentType="application/vnd.openxmlformats-officedocument.presentationml.tags+xml"/>
  <Override PartName="/ppt/tags/tag2049.xml" ContentType="application/vnd.openxmlformats-officedocument.presentationml.tags+xml"/>
  <Override PartName="/ppt/tags/tag205.xml" ContentType="application/vnd.openxmlformats-officedocument.presentationml.tags+xml"/>
  <Override PartName="/ppt/tags/tag2050.xml" ContentType="application/vnd.openxmlformats-officedocument.presentationml.tags+xml"/>
  <Override PartName="/ppt/tags/tag2051.xml" ContentType="application/vnd.openxmlformats-officedocument.presentationml.tags+xml"/>
  <Override PartName="/ppt/tags/tag2052.xml" ContentType="application/vnd.openxmlformats-officedocument.presentationml.tags+xml"/>
  <Override PartName="/ppt/tags/tag2053.xml" ContentType="application/vnd.openxmlformats-officedocument.presentationml.tags+xml"/>
  <Override PartName="/ppt/tags/tag2054.xml" ContentType="application/vnd.openxmlformats-officedocument.presentationml.tags+xml"/>
  <Override PartName="/ppt/tags/tag2055.xml" ContentType="application/vnd.openxmlformats-officedocument.presentationml.tags+xml"/>
  <Override PartName="/ppt/tags/tag2056.xml" ContentType="application/vnd.openxmlformats-officedocument.presentationml.tags+xml"/>
  <Override PartName="/ppt/tags/tag2057.xml" ContentType="application/vnd.openxmlformats-officedocument.presentationml.tags+xml"/>
  <Override PartName="/ppt/tags/tag2058.xml" ContentType="application/vnd.openxmlformats-officedocument.presentationml.tags+xml"/>
  <Override PartName="/ppt/tags/tag2059.xml" ContentType="application/vnd.openxmlformats-officedocument.presentationml.tags+xml"/>
  <Override PartName="/ppt/tags/tag206.xml" ContentType="application/vnd.openxmlformats-officedocument.presentationml.tags+xml"/>
  <Override PartName="/ppt/tags/tag2060.xml" ContentType="application/vnd.openxmlformats-officedocument.presentationml.tags+xml"/>
  <Override PartName="/ppt/tags/tag2061.xml" ContentType="application/vnd.openxmlformats-officedocument.presentationml.tags+xml"/>
  <Override PartName="/ppt/tags/tag2062.xml" ContentType="application/vnd.openxmlformats-officedocument.presentationml.tags+xml"/>
  <Override PartName="/ppt/tags/tag2063.xml" ContentType="application/vnd.openxmlformats-officedocument.presentationml.tags+xml"/>
  <Override PartName="/ppt/tags/tag2064.xml" ContentType="application/vnd.openxmlformats-officedocument.presentationml.tags+xml"/>
  <Override PartName="/ppt/tags/tag2065.xml" ContentType="application/vnd.openxmlformats-officedocument.presentationml.tags+xml"/>
  <Override PartName="/ppt/tags/tag2066.xml" ContentType="application/vnd.openxmlformats-officedocument.presentationml.tags+xml"/>
  <Override PartName="/ppt/tags/tag2067.xml" ContentType="application/vnd.openxmlformats-officedocument.presentationml.tags+xml"/>
  <Override PartName="/ppt/tags/tag2068.xml" ContentType="application/vnd.openxmlformats-officedocument.presentationml.tags+xml"/>
  <Override PartName="/ppt/tags/tag2069.xml" ContentType="application/vnd.openxmlformats-officedocument.presentationml.tags+xml"/>
  <Override PartName="/ppt/tags/tag207.xml" ContentType="application/vnd.openxmlformats-officedocument.presentationml.tags+xml"/>
  <Override PartName="/ppt/tags/tag2070.xml" ContentType="application/vnd.openxmlformats-officedocument.presentationml.tags+xml"/>
  <Override PartName="/ppt/tags/tag2071.xml" ContentType="application/vnd.openxmlformats-officedocument.presentationml.tags+xml"/>
  <Override PartName="/ppt/tags/tag2072.xml" ContentType="application/vnd.openxmlformats-officedocument.presentationml.tags+xml"/>
  <Override PartName="/ppt/tags/tag2073.xml" ContentType="application/vnd.openxmlformats-officedocument.presentationml.tags+xml"/>
  <Override PartName="/ppt/tags/tag2074.xml" ContentType="application/vnd.openxmlformats-officedocument.presentationml.tags+xml"/>
  <Override PartName="/ppt/tags/tag2075.xml" ContentType="application/vnd.openxmlformats-officedocument.presentationml.tags+xml"/>
  <Override PartName="/ppt/tags/tag2076.xml" ContentType="application/vnd.openxmlformats-officedocument.presentationml.tags+xml"/>
  <Override PartName="/ppt/tags/tag2077.xml" ContentType="application/vnd.openxmlformats-officedocument.presentationml.tags+xml"/>
  <Override PartName="/ppt/tags/tag2078.xml" ContentType="application/vnd.openxmlformats-officedocument.presentationml.tags+xml"/>
  <Override PartName="/ppt/tags/tag2079.xml" ContentType="application/vnd.openxmlformats-officedocument.presentationml.tags+xml"/>
  <Override PartName="/ppt/tags/tag208.xml" ContentType="application/vnd.openxmlformats-officedocument.presentationml.tags+xml"/>
  <Override PartName="/ppt/tags/tag2080.xml" ContentType="application/vnd.openxmlformats-officedocument.presentationml.tags+xml"/>
  <Override PartName="/ppt/tags/tag2081.xml" ContentType="application/vnd.openxmlformats-officedocument.presentationml.tags+xml"/>
  <Override PartName="/ppt/tags/tag2082.xml" ContentType="application/vnd.openxmlformats-officedocument.presentationml.tags+xml"/>
  <Override PartName="/ppt/tags/tag2083.xml" ContentType="application/vnd.openxmlformats-officedocument.presentationml.tags+xml"/>
  <Override PartName="/ppt/tags/tag2084.xml" ContentType="application/vnd.openxmlformats-officedocument.presentationml.tags+xml"/>
  <Override PartName="/ppt/tags/tag2085.xml" ContentType="application/vnd.openxmlformats-officedocument.presentationml.tags+xml"/>
  <Override PartName="/ppt/tags/tag2086.xml" ContentType="application/vnd.openxmlformats-officedocument.presentationml.tags+xml"/>
  <Override PartName="/ppt/tags/tag2087.xml" ContentType="application/vnd.openxmlformats-officedocument.presentationml.tags+xml"/>
  <Override PartName="/ppt/tags/tag2088.xml" ContentType="application/vnd.openxmlformats-officedocument.presentationml.tags+xml"/>
  <Override PartName="/ppt/tags/tag2089.xml" ContentType="application/vnd.openxmlformats-officedocument.presentationml.tags+xml"/>
  <Override PartName="/ppt/tags/tag209.xml" ContentType="application/vnd.openxmlformats-officedocument.presentationml.tags+xml"/>
  <Override PartName="/ppt/tags/tag2090.xml" ContentType="application/vnd.openxmlformats-officedocument.presentationml.tags+xml"/>
  <Override PartName="/ppt/tags/tag2091.xml" ContentType="application/vnd.openxmlformats-officedocument.presentationml.tags+xml"/>
  <Override PartName="/ppt/tags/tag2092.xml" ContentType="application/vnd.openxmlformats-officedocument.presentationml.tags+xml"/>
  <Override PartName="/ppt/tags/tag2093.xml" ContentType="application/vnd.openxmlformats-officedocument.presentationml.tags+xml"/>
  <Override PartName="/ppt/tags/tag2094.xml" ContentType="application/vnd.openxmlformats-officedocument.presentationml.tags+xml"/>
  <Override PartName="/ppt/tags/tag2095.xml" ContentType="application/vnd.openxmlformats-officedocument.presentationml.tags+xml"/>
  <Override PartName="/ppt/tags/tag2096.xml" ContentType="application/vnd.openxmlformats-officedocument.presentationml.tags+xml"/>
  <Override PartName="/ppt/tags/tag2097.xml" ContentType="application/vnd.openxmlformats-officedocument.presentationml.tags+xml"/>
  <Override PartName="/ppt/tags/tag2098.xml" ContentType="application/vnd.openxmlformats-officedocument.presentationml.tags+xml"/>
  <Override PartName="/ppt/tags/tag2099.xml" ContentType="application/vnd.openxmlformats-officedocument.presentationml.tags+xml"/>
  <Override PartName="/ppt/tags/tag21.xml" ContentType="application/vnd.openxmlformats-officedocument.presentationml.tags+xml"/>
  <Override PartName="/ppt/tags/tag210.xml" ContentType="application/vnd.openxmlformats-officedocument.presentationml.tags+xml"/>
  <Override PartName="/ppt/tags/tag2100.xml" ContentType="application/vnd.openxmlformats-officedocument.presentationml.tags+xml"/>
  <Override PartName="/ppt/tags/tag2101.xml" ContentType="application/vnd.openxmlformats-officedocument.presentationml.tags+xml"/>
  <Override PartName="/ppt/tags/tag2102.xml" ContentType="application/vnd.openxmlformats-officedocument.presentationml.tags+xml"/>
  <Override PartName="/ppt/tags/tag2103.xml" ContentType="application/vnd.openxmlformats-officedocument.presentationml.tags+xml"/>
  <Override PartName="/ppt/tags/tag2104.xml" ContentType="application/vnd.openxmlformats-officedocument.presentationml.tags+xml"/>
  <Override PartName="/ppt/tags/tag2105.xml" ContentType="application/vnd.openxmlformats-officedocument.presentationml.tags+xml"/>
  <Override PartName="/ppt/tags/tag2106.xml" ContentType="application/vnd.openxmlformats-officedocument.presentationml.tags+xml"/>
  <Override PartName="/ppt/tags/tag2107.xml" ContentType="application/vnd.openxmlformats-officedocument.presentationml.tags+xml"/>
  <Override PartName="/ppt/tags/tag2108.xml" ContentType="application/vnd.openxmlformats-officedocument.presentationml.tags+xml"/>
  <Override PartName="/ppt/tags/tag2109.xml" ContentType="application/vnd.openxmlformats-officedocument.presentationml.tags+xml"/>
  <Override PartName="/ppt/tags/tag211.xml" ContentType="application/vnd.openxmlformats-officedocument.presentationml.tags+xml"/>
  <Override PartName="/ppt/tags/tag2110.xml" ContentType="application/vnd.openxmlformats-officedocument.presentationml.tags+xml"/>
  <Override PartName="/ppt/tags/tag2111.xml" ContentType="application/vnd.openxmlformats-officedocument.presentationml.tags+xml"/>
  <Override PartName="/ppt/tags/tag2112.xml" ContentType="application/vnd.openxmlformats-officedocument.presentationml.tags+xml"/>
  <Override PartName="/ppt/tags/tag2113.xml" ContentType="application/vnd.openxmlformats-officedocument.presentationml.tags+xml"/>
  <Override PartName="/ppt/tags/tag2114.xml" ContentType="application/vnd.openxmlformats-officedocument.presentationml.tags+xml"/>
  <Override PartName="/ppt/tags/tag2115.xml" ContentType="application/vnd.openxmlformats-officedocument.presentationml.tags+xml"/>
  <Override PartName="/ppt/tags/tag2116.xml" ContentType="application/vnd.openxmlformats-officedocument.presentationml.tags+xml"/>
  <Override PartName="/ppt/tags/tag2117.xml" ContentType="application/vnd.openxmlformats-officedocument.presentationml.tags+xml"/>
  <Override PartName="/ppt/tags/tag2118.xml" ContentType="application/vnd.openxmlformats-officedocument.presentationml.tags+xml"/>
  <Override PartName="/ppt/tags/tag2119.xml" ContentType="application/vnd.openxmlformats-officedocument.presentationml.tags+xml"/>
  <Override PartName="/ppt/tags/tag212.xml" ContentType="application/vnd.openxmlformats-officedocument.presentationml.tags+xml"/>
  <Override PartName="/ppt/tags/tag2120.xml" ContentType="application/vnd.openxmlformats-officedocument.presentationml.tags+xml"/>
  <Override PartName="/ppt/tags/tag2121.xml" ContentType="application/vnd.openxmlformats-officedocument.presentationml.tags+xml"/>
  <Override PartName="/ppt/tags/tag2122.xml" ContentType="application/vnd.openxmlformats-officedocument.presentationml.tags+xml"/>
  <Override PartName="/ppt/tags/tag2123.xml" ContentType="application/vnd.openxmlformats-officedocument.presentationml.tags+xml"/>
  <Override PartName="/ppt/tags/tag2124.xml" ContentType="application/vnd.openxmlformats-officedocument.presentationml.tags+xml"/>
  <Override PartName="/ppt/tags/tag2125.xml" ContentType="application/vnd.openxmlformats-officedocument.presentationml.tags+xml"/>
  <Override PartName="/ppt/tags/tag2126.xml" ContentType="application/vnd.openxmlformats-officedocument.presentationml.tags+xml"/>
  <Override PartName="/ppt/tags/tag2127.xml" ContentType="application/vnd.openxmlformats-officedocument.presentationml.tags+xml"/>
  <Override PartName="/ppt/tags/tag2128.xml" ContentType="application/vnd.openxmlformats-officedocument.presentationml.tags+xml"/>
  <Override PartName="/ppt/tags/tag2129.xml" ContentType="application/vnd.openxmlformats-officedocument.presentationml.tags+xml"/>
  <Override PartName="/ppt/tags/tag213.xml" ContentType="application/vnd.openxmlformats-officedocument.presentationml.tags+xml"/>
  <Override PartName="/ppt/tags/tag2130.xml" ContentType="application/vnd.openxmlformats-officedocument.presentationml.tags+xml"/>
  <Override PartName="/ppt/tags/tag2131.xml" ContentType="application/vnd.openxmlformats-officedocument.presentationml.tags+xml"/>
  <Override PartName="/ppt/tags/tag2132.xml" ContentType="application/vnd.openxmlformats-officedocument.presentationml.tags+xml"/>
  <Override PartName="/ppt/tags/tag2133.xml" ContentType="application/vnd.openxmlformats-officedocument.presentationml.tags+xml"/>
  <Override PartName="/ppt/tags/tag2134.xml" ContentType="application/vnd.openxmlformats-officedocument.presentationml.tags+xml"/>
  <Override PartName="/ppt/tags/tag2135.xml" ContentType="application/vnd.openxmlformats-officedocument.presentationml.tags+xml"/>
  <Override PartName="/ppt/tags/tag2136.xml" ContentType="application/vnd.openxmlformats-officedocument.presentationml.tags+xml"/>
  <Override PartName="/ppt/tags/tag2137.xml" ContentType="application/vnd.openxmlformats-officedocument.presentationml.tags+xml"/>
  <Override PartName="/ppt/tags/tag2138.xml" ContentType="application/vnd.openxmlformats-officedocument.presentationml.tags+xml"/>
  <Override PartName="/ppt/tags/tag2139.xml" ContentType="application/vnd.openxmlformats-officedocument.presentationml.tags+xml"/>
  <Override PartName="/ppt/tags/tag214.xml" ContentType="application/vnd.openxmlformats-officedocument.presentationml.tags+xml"/>
  <Override PartName="/ppt/tags/tag2140.xml" ContentType="application/vnd.openxmlformats-officedocument.presentationml.tags+xml"/>
  <Override PartName="/ppt/tags/tag2141.xml" ContentType="application/vnd.openxmlformats-officedocument.presentationml.tags+xml"/>
  <Override PartName="/ppt/tags/tag2142.xml" ContentType="application/vnd.openxmlformats-officedocument.presentationml.tags+xml"/>
  <Override PartName="/ppt/tags/tag2143.xml" ContentType="application/vnd.openxmlformats-officedocument.presentationml.tags+xml"/>
  <Override PartName="/ppt/tags/tag2144.xml" ContentType="application/vnd.openxmlformats-officedocument.presentationml.tags+xml"/>
  <Override PartName="/ppt/tags/tag2145.xml" ContentType="application/vnd.openxmlformats-officedocument.presentationml.tags+xml"/>
  <Override PartName="/ppt/tags/tag2146.xml" ContentType="application/vnd.openxmlformats-officedocument.presentationml.tags+xml"/>
  <Override PartName="/ppt/tags/tag2147.xml" ContentType="application/vnd.openxmlformats-officedocument.presentationml.tags+xml"/>
  <Override PartName="/ppt/tags/tag2148.xml" ContentType="application/vnd.openxmlformats-officedocument.presentationml.tags+xml"/>
  <Override PartName="/ppt/tags/tag2149.xml" ContentType="application/vnd.openxmlformats-officedocument.presentationml.tags+xml"/>
  <Override PartName="/ppt/tags/tag215.xml" ContentType="application/vnd.openxmlformats-officedocument.presentationml.tags+xml"/>
  <Override PartName="/ppt/tags/tag2150.xml" ContentType="application/vnd.openxmlformats-officedocument.presentationml.tags+xml"/>
  <Override PartName="/ppt/tags/tag2151.xml" ContentType="application/vnd.openxmlformats-officedocument.presentationml.tags+xml"/>
  <Override PartName="/ppt/tags/tag2152.xml" ContentType="application/vnd.openxmlformats-officedocument.presentationml.tags+xml"/>
  <Override PartName="/ppt/tags/tag2153.xml" ContentType="application/vnd.openxmlformats-officedocument.presentationml.tags+xml"/>
  <Override PartName="/ppt/tags/tag2154.xml" ContentType="application/vnd.openxmlformats-officedocument.presentationml.tags+xml"/>
  <Override PartName="/ppt/tags/tag2155.xml" ContentType="application/vnd.openxmlformats-officedocument.presentationml.tags+xml"/>
  <Override PartName="/ppt/tags/tag2156.xml" ContentType="application/vnd.openxmlformats-officedocument.presentationml.tags+xml"/>
  <Override PartName="/ppt/tags/tag2157.xml" ContentType="application/vnd.openxmlformats-officedocument.presentationml.tags+xml"/>
  <Override PartName="/ppt/tags/tag2158.xml" ContentType="application/vnd.openxmlformats-officedocument.presentationml.tags+xml"/>
  <Override PartName="/ppt/tags/tag2159.xml" ContentType="application/vnd.openxmlformats-officedocument.presentationml.tags+xml"/>
  <Override PartName="/ppt/tags/tag216.xml" ContentType="application/vnd.openxmlformats-officedocument.presentationml.tags+xml"/>
  <Override PartName="/ppt/tags/tag2160.xml" ContentType="application/vnd.openxmlformats-officedocument.presentationml.tags+xml"/>
  <Override PartName="/ppt/tags/tag2161.xml" ContentType="application/vnd.openxmlformats-officedocument.presentationml.tags+xml"/>
  <Override PartName="/ppt/tags/tag2162.xml" ContentType="application/vnd.openxmlformats-officedocument.presentationml.tags+xml"/>
  <Override PartName="/ppt/tags/tag2163.xml" ContentType="application/vnd.openxmlformats-officedocument.presentationml.tags+xml"/>
  <Override PartName="/ppt/tags/tag2164.xml" ContentType="application/vnd.openxmlformats-officedocument.presentationml.tags+xml"/>
  <Override PartName="/ppt/tags/tag2165.xml" ContentType="application/vnd.openxmlformats-officedocument.presentationml.tags+xml"/>
  <Override PartName="/ppt/tags/tag2166.xml" ContentType="application/vnd.openxmlformats-officedocument.presentationml.tags+xml"/>
  <Override PartName="/ppt/tags/tag2167.xml" ContentType="application/vnd.openxmlformats-officedocument.presentationml.tags+xml"/>
  <Override PartName="/ppt/tags/tag2168.xml" ContentType="application/vnd.openxmlformats-officedocument.presentationml.tags+xml"/>
  <Override PartName="/ppt/tags/tag2169.xml" ContentType="application/vnd.openxmlformats-officedocument.presentationml.tags+xml"/>
  <Override PartName="/ppt/tags/tag217.xml" ContentType="application/vnd.openxmlformats-officedocument.presentationml.tags+xml"/>
  <Override PartName="/ppt/tags/tag2170.xml" ContentType="application/vnd.openxmlformats-officedocument.presentationml.tags+xml"/>
  <Override PartName="/ppt/tags/tag2171.xml" ContentType="application/vnd.openxmlformats-officedocument.presentationml.tags+xml"/>
  <Override PartName="/ppt/tags/tag2172.xml" ContentType="application/vnd.openxmlformats-officedocument.presentationml.tags+xml"/>
  <Override PartName="/ppt/tags/tag2173.xml" ContentType="application/vnd.openxmlformats-officedocument.presentationml.tags+xml"/>
  <Override PartName="/ppt/tags/tag2174.xml" ContentType="application/vnd.openxmlformats-officedocument.presentationml.tags+xml"/>
  <Override PartName="/ppt/tags/tag2175.xml" ContentType="application/vnd.openxmlformats-officedocument.presentationml.tags+xml"/>
  <Override PartName="/ppt/tags/tag2176.xml" ContentType="application/vnd.openxmlformats-officedocument.presentationml.tags+xml"/>
  <Override PartName="/ppt/tags/tag2177.xml" ContentType="application/vnd.openxmlformats-officedocument.presentationml.tags+xml"/>
  <Override PartName="/ppt/tags/tag2178.xml" ContentType="application/vnd.openxmlformats-officedocument.presentationml.tags+xml"/>
  <Override PartName="/ppt/tags/tag2179.xml" ContentType="application/vnd.openxmlformats-officedocument.presentationml.tags+xml"/>
  <Override PartName="/ppt/tags/tag218.xml" ContentType="application/vnd.openxmlformats-officedocument.presentationml.tags+xml"/>
  <Override PartName="/ppt/tags/tag2180.xml" ContentType="application/vnd.openxmlformats-officedocument.presentationml.tags+xml"/>
  <Override PartName="/ppt/tags/tag2181.xml" ContentType="application/vnd.openxmlformats-officedocument.presentationml.tags+xml"/>
  <Override PartName="/ppt/tags/tag2182.xml" ContentType="application/vnd.openxmlformats-officedocument.presentationml.tags+xml"/>
  <Override PartName="/ppt/tags/tag2183.xml" ContentType="application/vnd.openxmlformats-officedocument.presentationml.tags+xml"/>
  <Override PartName="/ppt/tags/tag2184.xml" ContentType="application/vnd.openxmlformats-officedocument.presentationml.tags+xml"/>
  <Override PartName="/ppt/tags/tag2185.xml" ContentType="application/vnd.openxmlformats-officedocument.presentationml.tags+xml"/>
  <Override PartName="/ppt/tags/tag2186.xml" ContentType="application/vnd.openxmlformats-officedocument.presentationml.tags+xml"/>
  <Override PartName="/ppt/tags/tag2187.xml" ContentType="application/vnd.openxmlformats-officedocument.presentationml.tags+xml"/>
  <Override PartName="/ppt/tags/tag2188.xml" ContentType="application/vnd.openxmlformats-officedocument.presentationml.tags+xml"/>
  <Override PartName="/ppt/tags/tag2189.xml" ContentType="application/vnd.openxmlformats-officedocument.presentationml.tags+xml"/>
  <Override PartName="/ppt/tags/tag219.xml" ContentType="application/vnd.openxmlformats-officedocument.presentationml.tags+xml"/>
  <Override PartName="/ppt/tags/tag2190.xml" ContentType="application/vnd.openxmlformats-officedocument.presentationml.tags+xml"/>
  <Override PartName="/ppt/tags/tag2191.xml" ContentType="application/vnd.openxmlformats-officedocument.presentationml.tags+xml"/>
  <Override PartName="/ppt/tags/tag2192.xml" ContentType="application/vnd.openxmlformats-officedocument.presentationml.tags+xml"/>
  <Override PartName="/ppt/tags/tag2193.xml" ContentType="application/vnd.openxmlformats-officedocument.presentationml.tags+xml"/>
  <Override PartName="/ppt/tags/tag2194.xml" ContentType="application/vnd.openxmlformats-officedocument.presentationml.tags+xml"/>
  <Override PartName="/ppt/tags/tag2195.xml" ContentType="application/vnd.openxmlformats-officedocument.presentationml.tags+xml"/>
  <Override PartName="/ppt/tags/tag2196.xml" ContentType="application/vnd.openxmlformats-officedocument.presentationml.tags+xml"/>
  <Override PartName="/ppt/tags/tag2197.xml" ContentType="application/vnd.openxmlformats-officedocument.presentationml.tags+xml"/>
  <Override PartName="/ppt/tags/tag2198.xml" ContentType="application/vnd.openxmlformats-officedocument.presentationml.tags+xml"/>
  <Override PartName="/ppt/tags/tag2199.xml" ContentType="application/vnd.openxmlformats-officedocument.presentationml.tags+xml"/>
  <Override PartName="/ppt/tags/tag22.xml" ContentType="application/vnd.openxmlformats-officedocument.presentationml.tags+xml"/>
  <Override PartName="/ppt/tags/tag220.xml" ContentType="application/vnd.openxmlformats-officedocument.presentationml.tags+xml"/>
  <Override PartName="/ppt/tags/tag2200.xml" ContentType="application/vnd.openxmlformats-officedocument.presentationml.tags+xml"/>
  <Override PartName="/ppt/tags/tag2201.xml" ContentType="application/vnd.openxmlformats-officedocument.presentationml.tags+xml"/>
  <Override PartName="/ppt/tags/tag2202.xml" ContentType="application/vnd.openxmlformats-officedocument.presentationml.tags+xml"/>
  <Override PartName="/ppt/tags/tag2203.xml" ContentType="application/vnd.openxmlformats-officedocument.presentationml.tags+xml"/>
  <Override PartName="/ppt/tags/tag2204.xml" ContentType="application/vnd.openxmlformats-officedocument.presentationml.tags+xml"/>
  <Override PartName="/ppt/tags/tag2205.xml" ContentType="application/vnd.openxmlformats-officedocument.presentationml.tags+xml"/>
  <Override PartName="/ppt/tags/tag2206.xml" ContentType="application/vnd.openxmlformats-officedocument.presentationml.tags+xml"/>
  <Override PartName="/ppt/tags/tag2207.xml" ContentType="application/vnd.openxmlformats-officedocument.presentationml.tags+xml"/>
  <Override PartName="/ppt/tags/tag2208.xml" ContentType="application/vnd.openxmlformats-officedocument.presentationml.tags+xml"/>
  <Override PartName="/ppt/tags/tag2209.xml" ContentType="application/vnd.openxmlformats-officedocument.presentationml.tags+xml"/>
  <Override PartName="/ppt/tags/tag221.xml" ContentType="application/vnd.openxmlformats-officedocument.presentationml.tags+xml"/>
  <Override PartName="/ppt/tags/tag2210.xml" ContentType="application/vnd.openxmlformats-officedocument.presentationml.tags+xml"/>
  <Override PartName="/ppt/tags/tag2211.xml" ContentType="application/vnd.openxmlformats-officedocument.presentationml.tags+xml"/>
  <Override PartName="/ppt/tags/tag2212.xml" ContentType="application/vnd.openxmlformats-officedocument.presentationml.tags+xml"/>
  <Override PartName="/ppt/tags/tag2213.xml" ContentType="application/vnd.openxmlformats-officedocument.presentationml.tags+xml"/>
  <Override PartName="/ppt/tags/tag2214.xml" ContentType="application/vnd.openxmlformats-officedocument.presentationml.tags+xml"/>
  <Override PartName="/ppt/tags/tag2215.xml" ContentType="application/vnd.openxmlformats-officedocument.presentationml.tags+xml"/>
  <Override PartName="/ppt/tags/tag2216.xml" ContentType="application/vnd.openxmlformats-officedocument.presentationml.tags+xml"/>
  <Override PartName="/ppt/tags/tag2217.xml" ContentType="application/vnd.openxmlformats-officedocument.presentationml.tags+xml"/>
  <Override PartName="/ppt/tags/tag2218.xml" ContentType="application/vnd.openxmlformats-officedocument.presentationml.tags+xml"/>
  <Override PartName="/ppt/tags/tag2219.xml" ContentType="application/vnd.openxmlformats-officedocument.presentationml.tags+xml"/>
  <Override PartName="/ppt/tags/tag222.xml" ContentType="application/vnd.openxmlformats-officedocument.presentationml.tags+xml"/>
  <Override PartName="/ppt/tags/tag2220.xml" ContentType="application/vnd.openxmlformats-officedocument.presentationml.tags+xml"/>
  <Override PartName="/ppt/tags/tag2221.xml" ContentType="application/vnd.openxmlformats-officedocument.presentationml.tags+xml"/>
  <Override PartName="/ppt/tags/tag2222.xml" ContentType="application/vnd.openxmlformats-officedocument.presentationml.tags+xml"/>
  <Override PartName="/ppt/tags/tag2223.xml" ContentType="application/vnd.openxmlformats-officedocument.presentationml.tags+xml"/>
  <Override PartName="/ppt/tags/tag2224.xml" ContentType="application/vnd.openxmlformats-officedocument.presentationml.tags+xml"/>
  <Override PartName="/ppt/tags/tag2225.xml" ContentType="application/vnd.openxmlformats-officedocument.presentationml.tags+xml"/>
  <Override PartName="/ppt/tags/tag2226.xml" ContentType="application/vnd.openxmlformats-officedocument.presentationml.tags+xml"/>
  <Override PartName="/ppt/tags/tag2227.xml" ContentType="application/vnd.openxmlformats-officedocument.presentationml.tags+xml"/>
  <Override PartName="/ppt/tags/tag2228.xml" ContentType="application/vnd.openxmlformats-officedocument.presentationml.tags+xml"/>
  <Override PartName="/ppt/tags/tag2229.xml" ContentType="application/vnd.openxmlformats-officedocument.presentationml.tags+xml"/>
  <Override PartName="/ppt/tags/tag223.xml" ContentType="application/vnd.openxmlformats-officedocument.presentationml.tags+xml"/>
  <Override PartName="/ppt/tags/tag2230.xml" ContentType="application/vnd.openxmlformats-officedocument.presentationml.tags+xml"/>
  <Override PartName="/ppt/tags/tag2231.xml" ContentType="application/vnd.openxmlformats-officedocument.presentationml.tags+xml"/>
  <Override PartName="/ppt/tags/tag2232.xml" ContentType="application/vnd.openxmlformats-officedocument.presentationml.tags+xml"/>
  <Override PartName="/ppt/tags/tag2233.xml" ContentType="application/vnd.openxmlformats-officedocument.presentationml.tags+xml"/>
  <Override PartName="/ppt/tags/tag2234.xml" ContentType="application/vnd.openxmlformats-officedocument.presentationml.tags+xml"/>
  <Override PartName="/ppt/tags/tag2235.xml" ContentType="application/vnd.openxmlformats-officedocument.presentationml.tags+xml"/>
  <Override PartName="/ppt/tags/tag2236.xml" ContentType="application/vnd.openxmlformats-officedocument.presentationml.tags+xml"/>
  <Override PartName="/ppt/tags/tag2237.xml" ContentType="application/vnd.openxmlformats-officedocument.presentationml.tags+xml"/>
  <Override PartName="/ppt/tags/tag2238.xml" ContentType="application/vnd.openxmlformats-officedocument.presentationml.tags+xml"/>
  <Override PartName="/ppt/tags/tag2239.xml" ContentType="application/vnd.openxmlformats-officedocument.presentationml.tags+xml"/>
  <Override PartName="/ppt/tags/tag224.xml" ContentType="application/vnd.openxmlformats-officedocument.presentationml.tags+xml"/>
  <Override PartName="/ppt/tags/tag2240.xml" ContentType="application/vnd.openxmlformats-officedocument.presentationml.tags+xml"/>
  <Override PartName="/ppt/tags/tag2241.xml" ContentType="application/vnd.openxmlformats-officedocument.presentationml.tags+xml"/>
  <Override PartName="/ppt/tags/tag2242.xml" ContentType="application/vnd.openxmlformats-officedocument.presentationml.tags+xml"/>
  <Override PartName="/ppt/tags/tag2243.xml" ContentType="application/vnd.openxmlformats-officedocument.presentationml.tags+xml"/>
  <Override PartName="/ppt/tags/tag2244.xml" ContentType="application/vnd.openxmlformats-officedocument.presentationml.tags+xml"/>
  <Override PartName="/ppt/tags/tag2245.xml" ContentType="application/vnd.openxmlformats-officedocument.presentationml.tags+xml"/>
  <Override PartName="/ppt/tags/tag2246.xml" ContentType="application/vnd.openxmlformats-officedocument.presentationml.tags+xml"/>
  <Override PartName="/ppt/tags/tag2247.xml" ContentType="application/vnd.openxmlformats-officedocument.presentationml.tags+xml"/>
  <Override PartName="/ppt/tags/tag2248.xml" ContentType="application/vnd.openxmlformats-officedocument.presentationml.tags+xml"/>
  <Override PartName="/ppt/tags/tag2249.xml" ContentType="application/vnd.openxmlformats-officedocument.presentationml.tags+xml"/>
  <Override PartName="/ppt/tags/tag225.xml" ContentType="application/vnd.openxmlformats-officedocument.presentationml.tags+xml"/>
  <Override PartName="/ppt/tags/tag2250.xml" ContentType="application/vnd.openxmlformats-officedocument.presentationml.tags+xml"/>
  <Override PartName="/ppt/tags/tag2251.xml" ContentType="application/vnd.openxmlformats-officedocument.presentationml.tags+xml"/>
  <Override PartName="/ppt/tags/tag2252.xml" ContentType="application/vnd.openxmlformats-officedocument.presentationml.tags+xml"/>
  <Override PartName="/ppt/tags/tag2253.xml" ContentType="application/vnd.openxmlformats-officedocument.presentationml.tags+xml"/>
  <Override PartName="/ppt/tags/tag2254.xml" ContentType="application/vnd.openxmlformats-officedocument.presentationml.tags+xml"/>
  <Override PartName="/ppt/tags/tag2255.xml" ContentType="application/vnd.openxmlformats-officedocument.presentationml.tags+xml"/>
  <Override PartName="/ppt/tags/tag2256.xml" ContentType="application/vnd.openxmlformats-officedocument.presentationml.tags+xml"/>
  <Override PartName="/ppt/tags/tag2257.xml" ContentType="application/vnd.openxmlformats-officedocument.presentationml.tags+xml"/>
  <Override PartName="/ppt/tags/tag2258.xml" ContentType="application/vnd.openxmlformats-officedocument.presentationml.tags+xml"/>
  <Override PartName="/ppt/tags/tag2259.xml" ContentType="application/vnd.openxmlformats-officedocument.presentationml.tags+xml"/>
  <Override PartName="/ppt/tags/tag226.xml" ContentType="application/vnd.openxmlformats-officedocument.presentationml.tags+xml"/>
  <Override PartName="/ppt/tags/tag2260.xml" ContentType="application/vnd.openxmlformats-officedocument.presentationml.tags+xml"/>
  <Override PartName="/ppt/tags/tag2261.xml" ContentType="application/vnd.openxmlformats-officedocument.presentationml.tags+xml"/>
  <Override PartName="/ppt/tags/tag2262.xml" ContentType="application/vnd.openxmlformats-officedocument.presentationml.tags+xml"/>
  <Override PartName="/ppt/tags/tag2263.xml" ContentType="application/vnd.openxmlformats-officedocument.presentationml.tags+xml"/>
  <Override PartName="/ppt/tags/tag2264.xml" ContentType="application/vnd.openxmlformats-officedocument.presentationml.tags+xml"/>
  <Override PartName="/ppt/tags/tag2265.xml" ContentType="application/vnd.openxmlformats-officedocument.presentationml.tags+xml"/>
  <Override PartName="/ppt/tags/tag2266.xml" ContentType="application/vnd.openxmlformats-officedocument.presentationml.tags+xml"/>
  <Override PartName="/ppt/tags/tag2267.xml" ContentType="application/vnd.openxmlformats-officedocument.presentationml.tags+xml"/>
  <Override PartName="/ppt/tags/tag2268.xml" ContentType="application/vnd.openxmlformats-officedocument.presentationml.tags+xml"/>
  <Override PartName="/ppt/tags/tag2269.xml" ContentType="application/vnd.openxmlformats-officedocument.presentationml.tags+xml"/>
  <Override PartName="/ppt/tags/tag227.xml" ContentType="application/vnd.openxmlformats-officedocument.presentationml.tags+xml"/>
  <Override PartName="/ppt/tags/tag2270.xml" ContentType="application/vnd.openxmlformats-officedocument.presentationml.tags+xml"/>
  <Override PartName="/ppt/tags/tag2271.xml" ContentType="application/vnd.openxmlformats-officedocument.presentationml.tags+xml"/>
  <Override PartName="/ppt/tags/tag2272.xml" ContentType="application/vnd.openxmlformats-officedocument.presentationml.tags+xml"/>
  <Override PartName="/ppt/tags/tag2273.xml" ContentType="application/vnd.openxmlformats-officedocument.presentationml.tags+xml"/>
  <Override PartName="/ppt/tags/tag2274.xml" ContentType="application/vnd.openxmlformats-officedocument.presentationml.tags+xml"/>
  <Override PartName="/ppt/tags/tag2275.xml" ContentType="application/vnd.openxmlformats-officedocument.presentationml.tags+xml"/>
  <Override PartName="/ppt/tags/tag2276.xml" ContentType="application/vnd.openxmlformats-officedocument.presentationml.tags+xml"/>
  <Override PartName="/ppt/tags/tag2277.xml" ContentType="application/vnd.openxmlformats-officedocument.presentationml.tags+xml"/>
  <Override PartName="/ppt/tags/tag2278.xml" ContentType="application/vnd.openxmlformats-officedocument.presentationml.tags+xml"/>
  <Override PartName="/ppt/tags/tag2279.xml" ContentType="application/vnd.openxmlformats-officedocument.presentationml.tags+xml"/>
  <Override PartName="/ppt/tags/tag228.xml" ContentType="application/vnd.openxmlformats-officedocument.presentationml.tags+xml"/>
  <Override PartName="/ppt/tags/tag2280.xml" ContentType="application/vnd.openxmlformats-officedocument.presentationml.tags+xml"/>
  <Override PartName="/ppt/tags/tag2281.xml" ContentType="application/vnd.openxmlformats-officedocument.presentationml.tags+xml"/>
  <Override PartName="/ppt/tags/tag2282.xml" ContentType="application/vnd.openxmlformats-officedocument.presentationml.tags+xml"/>
  <Override PartName="/ppt/tags/tag2283.xml" ContentType="application/vnd.openxmlformats-officedocument.presentationml.tags+xml"/>
  <Override PartName="/ppt/tags/tag2284.xml" ContentType="application/vnd.openxmlformats-officedocument.presentationml.tags+xml"/>
  <Override PartName="/ppt/tags/tag2285.xml" ContentType="application/vnd.openxmlformats-officedocument.presentationml.tags+xml"/>
  <Override PartName="/ppt/tags/tag2286.xml" ContentType="application/vnd.openxmlformats-officedocument.presentationml.tags+xml"/>
  <Override PartName="/ppt/tags/tag2287.xml" ContentType="application/vnd.openxmlformats-officedocument.presentationml.tags+xml"/>
  <Override PartName="/ppt/tags/tag2288.xml" ContentType="application/vnd.openxmlformats-officedocument.presentationml.tags+xml"/>
  <Override PartName="/ppt/tags/tag2289.xml" ContentType="application/vnd.openxmlformats-officedocument.presentationml.tags+xml"/>
  <Override PartName="/ppt/tags/tag229.xml" ContentType="application/vnd.openxmlformats-officedocument.presentationml.tags+xml"/>
  <Override PartName="/ppt/tags/tag2290.xml" ContentType="application/vnd.openxmlformats-officedocument.presentationml.tags+xml"/>
  <Override PartName="/ppt/tags/tag2291.xml" ContentType="application/vnd.openxmlformats-officedocument.presentationml.tags+xml"/>
  <Override PartName="/ppt/tags/tag2292.xml" ContentType="application/vnd.openxmlformats-officedocument.presentationml.tags+xml"/>
  <Override PartName="/ppt/tags/tag2293.xml" ContentType="application/vnd.openxmlformats-officedocument.presentationml.tags+xml"/>
  <Override PartName="/ppt/tags/tag2294.xml" ContentType="application/vnd.openxmlformats-officedocument.presentationml.tags+xml"/>
  <Override PartName="/ppt/tags/tag2295.xml" ContentType="application/vnd.openxmlformats-officedocument.presentationml.tags+xml"/>
  <Override PartName="/ppt/tags/tag2296.xml" ContentType="application/vnd.openxmlformats-officedocument.presentationml.tags+xml"/>
  <Override PartName="/ppt/tags/tag2297.xml" ContentType="application/vnd.openxmlformats-officedocument.presentationml.tags+xml"/>
  <Override PartName="/ppt/tags/tag2298.xml" ContentType="application/vnd.openxmlformats-officedocument.presentationml.tags+xml"/>
  <Override PartName="/ppt/tags/tag2299.xml" ContentType="application/vnd.openxmlformats-officedocument.presentationml.tags+xml"/>
  <Override PartName="/ppt/tags/tag23.xml" ContentType="application/vnd.openxmlformats-officedocument.presentationml.tags+xml"/>
  <Override PartName="/ppt/tags/tag230.xml" ContentType="application/vnd.openxmlformats-officedocument.presentationml.tags+xml"/>
  <Override PartName="/ppt/tags/tag2300.xml" ContentType="application/vnd.openxmlformats-officedocument.presentationml.tags+xml"/>
  <Override PartName="/ppt/tags/tag2301.xml" ContentType="application/vnd.openxmlformats-officedocument.presentationml.tags+xml"/>
  <Override PartName="/ppt/tags/tag2302.xml" ContentType="application/vnd.openxmlformats-officedocument.presentationml.tags+xml"/>
  <Override PartName="/ppt/tags/tag2303.xml" ContentType="application/vnd.openxmlformats-officedocument.presentationml.tags+xml"/>
  <Override PartName="/ppt/tags/tag2304.xml" ContentType="application/vnd.openxmlformats-officedocument.presentationml.tags+xml"/>
  <Override PartName="/ppt/tags/tag2305.xml" ContentType="application/vnd.openxmlformats-officedocument.presentationml.tags+xml"/>
  <Override PartName="/ppt/tags/tag2306.xml" ContentType="application/vnd.openxmlformats-officedocument.presentationml.tags+xml"/>
  <Override PartName="/ppt/tags/tag2307.xml" ContentType="application/vnd.openxmlformats-officedocument.presentationml.tags+xml"/>
  <Override PartName="/ppt/tags/tag2308.xml" ContentType="application/vnd.openxmlformats-officedocument.presentationml.tags+xml"/>
  <Override PartName="/ppt/tags/tag2309.xml" ContentType="application/vnd.openxmlformats-officedocument.presentationml.tags+xml"/>
  <Override PartName="/ppt/tags/tag231.xml" ContentType="application/vnd.openxmlformats-officedocument.presentationml.tags+xml"/>
  <Override PartName="/ppt/tags/tag2310.xml" ContentType="application/vnd.openxmlformats-officedocument.presentationml.tags+xml"/>
  <Override PartName="/ppt/tags/tag2311.xml" ContentType="application/vnd.openxmlformats-officedocument.presentationml.tags+xml"/>
  <Override PartName="/ppt/tags/tag2312.xml" ContentType="application/vnd.openxmlformats-officedocument.presentationml.tags+xml"/>
  <Override PartName="/ppt/tags/tag2313.xml" ContentType="application/vnd.openxmlformats-officedocument.presentationml.tags+xml"/>
  <Override PartName="/ppt/tags/tag2314.xml" ContentType="application/vnd.openxmlformats-officedocument.presentationml.tags+xml"/>
  <Override PartName="/ppt/tags/tag2315.xml" ContentType="application/vnd.openxmlformats-officedocument.presentationml.tags+xml"/>
  <Override PartName="/ppt/tags/tag2316.xml" ContentType="application/vnd.openxmlformats-officedocument.presentationml.tags+xml"/>
  <Override PartName="/ppt/tags/tag2317.xml" ContentType="application/vnd.openxmlformats-officedocument.presentationml.tags+xml"/>
  <Override PartName="/ppt/tags/tag2318.xml" ContentType="application/vnd.openxmlformats-officedocument.presentationml.tags+xml"/>
  <Override PartName="/ppt/tags/tag2319.xml" ContentType="application/vnd.openxmlformats-officedocument.presentationml.tags+xml"/>
  <Override PartName="/ppt/tags/tag232.xml" ContentType="application/vnd.openxmlformats-officedocument.presentationml.tags+xml"/>
  <Override PartName="/ppt/tags/tag2320.xml" ContentType="application/vnd.openxmlformats-officedocument.presentationml.tags+xml"/>
  <Override PartName="/ppt/tags/tag2321.xml" ContentType="application/vnd.openxmlformats-officedocument.presentationml.tags+xml"/>
  <Override PartName="/ppt/tags/tag2322.xml" ContentType="application/vnd.openxmlformats-officedocument.presentationml.tags+xml"/>
  <Override PartName="/ppt/tags/tag2323.xml" ContentType="application/vnd.openxmlformats-officedocument.presentationml.tags+xml"/>
  <Override PartName="/ppt/tags/tag2324.xml" ContentType="application/vnd.openxmlformats-officedocument.presentationml.tags+xml"/>
  <Override PartName="/ppt/tags/tag2325.xml" ContentType="application/vnd.openxmlformats-officedocument.presentationml.tags+xml"/>
  <Override PartName="/ppt/tags/tag2326.xml" ContentType="application/vnd.openxmlformats-officedocument.presentationml.tags+xml"/>
  <Override PartName="/ppt/tags/tag2327.xml" ContentType="application/vnd.openxmlformats-officedocument.presentationml.tags+xml"/>
  <Override PartName="/ppt/tags/tag2328.xml" ContentType="application/vnd.openxmlformats-officedocument.presentationml.tags+xml"/>
  <Override PartName="/ppt/tags/tag2329.xml" ContentType="application/vnd.openxmlformats-officedocument.presentationml.tags+xml"/>
  <Override PartName="/ppt/tags/tag233.xml" ContentType="application/vnd.openxmlformats-officedocument.presentationml.tags+xml"/>
  <Override PartName="/ppt/tags/tag2330.xml" ContentType="application/vnd.openxmlformats-officedocument.presentationml.tags+xml"/>
  <Override PartName="/ppt/tags/tag2331.xml" ContentType="application/vnd.openxmlformats-officedocument.presentationml.tags+xml"/>
  <Override PartName="/ppt/tags/tag2332.xml" ContentType="application/vnd.openxmlformats-officedocument.presentationml.tags+xml"/>
  <Override PartName="/ppt/tags/tag2333.xml" ContentType="application/vnd.openxmlformats-officedocument.presentationml.tags+xml"/>
  <Override PartName="/ppt/tags/tag2334.xml" ContentType="application/vnd.openxmlformats-officedocument.presentationml.tags+xml"/>
  <Override PartName="/ppt/tags/tag2335.xml" ContentType="application/vnd.openxmlformats-officedocument.presentationml.tags+xml"/>
  <Override PartName="/ppt/tags/tag2336.xml" ContentType="application/vnd.openxmlformats-officedocument.presentationml.tags+xml"/>
  <Override PartName="/ppt/tags/tag2337.xml" ContentType="application/vnd.openxmlformats-officedocument.presentationml.tags+xml"/>
  <Override PartName="/ppt/tags/tag2338.xml" ContentType="application/vnd.openxmlformats-officedocument.presentationml.tags+xml"/>
  <Override PartName="/ppt/tags/tag2339.xml" ContentType="application/vnd.openxmlformats-officedocument.presentationml.tags+xml"/>
  <Override PartName="/ppt/tags/tag234.xml" ContentType="application/vnd.openxmlformats-officedocument.presentationml.tags+xml"/>
  <Override PartName="/ppt/tags/tag2340.xml" ContentType="application/vnd.openxmlformats-officedocument.presentationml.tags+xml"/>
  <Override PartName="/ppt/tags/tag2341.xml" ContentType="application/vnd.openxmlformats-officedocument.presentationml.tags+xml"/>
  <Override PartName="/ppt/tags/tag2342.xml" ContentType="application/vnd.openxmlformats-officedocument.presentationml.tags+xml"/>
  <Override PartName="/ppt/tags/tag2343.xml" ContentType="application/vnd.openxmlformats-officedocument.presentationml.tags+xml"/>
  <Override PartName="/ppt/tags/tag2344.xml" ContentType="application/vnd.openxmlformats-officedocument.presentationml.tags+xml"/>
  <Override PartName="/ppt/tags/tag2345.xml" ContentType="application/vnd.openxmlformats-officedocument.presentationml.tags+xml"/>
  <Override PartName="/ppt/tags/tag2346.xml" ContentType="application/vnd.openxmlformats-officedocument.presentationml.tags+xml"/>
  <Override PartName="/ppt/tags/tag2347.xml" ContentType="application/vnd.openxmlformats-officedocument.presentationml.tags+xml"/>
  <Override PartName="/ppt/tags/tag2348.xml" ContentType="application/vnd.openxmlformats-officedocument.presentationml.tags+xml"/>
  <Override PartName="/ppt/tags/tag2349.xml" ContentType="application/vnd.openxmlformats-officedocument.presentationml.tags+xml"/>
  <Override PartName="/ppt/tags/tag235.xml" ContentType="application/vnd.openxmlformats-officedocument.presentationml.tags+xml"/>
  <Override PartName="/ppt/tags/tag2350.xml" ContentType="application/vnd.openxmlformats-officedocument.presentationml.tags+xml"/>
  <Override PartName="/ppt/tags/tag2351.xml" ContentType="application/vnd.openxmlformats-officedocument.presentationml.tags+xml"/>
  <Override PartName="/ppt/tags/tag2352.xml" ContentType="application/vnd.openxmlformats-officedocument.presentationml.tags+xml"/>
  <Override PartName="/ppt/tags/tag2353.xml" ContentType="application/vnd.openxmlformats-officedocument.presentationml.tags+xml"/>
  <Override PartName="/ppt/tags/tag2354.xml" ContentType="application/vnd.openxmlformats-officedocument.presentationml.tags+xml"/>
  <Override PartName="/ppt/tags/tag2355.xml" ContentType="application/vnd.openxmlformats-officedocument.presentationml.tags+xml"/>
  <Override PartName="/ppt/tags/tag2356.xml" ContentType="application/vnd.openxmlformats-officedocument.presentationml.tags+xml"/>
  <Override PartName="/ppt/tags/tag2357.xml" ContentType="application/vnd.openxmlformats-officedocument.presentationml.tags+xml"/>
  <Override PartName="/ppt/tags/tag2358.xml" ContentType="application/vnd.openxmlformats-officedocument.presentationml.tags+xml"/>
  <Override PartName="/ppt/tags/tag2359.xml" ContentType="application/vnd.openxmlformats-officedocument.presentationml.tags+xml"/>
  <Override PartName="/ppt/tags/tag236.xml" ContentType="application/vnd.openxmlformats-officedocument.presentationml.tags+xml"/>
  <Override PartName="/ppt/tags/tag2360.xml" ContentType="application/vnd.openxmlformats-officedocument.presentationml.tags+xml"/>
  <Override PartName="/ppt/tags/tag2361.xml" ContentType="application/vnd.openxmlformats-officedocument.presentationml.tags+xml"/>
  <Override PartName="/ppt/tags/tag2362.xml" ContentType="application/vnd.openxmlformats-officedocument.presentationml.tags+xml"/>
  <Override PartName="/ppt/tags/tag2363.xml" ContentType="application/vnd.openxmlformats-officedocument.presentationml.tags+xml"/>
  <Override PartName="/ppt/tags/tag2364.xml" ContentType="application/vnd.openxmlformats-officedocument.presentationml.tags+xml"/>
  <Override PartName="/ppt/tags/tag2365.xml" ContentType="application/vnd.openxmlformats-officedocument.presentationml.tags+xml"/>
  <Override PartName="/ppt/tags/tag2366.xml" ContentType="application/vnd.openxmlformats-officedocument.presentationml.tags+xml"/>
  <Override PartName="/ppt/tags/tag2367.xml" ContentType="application/vnd.openxmlformats-officedocument.presentationml.tags+xml"/>
  <Override PartName="/ppt/tags/tag2368.xml" ContentType="application/vnd.openxmlformats-officedocument.presentationml.tags+xml"/>
  <Override PartName="/ppt/tags/tag2369.xml" ContentType="application/vnd.openxmlformats-officedocument.presentationml.tags+xml"/>
  <Override PartName="/ppt/tags/tag237.xml" ContentType="application/vnd.openxmlformats-officedocument.presentationml.tags+xml"/>
  <Override PartName="/ppt/tags/tag2370.xml" ContentType="application/vnd.openxmlformats-officedocument.presentationml.tags+xml"/>
  <Override PartName="/ppt/tags/tag2371.xml" ContentType="application/vnd.openxmlformats-officedocument.presentationml.tags+xml"/>
  <Override PartName="/ppt/tags/tag2372.xml" ContentType="application/vnd.openxmlformats-officedocument.presentationml.tags+xml"/>
  <Override PartName="/ppt/tags/tag2373.xml" ContentType="application/vnd.openxmlformats-officedocument.presentationml.tags+xml"/>
  <Override PartName="/ppt/tags/tag2374.xml" ContentType="application/vnd.openxmlformats-officedocument.presentationml.tags+xml"/>
  <Override PartName="/ppt/tags/tag2375.xml" ContentType="application/vnd.openxmlformats-officedocument.presentationml.tags+xml"/>
  <Override PartName="/ppt/tags/tag2376.xml" ContentType="application/vnd.openxmlformats-officedocument.presentationml.tags+xml"/>
  <Override PartName="/ppt/tags/tag2377.xml" ContentType="application/vnd.openxmlformats-officedocument.presentationml.tags+xml"/>
  <Override PartName="/ppt/tags/tag2378.xml" ContentType="application/vnd.openxmlformats-officedocument.presentationml.tags+xml"/>
  <Override PartName="/ppt/tags/tag2379.xml" ContentType="application/vnd.openxmlformats-officedocument.presentationml.tags+xml"/>
  <Override PartName="/ppt/tags/tag238.xml" ContentType="application/vnd.openxmlformats-officedocument.presentationml.tags+xml"/>
  <Override PartName="/ppt/tags/tag2380.xml" ContentType="application/vnd.openxmlformats-officedocument.presentationml.tags+xml"/>
  <Override PartName="/ppt/tags/tag2381.xml" ContentType="application/vnd.openxmlformats-officedocument.presentationml.tags+xml"/>
  <Override PartName="/ppt/tags/tag2382.xml" ContentType="application/vnd.openxmlformats-officedocument.presentationml.tags+xml"/>
  <Override PartName="/ppt/tags/tag2383.xml" ContentType="application/vnd.openxmlformats-officedocument.presentationml.tags+xml"/>
  <Override PartName="/ppt/tags/tag2384.xml" ContentType="application/vnd.openxmlformats-officedocument.presentationml.tags+xml"/>
  <Override PartName="/ppt/tags/tag2385.xml" ContentType="application/vnd.openxmlformats-officedocument.presentationml.tags+xml"/>
  <Override PartName="/ppt/tags/tag2386.xml" ContentType="application/vnd.openxmlformats-officedocument.presentationml.tags+xml"/>
  <Override PartName="/ppt/tags/tag2387.xml" ContentType="application/vnd.openxmlformats-officedocument.presentationml.tags+xml"/>
  <Override PartName="/ppt/tags/tag2388.xml" ContentType="application/vnd.openxmlformats-officedocument.presentationml.tags+xml"/>
  <Override PartName="/ppt/tags/tag2389.xml" ContentType="application/vnd.openxmlformats-officedocument.presentationml.tags+xml"/>
  <Override PartName="/ppt/tags/tag239.xml" ContentType="application/vnd.openxmlformats-officedocument.presentationml.tags+xml"/>
  <Override PartName="/ppt/tags/tag2390.xml" ContentType="application/vnd.openxmlformats-officedocument.presentationml.tags+xml"/>
  <Override PartName="/ppt/tags/tag2391.xml" ContentType="application/vnd.openxmlformats-officedocument.presentationml.tags+xml"/>
  <Override PartName="/ppt/tags/tag2392.xml" ContentType="application/vnd.openxmlformats-officedocument.presentationml.tags+xml"/>
  <Override PartName="/ppt/tags/tag2393.xml" ContentType="application/vnd.openxmlformats-officedocument.presentationml.tags+xml"/>
  <Override PartName="/ppt/tags/tag2394.xml" ContentType="application/vnd.openxmlformats-officedocument.presentationml.tags+xml"/>
  <Override PartName="/ppt/tags/tag2395.xml" ContentType="application/vnd.openxmlformats-officedocument.presentationml.tags+xml"/>
  <Override PartName="/ppt/tags/tag2396.xml" ContentType="application/vnd.openxmlformats-officedocument.presentationml.tags+xml"/>
  <Override PartName="/ppt/tags/tag2397.xml" ContentType="application/vnd.openxmlformats-officedocument.presentationml.tags+xml"/>
  <Override PartName="/ppt/tags/tag2398.xml" ContentType="application/vnd.openxmlformats-officedocument.presentationml.tags+xml"/>
  <Override PartName="/ppt/tags/tag2399.xml" ContentType="application/vnd.openxmlformats-officedocument.presentationml.tags+xml"/>
  <Override PartName="/ppt/tags/tag24.xml" ContentType="application/vnd.openxmlformats-officedocument.presentationml.tags+xml"/>
  <Override PartName="/ppt/tags/tag240.xml" ContentType="application/vnd.openxmlformats-officedocument.presentationml.tags+xml"/>
  <Override PartName="/ppt/tags/tag2400.xml" ContentType="application/vnd.openxmlformats-officedocument.presentationml.tags+xml"/>
  <Override PartName="/ppt/tags/tag2401.xml" ContentType="application/vnd.openxmlformats-officedocument.presentationml.tags+xml"/>
  <Override PartName="/ppt/tags/tag2402.xml" ContentType="application/vnd.openxmlformats-officedocument.presentationml.tags+xml"/>
  <Override PartName="/ppt/tags/tag2403.xml" ContentType="application/vnd.openxmlformats-officedocument.presentationml.tags+xml"/>
  <Override PartName="/ppt/tags/tag2404.xml" ContentType="application/vnd.openxmlformats-officedocument.presentationml.tags+xml"/>
  <Override PartName="/ppt/tags/tag2405.xml" ContentType="application/vnd.openxmlformats-officedocument.presentationml.tags+xml"/>
  <Override PartName="/ppt/tags/tag2406.xml" ContentType="application/vnd.openxmlformats-officedocument.presentationml.tags+xml"/>
  <Override PartName="/ppt/tags/tag2407.xml" ContentType="application/vnd.openxmlformats-officedocument.presentationml.tags+xml"/>
  <Override PartName="/ppt/tags/tag2408.xml" ContentType="application/vnd.openxmlformats-officedocument.presentationml.tags+xml"/>
  <Override PartName="/ppt/tags/tag2409.xml" ContentType="application/vnd.openxmlformats-officedocument.presentationml.tags+xml"/>
  <Override PartName="/ppt/tags/tag241.xml" ContentType="application/vnd.openxmlformats-officedocument.presentationml.tags+xml"/>
  <Override PartName="/ppt/tags/tag2410.xml" ContentType="application/vnd.openxmlformats-officedocument.presentationml.tags+xml"/>
  <Override PartName="/ppt/tags/tag2411.xml" ContentType="application/vnd.openxmlformats-officedocument.presentationml.tags+xml"/>
  <Override PartName="/ppt/tags/tag2412.xml" ContentType="application/vnd.openxmlformats-officedocument.presentationml.tags+xml"/>
  <Override PartName="/ppt/tags/tag2413.xml" ContentType="application/vnd.openxmlformats-officedocument.presentationml.tags+xml"/>
  <Override PartName="/ppt/tags/tag2414.xml" ContentType="application/vnd.openxmlformats-officedocument.presentationml.tags+xml"/>
  <Override PartName="/ppt/tags/tag2415.xml" ContentType="application/vnd.openxmlformats-officedocument.presentationml.tags+xml"/>
  <Override PartName="/ppt/tags/tag2416.xml" ContentType="application/vnd.openxmlformats-officedocument.presentationml.tags+xml"/>
  <Override PartName="/ppt/tags/tag2417.xml" ContentType="application/vnd.openxmlformats-officedocument.presentationml.tags+xml"/>
  <Override PartName="/ppt/tags/tag2418.xml" ContentType="application/vnd.openxmlformats-officedocument.presentationml.tags+xml"/>
  <Override PartName="/ppt/tags/tag2419.xml" ContentType="application/vnd.openxmlformats-officedocument.presentationml.tags+xml"/>
  <Override PartName="/ppt/tags/tag242.xml" ContentType="application/vnd.openxmlformats-officedocument.presentationml.tags+xml"/>
  <Override PartName="/ppt/tags/tag2420.xml" ContentType="application/vnd.openxmlformats-officedocument.presentationml.tags+xml"/>
  <Override PartName="/ppt/tags/tag2421.xml" ContentType="application/vnd.openxmlformats-officedocument.presentationml.tags+xml"/>
  <Override PartName="/ppt/tags/tag2422.xml" ContentType="application/vnd.openxmlformats-officedocument.presentationml.tags+xml"/>
  <Override PartName="/ppt/tags/tag2423.xml" ContentType="application/vnd.openxmlformats-officedocument.presentationml.tags+xml"/>
  <Override PartName="/ppt/tags/tag2424.xml" ContentType="application/vnd.openxmlformats-officedocument.presentationml.tags+xml"/>
  <Override PartName="/ppt/tags/tag2425.xml" ContentType="application/vnd.openxmlformats-officedocument.presentationml.tags+xml"/>
  <Override PartName="/ppt/tags/tag2426.xml" ContentType="application/vnd.openxmlformats-officedocument.presentationml.tags+xml"/>
  <Override PartName="/ppt/tags/tag2427.xml" ContentType="application/vnd.openxmlformats-officedocument.presentationml.tags+xml"/>
  <Override PartName="/ppt/tags/tag2428.xml" ContentType="application/vnd.openxmlformats-officedocument.presentationml.tags+xml"/>
  <Override PartName="/ppt/tags/tag2429.xml" ContentType="application/vnd.openxmlformats-officedocument.presentationml.tags+xml"/>
  <Override PartName="/ppt/tags/tag243.xml" ContentType="application/vnd.openxmlformats-officedocument.presentationml.tags+xml"/>
  <Override PartName="/ppt/tags/tag2430.xml" ContentType="application/vnd.openxmlformats-officedocument.presentationml.tags+xml"/>
  <Override PartName="/ppt/tags/tag2431.xml" ContentType="application/vnd.openxmlformats-officedocument.presentationml.tags+xml"/>
  <Override PartName="/ppt/tags/tag2432.xml" ContentType="application/vnd.openxmlformats-officedocument.presentationml.tags+xml"/>
  <Override PartName="/ppt/tags/tag2433.xml" ContentType="application/vnd.openxmlformats-officedocument.presentationml.tags+xml"/>
  <Override PartName="/ppt/tags/tag2434.xml" ContentType="application/vnd.openxmlformats-officedocument.presentationml.tags+xml"/>
  <Override PartName="/ppt/tags/tag2435.xml" ContentType="application/vnd.openxmlformats-officedocument.presentationml.tags+xml"/>
  <Override PartName="/ppt/tags/tag2436.xml" ContentType="application/vnd.openxmlformats-officedocument.presentationml.tags+xml"/>
  <Override PartName="/ppt/tags/tag2437.xml" ContentType="application/vnd.openxmlformats-officedocument.presentationml.tags+xml"/>
  <Override PartName="/ppt/tags/tag2438.xml" ContentType="application/vnd.openxmlformats-officedocument.presentationml.tags+xml"/>
  <Override PartName="/ppt/tags/tag2439.xml" ContentType="application/vnd.openxmlformats-officedocument.presentationml.tags+xml"/>
  <Override PartName="/ppt/tags/tag244.xml" ContentType="application/vnd.openxmlformats-officedocument.presentationml.tags+xml"/>
  <Override PartName="/ppt/tags/tag2440.xml" ContentType="application/vnd.openxmlformats-officedocument.presentationml.tags+xml"/>
  <Override PartName="/ppt/tags/tag2441.xml" ContentType="application/vnd.openxmlformats-officedocument.presentationml.tags+xml"/>
  <Override PartName="/ppt/tags/tag2442.xml" ContentType="application/vnd.openxmlformats-officedocument.presentationml.tags+xml"/>
  <Override PartName="/ppt/tags/tag2443.xml" ContentType="application/vnd.openxmlformats-officedocument.presentationml.tags+xml"/>
  <Override PartName="/ppt/tags/tag2444.xml" ContentType="application/vnd.openxmlformats-officedocument.presentationml.tags+xml"/>
  <Override PartName="/ppt/tags/tag2445.xml" ContentType="application/vnd.openxmlformats-officedocument.presentationml.tags+xml"/>
  <Override PartName="/ppt/tags/tag2446.xml" ContentType="application/vnd.openxmlformats-officedocument.presentationml.tags+xml"/>
  <Override PartName="/ppt/tags/tag2447.xml" ContentType="application/vnd.openxmlformats-officedocument.presentationml.tags+xml"/>
  <Override PartName="/ppt/tags/tag2448.xml" ContentType="application/vnd.openxmlformats-officedocument.presentationml.tags+xml"/>
  <Override PartName="/ppt/tags/tag2449.xml" ContentType="application/vnd.openxmlformats-officedocument.presentationml.tags+xml"/>
  <Override PartName="/ppt/tags/tag245.xml" ContentType="application/vnd.openxmlformats-officedocument.presentationml.tags+xml"/>
  <Override PartName="/ppt/tags/tag2450.xml" ContentType="application/vnd.openxmlformats-officedocument.presentationml.tags+xml"/>
  <Override PartName="/ppt/tags/tag2451.xml" ContentType="application/vnd.openxmlformats-officedocument.presentationml.tags+xml"/>
  <Override PartName="/ppt/tags/tag2452.xml" ContentType="application/vnd.openxmlformats-officedocument.presentationml.tags+xml"/>
  <Override PartName="/ppt/tags/tag2453.xml" ContentType="application/vnd.openxmlformats-officedocument.presentationml.tags+xml"/>
  <Override PartName="/ppt/tags/tag2454.xml" ContentType="application/vnd.openxmlformats-officedocument.presentationml.tags+xml"/>
  <Override PartName="/ppt/tags/tag2455.xml" ContentType="application/vnd.openxmlformats-officedocument.presentationml.tags+xml"/>
  <Override PartName="/ppt/tags/tag2456.xml" ContentType="application/vnd.openxmlformats-officedocument.presentationml.tags+xml"/>
  <Override PartName="/ppt/tags/tag2457.xml" ContentType="application/vnd.openxmlformats-officedocument.presentationml.tags+xml"/>
  <Override PartName="/ppt/tags/tag2458.xml" ContentType="application/vnd.openxmlformats-officedocument.presentationml.tags+xml"/>
  <Override PartName="/ppt/tags/tag2459.xml" ContentType="application/vnd.openxmlformats-officedocument.presentationml.tags+xml"/>
  <Override PartName="/ppt/tags/tag246.xml" ContentType="application/vnd.openxmlformats-officedocument.presentationml.tags+xml"/>
  <Override PartName="/ppt/tags/tag2460.xml" ContentType="application/vnd.openxmlformats-officedocument.presentationml.tags+xml"/>
  <Override PartName="/ppt/tags/tag2461.xml" ContentType="application/vnd.openxmlformats-officedocument.presentationml.tags+xml"/>
  <Override PartName="/ppt/tags/tag2462.xml" ContentType="application/vnd.openxmlformats-officedocument.presentationml.tags+xml"/>
  <Override PartName="/ppt/tags/tag2463.xml" ContentType="application/vnd.openxmlformats-officedocument.presentationml.tags+xml"/>
  <Override PartName="/ppt/tags/tag2464.xml" ContentType="application/vnd.openxmlformats-officedocument.presentationml.tags+xml"/>
  <Override PartName="/ppt/tags/tag2465.xml" ContentType="application/vnd.openxmlformats-officedocument.presentationml.tags+xml"/>
  <Override PartName="/ppt/tags/tag2466.xml" ContentType="application/vnd.openxmlformats-officedocument.presentationml.tags+xml"/>
  <Override PartName="/ppt/tags/tag2467.xml" ContentType="application/vnd.openxmlformats-officedocument.presentationml.tags+xml"/>
  <Override PartName="/ppt/tags/tag2468.xml" ContentType="application/vnd.openxmlformats-officedocument.presentationml.tags+xml"/>
  <Override PartName="/ppt/tags/tag2469.xml" ContentType="application/vnd.openxmlformats-officedocument.presentationml.tags+xml"/>
  <Override PartName="/ppt/tags/tag247.xml" ContentType="application/vnd.openxmlformats-officedocument.presentationml.tags+xml"/>
  <Override PartName="/ppt/tags/tag2470.xml" ContentType="application/vnd.openxmlformats-officedocument.presentationml.tags+xml"/>
  <Override PartName="/ppt/tags/tag2471.xml" ContentType="application/vnd.openxmlformats-officedocument.presentationml.tags+xml"/>
  <Override PartName="/ppt/tags/tag2472.xml" ContentType="application/vnd.openxmlformats-officedocument.presentationml.tags+xml"/>
  <Override PartName="/ppt/tags/tag2473.xml" ContentType="application/vnd.openxmlformats-officedocument.presentationml.tags+xml"/>
  <Override PartName="/ppt/tags/tag2474.xml" ContentType="application/vnd.openxmlformats-officedocument.presentationml.tags+xml"/>
  <Override PartName="/ppt/tags/tag2475.xml" ContentType="application/vnd.openxmlformats-officedocument.presentationml.tags+xml"/>
  <Override PartName="/ppt/tags/tag2476.xml" ContentType="application/vnd.openxmlformats-officedocument.presentationml.tags+xml"/>
  <Override PartName="/ppt/tags/tag2477.xml" ContentType="application/vnd.openxmlformats-officedocument.presentationml.tags+xml"/>
  <Override PartName="/ppt/tags/tag2478.xml" ContentType="application/vnd.openxmlformats-officedocument.presentationml.tags+xml"/>
  <Override PartName="/ppt/tags/tag2479.xml" ContentType="application/vnd.openxmlformats-officedocument.presentationml.tags+xml"/>
  <Override PartName="/ppt/tags/tag248.xml" ContentType="application/vnd.openxmlformats-officedocument.presentationml.tags+xml"/>
  <Override PartName="/ppt/tags/tag2480.xml" ContentType="application/vnd.openxmlformats-officedocument.presentationml.tags+xml"/>
  <Override PartName="/ppt/tags/tag2481.xml" ContentType="application/vnd.openxmlformats-officedocument.presentationml.tags+xml"/>
  <Override PartName="/ppt/tags/tag2482.xml" ContentType="application/vnd.openxmlformats-officedocument.presentationml.tags+xml"/>
  <Override PartName="/ppt/tags/tag2483.xml" ContentType="application/vnd.openxmlformats-officedocument.presentationml.tags+xml"/>
  <Override PartName="/ppt/tags/tag2484.xml" ContentType="application/vnd.openxmlformats-officedocument.presentationml.tags+xml"/>
  <Override PartName="/ppt/tags/tag2485.xml" ContentType="application/vnd.openxmlformats-officedocument.presentationml.tags+xml"/>
  <Override PartName="/ppt/tags/tag2486.xml" ContentType="application/vnd.openxmlformats-officedocument.presentationml.tags+xml"/>
  <Override PartName="/ppt/tags/tag2487.xml" ContentType="application/vnd.openxmlformats-officedocument.presentationml.tags+xml"/>
  <Override PartName="/ppt/tags/tag2488.xml" ContentType="application/vnd.openxmlformats-officedocument.presentationml.tags+xml"/>
  <Override PartName="/ppt/tags/tag2489.xml" ContentType="application/vnd.openxmlformats-officedocument.presentationml.tags+xml"/>
  <Override PartName="/ppt/tags/tag249.xml" ContentType="application/vnd.openxmlformats-officedocument.presentationml.tags+xml"/>
  <Override PartName="/ppt/tags/tag2490.xml" ContentType="application/vnd.openxmlformats-officedocument.presentationml.tags+xml"/>
  <Override PartName="/ppt/tags/tag2491.xml" ContentType="application/vnd.openxmlformats-officedocument.presentationml.tags+xml"/>
  <Override PartName="/ppt/tags/tag2492.xml" ContentType="application/vnd.openxmlformats-officedocument.presentationml.tags+xml"/>
  <Override PartName="/ppt/tags/tag2493.xml" ContentType="application/vnd.openxmlformats-officedocument.presentationml.tags+xml"/>
  <Override PartName="/ppt/tags/tag2494.xml" ContentType="application/vnd.openxmlformats-officedocument.presentationml.tags+xml"/>
  <Override PartName="/ppt/tags/tag2495.xml" ContentType="application/vnd.openxmlformats-officedocument.presentationml.tags+xml"/>
  <Override PartName="/ppt/tags/tag2496.xml" ContentType="application/vnd.openxmlformats-officedocument.presentationml.tags+xml"/>
  <Override PartName="/ppt/tags/tag2497.xml" ContentType="application/vnd.openxmlformats-officedocument.presentationml.tags+xml"/>
  <Override PartName="/ppt/tags/tag2498.xml" ContentType="application/vnd.openxmlformats-officedocument.presentationml.tags+xml"/>
  <Override PartName="/ppt/tags/tag2499.xml" ContentType="application/vnd.openxmlformats-officedocument.presentationml.tags+xml"/>
  <Override PartName="/ppt/tags/tag25.xml" ContentType="application/vnd.openxmlformats-officedocument.presentationml.tags+xml"/>
  <Override PartName="/ppt/tags/tag250.xml" ContentType="application/vnd.openxmlformats-officedocument.presentationml.tags+xml"/>
  <Override PartName="/ppt/tags/tag2500.xml" ContentType="application/vnd.openxmlformats-officedocument.presentationml.tags+xml"/>
  <Override PartName="/ppt/tags/tag2501.xml" ContentType="application/vnd.openxmlformats-officedocument.presentationml.tags+xml"/>
  <Override PartName="/ppt/tags/tag2502.xml" ContentType="application/vnd.openxmlformats-officedocument.presentationml.tags+xml"/>
  <Override PartName="/ppt/tags/tag2503.xml" ContentType="application/vnd.openxmlformats-officedocument.presentationml.tags+xml"/>
  <Override PartName="/ppt/tags/tag2504.xml" ContentType="application/vnd.openxmlformats-officedocument.presentationml.tags+xml"/>
  <Override PartName="/ppt/tags/tag2505.xml" ContentType="application/vnd.openxmlformats-officedocument.presentationml.tags+xml"/>
  <Override PartName="/ppt/tags/tag2506.xml" ContentType="application/vnd.openxmlformats-officedocument.presentationml.tags+xml"/>
  <Override PartName="/ppt/tags/tag2507.xml" ContentType="application/vnd.openxmlformats-officedocument.presentationml.tags+xml"/>
  <Override PartName="/ppt/tags/tag2508.xml" ContentType="application/vnd.openxmlformats-officedocument.presentationml.tags+xml"/>
  <Override PartName="/ppt/tags/tag2509.xml" ContentType="application/vnd.openxmlformats-officedocument.presentationml.tags+xml"/>
  <Override PartName="/ppt/tags/tag251.xml" ContentType="application/vnd.openxmlformats-officedocument.presentationml.tags+xml"/>
  <Override PartName="/ppt/tags/tag2510.xml" ContentType="application/vnd.openxmlformats-officedocument.presentationml.tags+xml"/>
  <Override PartName="/ppt/tags/tag2511.xml" ContentType="application/vnd.openxmlformats-officedocument.presentationml.tags+xml"/>
  <Override PartName="/ppt/tags/tag2512.xml" ContentType="application/vnd.openxmlformats-officedocument.presentationml.tags+xml"/>
  <Override PartName="/ppt/tags/tag2513.xml" ContentType="application/vnd.openxmlformats-officedocument.presentationml.tags+xml"/>
  <Override PartName="/ppt/tags/tag2514.xml" ContentType="application/vnd.openxmlformats-officedocument.presentationml.tags+xml"/>
  <Override PartName="/ppt/tags/tag2515.xml" ContentType="application/vnd.openxmlformats-officedocument.presentationml.tags+xml"/>
  <Override PartName="/ppt/tags/tag2516.xml" ContentType="application/vnd.openxmlformats-officedocument.presentationml.tags+xml"/>
  <Override PartName="/ppt/tags/tag2517.xml" ContentType="application/vnd.openxmlformats-officedocument.presentationml.tags+xml"/>
  <Override PartName="/ppt/tags/tag2518.xml" ContentType="application/vnd.openxmlformats-officedocument.presentationml.tags+xml"/>
  <Override PartName="/ppt/tags/tag2519.xml" ContentType="application/vnd.openxmlformats-officedocument.presentationml.tags+xml"/>
  <Override PartName="/ppt/tags/tag252.xml" ContentType="application/vnd.openxmlformats-officedocument.presentationml.tags+xml"/>
  <Override PartName="/ppt/tags/tag2520.xml" ContentType="application/vnd.openxmlformats-officedocument.presentationml.tags+xml"/>
  <Override PartName="/ppt/tags/tag2521.xml" ContentType="application/vnd.openxmlformats-officedocument.presentationml.tags+xml"/>
  <Override PartName="/ppt/tags/tag2522.xml" ContentType="application/vnd.openxmlformats-officedocument.presentationml.tags+xml"/>
  <Override PartName="/ppt/tags/tag2523.xml" ContentType="application/vnd.openxmlformats-officedocument.presentationml.tags+xml"/>
  <Override PartName="/ppt/tags/tag2524.xml" ContentType="application/vnd.openxmlformats-officedocument.presentationml.tags+xml"/>
  <Override PartName="/ppt/tags/tag2525.xml" ContentType="application/vnd.openxmlformats-officedocument.presentationml.tags+xml"/>
  <Override PartName="/ppt/tags/tag2526.xml" ContentType="application/vnd.openxmlformats-officedocument.presentationml.tags+xml"/>
  <Override PartName="/ppt/tags/tag2527.xml" ContentType="application/vnd.openxmlformats-officedocument.presentationml.tags+xml"/>
  <Override PartName="/ppt/tags/tag2528.xml" ContentType="application/vnd.openxmlformats-officedocument.presentationml.tags+xml"/>
  <Override PartName="/ppt/tags/tag2529.xml" ContentType="application/vnd.openxmlformats-officedocument.presentationml.tags+xml"/>
  <Override PartName="/ppt/tags/tag253.xml" ContentType="application/vnd.openxmlformats-officedocument.presentationml.tags+xml"/>
  <Override PartName="/ppt/tags/tag2530.xml" ContentType="application/vnd.openxmlformats-officedocument.presentationml.tags+xml"/>
  <Override PartName="/ppt/tags/tag2531.xml" ContentType="application/vnd.openxmlformats-officedocument.presentationml.tags+xml"/>
  <Override PartName="/ppt/tags/tag2532.xml" ContentType="application/vnd.openxmlformats-officedocument.presentationml.tags+xml"/>
  <Override PartName="/ppt/tags/tag2533.xml" ContentType="application/vnd.openxmlformats-officedocument.presentationml.tags+xml"/>
  <Override PartName="/ppt/tags/tag2534.xml" ContentType="application/vnd.openxmlformats-officedocument.presentationml.tags+xml"/>
  <Override PartName="/ppt/tags/tag2535.xml" ContentType="application/vnd.openxmlformats-officedocument.presentationml.tags+xml"/>
  <Override PartName="/ppt/tags/tag2536.xml" ContentType="application/vnd.openxmlformats-officedocument.presentationml.tags+xml"/>
  <Override PartName="/ppt/tags/tag2537.xml" ContentType="application/vnd.openxmlformats-officedocument.presentationml.tags+xml"/>
  <Override PartName="/ppt/tags/tag2538.xml" ContentType="application/vnd.openxmlformats-officedocument.presentationml.tags+xml"/>
  <Override PartName="/ppt/tags/tag2539.xml" ContentType="application/vnd.openxmlformats-officedocument.presentationml.tags+xml"/>
  <Override PartName="/ppt/tags/tag254.xml" ContentType="application/vnd.openxmlformats-officedocument.presentationml.tags+xml"/>
  <Override PartName="/ppt/tags/tag2540.xml" ContentType="application/vnd.openxmlformats-officedocument.presentationml.tags+xml"/>
  <Override PartName="/ppt/tags/tag2541.xml" ContentType="application/vnd.openxmlformats-officedocument.presentationml.tags+xml"/>
  <Override PartName="/ppt/tags/tag2542.xml" ContentType="application/vnd.openxmlformats-officedocument.presentationml.tags+xml"/>
  <Override PartName="/ppt/tags/tag2543.xml" ContentType="application/vnd.openxmlformats-officedocument.presentationml.tags+xml"/>
  <Override PartName="/ppt/tags/tag2544.xml" ContentType="application/vnd.openxmlformats-officedocument.presentationml.tags+xml"/>
  <Override PartName="/ppt/tags/tag2545.xml" ContentType="application/vnd.openxmlformats-officedocument.presentationml.tags+xml"/>
  <Override PartName="/ppt/tags/tag2546.xml" ContentType="application/vnd.openxmlformats-officedocument.presentationml.tags+xml"/>
  <Override PartName="/ppt/tags/tag2547.xml" ContentType="application/vnd.openxmlformats-officedocument.presentationml.tags+xml"/>
  <Override PartName="/ppt/tags/tag2548.xml" ContentType="application/vnd.openxmlformats-officedocument.presentationml.tags+xml"/>
  <Override PartName="/ppt/tags/tag2549.xml" ContentType="application/vnd.openxmlformats-officedocument.presentationml.tags+xml"/>
  <Override PartName="/ppt/tags/tag255.xml" ContentType="application/vnd.openxmlformats-officedocument.presentationml.tags+xml"/>
  <Override PartName="/ppt/tags/tag2550.xml" ContentType="application/vnd.openxmlformats-officedocument.presentationml.tags+xml"/>
  <Override PartName="/ppt/tags/tag2551.xml" ContentType="application/vnd.openxmlformats-officedocument.presentationml.tags+xml"/>
  <Override PartName="/ppt/tags/tag2552.xml" ContentType="application/vnd.openxmlformats-officedocument.presentationml.tags+xml"/>
  <Override PartName="/ppt/tags/tag2553.xml" ContentType="application/vnd.openxmlformats-officedocument.presentationml.tags+xml"/>
  <Override PartName="/ppt/tags/tag2554.xml" ContentType="application/vnd.openxmlformats-officedocument.presentationml.tags+xml"/>
  <Override PartName="/ppt/tags/tag2555.xml" ContentType="application/vnd.openxmlformats-officedocument.presentationml.tags+xml"/>
  <Override PartName="/ppt/tags/tag2556.xml" ContentType="application/vnd.openxmlformats-officedocument.presentationml.tags+xml"/>
  <Override PartName="/ppt/tags/tag2557.xml" ContentType="application/vnd.openxmlformats-officedocument.presentationml.tags+xml"/>
  <Override PartName="/ppt/tags/tag2558.xml" ContentType="application/vnd.openxmlformats-officedocument.presentationml.tags+xml"/>
  <Override PartName="/ppt/tags/tag2559.xml" ContentType="application/vnd.openxmlformats-officedocument.presentationml.tags+xml"/>
  <Override PartName="/ppt/tags/tag256.xml" ContentType="application/vnd.openxmlformats-officedocument.presentationml.tags+xml"/>
  <Override PartName="/ppt/tags/tag2560.xml" ContentType="application/vnd.openxmlformats-officedocument.presentationml.tags+xml"/>
  <Override PartName="/ppt/tags/tag2561.xml" ContentType="application/vnd.openxmlformats-officedocument.presentationml.tags+xml"/>
  <Override PartName="/ppt/tags/tag2562.xml" ContentType="application/vnd.openxmlformats-officedocument.presentationml.tags+xml"/>
  <Override PartName="/ppt/tags/tag2563.xml" ContentType="application/vnd.openxmlformats-officedocument.presentationml.tags+xml"/>
  <Override PartName="/ppt/tags/tag2564.xml" ContentType="application/vnd.openxmlformats-officedocument.presentationml.tags+xml"/>
  <Override PartName="/ppt/tags/tag2565.xml" ContentType="application/vnd.openxmlformats-officedocument.presentationml.tags+xml"/>
  <Override PartName="/ppt/tags/tag2566.xml" ContentType="application/vnd.openxmlformats-officedocument.presentationml.tags+xml"/>
  <Override PartName="/ppt/tags/tag2567.xml" ContentType="application/vnd.openxmlformats-officedocument.presentationml.tags+xml"/>
  <Override PartName="/ppt/tags/tag2568.xml" ContentType="application/vnd.openxmlformats-officedocument.presentationml.tags+xml"/>
  <Override PartName="/ppt/tags/tag2569.xml" ContentType="application/vnd.openxmlformats-officedocument.presentationml.tags+xml"/>
  <Override PartName="/ppt/tags/tag257.xml" ContentType="application/vnd.openxmlformats-officedocument.presentationml.tags+xml"/>
  <Override PartName="/ppt/tags/tag2570.xml" ContentType="application/vnd.openxmlformats-officedocument.presentationml.tags+xml"/>
  <Override PartName="/ppt/tags/tag2571.xml" ContentType="application/vnd.openxmlformats-officedocument.presentationml.tags+xml"/>
  <Override PartName="/ppt/tags/tag2572.xml" ContentType="application/vnd.openxmlformats-officedocument.presentationml.tags+xml"/>
  <Override PartName="/ppt/tags/tag2573.xml" ContentType="application/vnd.openxmlformats-officedocument.presentationml.tags+xml"/>
  <Override PartName="/ppt/tags/tag2574.xml" ContentType="application/vnd.openxmlformats-officedocument.presentationml.tags+xml"/>
  <Override PartName="/ppt/tags/tag2575.xml" ContentType="application/vnd.openxmlformats-officedocument.presentationml.tags+xml"/>
  <Override PartName="/ppt/tags/tag2576.xml" ContentType="application/vnd.openxmlformats-officedocument.presentationml.tags+xml"/>
  <Override PartName="/ppt/tags/tag2577.xml" ContentType="application/vnd.openxmlformats-officedocument.presentationml.tags+xml"/>
  <Override PartName="/ppt/tags/tag2578.xml" ContentType="application/vnd.openxmlformats-officedocument.presentationml.tags+xml"/>
  <Override PartName="/ppt/tags/tag2579.xml" ContentType="application/vnd.openxmlformats-officedocument.presentationml.tags+xml"/>
  <Override PartName="/ppt/tags/tag258.xml" ContentType="application/vnd.openxmlformats-officedocument.presentationml.tags+xml"/>
  <Override PartName="/ppt/tags/tag2580.xml" ContentType="application/vnd.openxmlformats-officedocument.presentationml.tags+xml"/>
  <Override PartName="/ppt/tags/tag2581.xml" ContentType="application/vnd.openxmlformats-officedocument.presentationml.tags+xml"/>
  <Override PartName="/ppt/tags/tag2582.xml" ContentType="application/vnd.openxmlformats-officedocument.presentationml.tags+xml"/>
  <Override PartName="/ppt/tags/tag2583.xml" ContentType="application/vnd.openxmlformats-officedocument.presentationml.tags+xml"/>
  <Override PartName="/ppt/tags/tag2584.xml" ContentType="application/vnd.openxmlformats-officedocument.presentationml.tags+xml"/>
  <Override PartName="/ppt/tags/tag2585.xml" ContentType="application/vnd.openxmlformats-officedocument.presentationml.tags+xml"/>
  <Override PartName="/ppt/tags/tag2586.xml" ContentType="application/vnd.openxmlformats-officedocument.presentationml.tags+xml"/>
  <Override PartName="/ppt/tags/tag2587.xml" ContentType="application/vnd.openxmlformats-officedocument.presentationml.tags+xml"/>
  <Override PartName="/ppt/tags/tag2588.xml" ContentType="application/vnd.openxmlformats-officedocument.presentationml.tags+xml"/>
  <Override PartName="/ppt/tags/tag2589.xml" ContentType="application/vnd.openxmlformats-officedocument.presentationml.tags+xml"/>
  <Override PartName="/ppt/tags/tag259.xml" ContentType="application/vnd.openxmlformats-officedocument.presentationml.tags+xml"/>
  <Override PartName="/ppt/tags/tag2590.xml" ContentType="application/vnd.openxmlformats-officedocument.presentationml.tags+xml"/>
  <Override PartName="/ppt/tags/tag2591.xml" ContentType="application/vnd.openxmlformats-officedocument.presentationml.tags+xml"/>
  <Override PartName="/ppt/tags/tag2592.xml" ContentType="application/vnd.openxmlformats-officedocument.presentationml.tags+xml"/>
  <Override PartName="/ppt/tags/tag2593.xml" ContentType="application/vnd.openxmlformats-officedocument.presentationml.tags+xml"/>
  <Override PartName="/ppt/tags/tag2594.xml" ContentType="application/vnd.openxmlformats-officedocument.presentationml.tags+xml"/>
  <Override PartName="/ppt/tags/tag2595.xml" ContentType="application/vnd.openxmlformats-officedocument.presentationml.tags+xml"/>
  <Override PartName="/ppt/tags/tag2596.xml" ContentType="application/vnd.openxmlformats-officedocument.presentationml.tags+xml"/>
  <Override PartName="/ppt/tags/tag2597.xml" ContentType="application/vnd.openxmlformats-officedocument.presentationml.tags+xml"/>
  <Override PartName="/ppt/tags/tag2598.xml" ContentType="application/vnd.openxmlformats-officedocument.presentationml.tags+xml"/>
  <Override PartName="/ppt/tags/tag2599.xml" ContentType="application/vnd.openxmlformats-officedocument.presentationml.tags+xml"/>
  <Override PartName="/ppt/tags/tag26.xml" ContentType="application/vnd.openxmlformats-officedocument.presentationml.tags+xml"/>
  <Override PartName="/ppt/tags/tag260.xml" ContentType="application/vnd.openxmlformats-officedocument.presentationml.tags+xml"/>
  <Override PartName="/ppt/tags/tag2600.xml" ContentType="application/vnd.openxmlformats-officedocument.presentationml.tags+xml"/>
  <Override PartName="/ppt/tags/tag2601.xml" ContentType="application/vnd.openxmlformats-officedocument.presentationml.tags+xml"/>
  <Override PartName="/ppt/tags/tag2602.xml" ContentType="application/vnd.openxmlformats-officedocument.presentationml.tags+xml"/>
  <Override PartName="/ppt/tags/tag2603.xml" ContentType="application/vnd.openxmlformats-officedocument.presentationml.tags+xml"/>
  <Override PartName="/ppt/tags/tag2604.xml" ContentType="application/vnd.openxmlformats-officedocument.presentationml.tags+xml"/>
  <Override PartName="/ppt/tags/tag2605.xml" ContentType="application/vnd.openxmlformats-officedocument.presentationml.tags+xml"/>
  <Override PartName="/ppt/tags/tag2606.xml" ContentType="application/vnd.openxmlformats-officedocument.presentationml.tags+xml"/>
  <Override PartName="/ppt/tags/tag2607.xml" ContentType="application/vnd.openxmlformats-officedocument.presentationml.tags+xml"/>
  <Override PartName="/ppt/tags/tag2608.xml" ContentType="application/vnd.openxmlformats-officedocument.presentationml.tags+xml"/>
  <Override PartName="/ppt/tags/tag2609.xml" ContentType="application/vnd.openxmlformats-officedocument.presentationml.tags+xml"/>
  <Override PartName="/ppt/tags/tag261.xml" ContentType="application/vnd.openxmlformats-officedocument.presentationml.tags+xml"/>
  <Override PartName="/ppt/tags/tag2610.xml" ContentType="application/vnd.openxmlformats-officedocument.presentationml.tags+xml"/>
  <Override PartName="/ppt/tags/tag2611.xml" ContentType="application/vnd.openxmlformats-officedocument.presentationml.tags+xml"/>
  <Override PartName="/ppt/tags/tag2612.xml" ContentType="application/vnd.openxmlformats-officedocument.presentationml.tags+xml"/>
  <Override PartName="/ppt/tags/tag2613.xml" ContentType="application/vnd.openxmlformats-officedocument.presentationml.tags+xml"/>
  <Override PartName="/ppt/tags/tag2614.xml" ContentType="application/vnd.openxmlformats-officedocument.presentationml.tags+xml"/>
  <Override PartName="/ppt/tags/tag2615.xml" ContentType="application/vnd.openxmlformats-officedocument.presentationml.tags+xml"/>
  <Override PartName="/ppt/tags/tag2616.xml" ContentType="application/vnd.openxmlformats-officedocument.presentationml.tags+xml"/>
  <Override PartName="/ppt/tags/tag2617.xml" ContentType="application/vnd.openxmlformats-officedocument.presentationml.tags+xml"/>
  <Override PartName="/ppt/tags/tag2618.xml" ContentType="application/vnd.openxmlformats-officedocument.presentationml.tags+xml"/>
  <Override PartName="/ppt/tags/tag2619.xml" ContentType="application/vnd.openxmlformats-officedocument.presentationml.tags+xml"/>
  <Override PartName="/ppt/tags/tag262.xml" ContentType="application/vnd.openxmlformats-officedocument.presentationml.tags+xml"/>
  <Override PartName="/ppt/tags/tag2620.xml" ContentType="application/vnd.openxmlformats-officedocument.presentationml.tags+xml"/>
  <Override PartName="/ppt/tags/tag2621.xml" ContentType="application/vnd.openxmlformats-officedocument.presentationml.tags+xml"/>
  <Override PartName="/ppt/tags/tag2622.xml" ContentType="application/vnd.openxmlformats-officedocument.presentationml.tags+xml"/>
  <Override PartName="/ppt/tags/tag2623.xml" ContentType="application/vnd.openxmlformats-officedocument.presentationml.tags+xml"/>
  <Override PartName="/ppt/tags/tag2624.xml" ContentType="application/vnd.openxmlformats-officedocument.presentationml.tags+xml"/>
  <Override PartName="/ppt/tags/tag2625.xml" ContentType="application/vnd.openxmlformats-officedocument.presentationml.tags+xml"/>
  <Override PartName="/ppt/tags/tag2626.xml" ContentType="application/vnd.openxmlformats-officedocument.presentationml.tags+xml"/>
  <Override PartName="/ppt/tags/tag2627.xml" ContentType="application/vnd.openxmlformats-officedocument.presentationml.tags+xml"/>
  <Override PartName="/ppt/tags/tag2628.xml" ContentType="application/vnd.openxmlformats-officedocument.presentationml.tags+xml"/>
  <Override PartName="/ppt/tags/tag2629.xml" ContentType="application/vnd.openxmlformats-officedocument.presentationml.tags+xml"/>
  <Override PartName="/ppt/tags/tag263.xml" ContentType="application/vnd.openxmlformats-officedocument.presentationml.tags+xml"/>
  <Override PartName="/ppt/tags/tag2630.xml" ContentType="application/vnd.openxmlformats-officedocument.presentationml.tags+xml"/>
  <Override PartName="/ppt/tags/tag2631.xml" ContentType="application/vnd.openxmlformats-officedocument.presentationml.tags+xml"/>
  <Override PartName="/ppt/tags/tag2632.xml" ContentType="application/vnd.openxmlformats-officedocument.presentationml.tags+xml"/>
  <Override PartName="/ppt/tags/tag2633.xml" ContentType="application/vnd.openxmlformats-officedocument.presentationml.tags+xml"/>
  <Override PartName="/ppt/tags/tag2634.xml" ContentType="application/vnd.openxmlformats-officedocument.presentationml.tags+xml"/>
  <Override PartName="/ppt/tags/tag2635.xml" ContentType="application/vnd.openxmlformats-officedocument.presentationml.tags+xml"/>
  <Override PartName="/ppt/tags/tag2636.xml" ContentType="application/vnd.openxmlformats-officedocument.presentationml.tags+xml"/>
  <Override PartName="/ppt/tags/tag2637.xml" ContentType="application/vnd.openxmlformats-officedocument.presentationml.tags+xml"/>
  <Override PartName="/ppt/tags/tag2638.xml" ContentType="application/vnd.openxmlformats-officedocument.presentationml.tags+xml"/>
  <Override PartName="/ppt/tags/tag2639.xml" ContentType="application/vnd.openxmlformats-officedocument.presentationml.tags+xml"/>
  <Override PartName="/ppt/tags/tag264.xml" ContentType="application/vnd.openxmlformats-officedocument.presentationml.tags+xml"/>
  <Override PartName="/ppt/tags/tag2640.xml" ContentType="application/vnd.openxmlformats-officedocument.presentationml.tags+xml"/>
  <Override PartName="/ppt/tags/tag2641.xml" ContentType="application/vnd.openxmlformats-officedocument.presentationml.tags+xml"/>
  <Override PartName="/ppt/tags/tag2642.xml" ContentType="application/vnd.openxmlformats-officedocument.presentationml.tags+xml"/>
  <Override PartName="/ppt/tags/tag2643.xml" ContentType="application/vnd.openxmlformats-officedocument.presentationml.tags+xml"/>
  <Override PartName="/ppt/tags/tag2644.xml" ContentType="application/vnd.openxmlformats-officedocument.presentationml.tags+xml"/>
  <Override PartName="/ppt/tags/tag2645.xml" ContentType="application/vnd.openxmlformats-officedocument.presentationml.tags+xml"/>
  <Override PartName="/ppt/tags/tag2646.xml" ContentType="application/vnd.openxmlformats-officedocument.presentationml.tags+xml"/>
  <Override PartName="/ppt/tags/tag2647.xml" ContentType="application/vnd.openxmlformats-officedocument.presentationml.tags+xml"/>
  <Override PartName="/ppt/tags/tag2648.xml" ContentType="application/vnd.openxmlformats-officedocument.presentationml.tags+xml"/>
  <Override PartName="/ppt/tags/tag2649.xml" ContentType="application/vnd.openxmlformats-officedocument.presentationml.tags+xml"/>
  <Override PartName="/ppt/tags/tag265.xml" ContentType="application/vnd.openxmlformats-officedocument.presentationml.tags+xml"/>
  <Override PartName="/ppt/tags/tag2650.xml" ContentType="application/vnd.openxmlformats-officedocument.presentationml.tags+xml"/>
  <Override PartName="/ppt/tags/tag2651.xml" ContentType="application/vnd.openxmlformats-officedocument.presentationml.tags+xml"/>
  <Override PartName="/ppt/tags/tag2652.xml" ContentType="application/vnd.openxmlformats-officedocument.presentationml.tags+xml"/>
  <Override PartName="/ppt/tags/tag2653.xml" ContentType="application/vnd.openxmlformats-officedocument.presentationml.tags+xml"/>
  <Override PartName="/ppt/tags/tag2654.xml" ContentType="application/vnd.openxmlformats-officedocument.presentationml.tags+xml"/>
  <Override PartName="/ppt/tags/tag2655.xml" ContentType="application/vnd.openxmlformats-officedocument.presentationml.tags+xml"/>
  <Override PartName="/ppt/tags/tag2656.xml" ContentType="application/vnd.openxmlformats-officedocument.presentationml.tags+xml"/>
  <Override PartName="/ppt/tags/tag2657.xml" ContentType="application/vnd.openxmlformats-officedocument.presentationml.tags+xml"/>
  <Override PartName="/ppt/tags/tag2658.xml" ContentType="application/vnd.openxmlformats-officedocument.presentationml.tags+xml"/>
  <Override PartName="/ppt/tags/tag2659.xml" ContentType="application/vnd.openxmlformats-officedocument.presentationml.tags+xml"/>
  <Override PartName="/ppt/tags/tag266.xml" ContentType="application/vnd.openxmlformats-officedocument.presentationml.tags+xml"/>
  <Override PartName="/ppt/tags/tag2660.xml" ContentType="application/vnd.openxmlformats-officedocument.presentationml.tags+xml"/>
  <Override PartName="/ppt/tags/tag2661.xml" ContentType="application/vnd.openxmlformats-officedocument.presentationml.tags+xml"/>
  <Override PartName="/ppt/tags/tag2662.xml" ContentType="application/vnd.openxmlformats-officedocument.presentationml.tags+xml"/>
  <Override PartName="/ppt/tags/tag2663.xml" ContentType="application/vnd.openxmlformats-officedocument.presentationml.tags+xml"/>
  <Override PartName="/ppt/tags/tag2664.xml" ContentType="application/vnd.openxmlformats-officedocument.presentationml.tags+xml"/>
  <Override PartName="/ppt/tags/tag2665.xml" ContentType="application/vnd.openxmlformats-officedocument.presentationml.tags+xml"/>
  <Override PartName="/ppt/tags/tag2666.xml" ContentType="application/vnd.openxmlformats-officedocument.presentationml.tags+xml"/>
  <Override PartName="/ppt/tags/tag2667.xml" ContentType="application/vnd.openxmlformats-officedocument.presentationml.tags+xml"/>
  <Override PartName="/ppt/tags/tag2668.xml" ContentType="application/vnd.openxmlformats-officedocument.presentationml.tags+xml"/>
  <Override PartName="/ppt/tags/tag2669.xml" ContentType="application/vnd.openxmlformats-officedocument.presentationml.tags+xml"/>
  <Override PartName="/ppt/tags/tag267.xml" ContentType="application/vnd.openxmlformats-officedocument.presentationml.tags+xml"/>
  <Override PartName="/ppt/tags/tag2670.xml" ContentType="application/vnd.openxmlformats-officedocument.presentationml.tags+xml"/>
  <Override PartName="/ppt/tags/tag2671.xml" ContentType="application/vnd.openxmlformats-officedocument.presentationml.tags+xml"/>
  <Override PartName="/ppt/tags/tag2672.xml" ContentType="application/vnd.openxmlformats-officedocument.presentationml.tags+xml"/>
  <Override PartName="/ppt/tags/tag2673.xml" ContentType="application/vnd.openxmlformats-officedocument.presentationml.tags+xml"/>
  <Override PartName="/ppt/tags/tag2674.xml" ContentType="application/vnd.openxmlformats-officedocument.presentationml.tags+xml"/>
  <Override PartName="/ppt/tags/tag2675.xml" ContentType="application/vnd.openxmlformats-officedocument.presentationml.tags+xml"/>
  <Override PartName="/ppt/tags/tag2676.xml" ContentType="application/vnd.openxmlformats-officedocument.presentationml.tags+xml"/>
  <Override PartName="/ppt/tags/tag2677.xml" ContentType="application/vnd.openxmlformats-officedocument.presentationml.tags+xml"/>
  <Override PartName="/ppt/tags/tag2678.xml" ContentType="application/vnd.openxmlformats-officedocument.presentationml.tags+xml"/>
  <Override PartName="/ppt/tags/tag2679.xml" ContentType="application/vnd.openxmlformats-officedocument.presentationml.tags+xml"/>
  <Override PartName="/ppt/tags/tag268.xml" ContentType="application/vnd.openxmlformats-officedocument.presentationml.tags+xml"/>
  <Override PartName="/ppt/tags/tag2680.xml" ContentType="application/vnd.openxmlformats-officedocument.presentationml.tags+xml"/>
  <Override PartName="/ppt/tags/tag2681.xml" ContentType="application/vnd.openxmlformats-officedocument.presentationml.tags+xml"/>
  <Override PartName="/ppt/tags/tag2682.xml" ContentType="application/vnd.openxmlformats-officedocument.presentationml.tags+xml"/>
  <Override PartName="/ppt/tags/tag2683.xml" ContentType="application/vnd.openxmlformats-officedocument.presentationml.tags+xml"/>
  <Override PartName="/ppt/tags/tag2684.xml" ContentType="application/vnd.openxmlformats-officedocument.presentationml.tags+xml"/>
  <Override PartName="/ppt/tags/tag2685.xml" ContentType="application/vnd.openxmlformats-officedocument.presentationml.tags+xml"/>
  <Override PartName="/ppt/tags/tag2686.xml" ContentType="application/vnd.openxmlformats-officedocument.presentationml.tags+xml"/>
  <Override PartName="/ppt/tags/tag2687.xml" ContentType="application/vnd.openxmlformats-officedocument.presentationml.tags+xml"/>
  <Override PartName="/ppt/tags/tag2688.xml" ContentType="application/vnd.openxmlformats-officedocument.presentationml.tags+xml"/>
  <Override PartName="/ppt/tags/tag2689.xml" ContentType="application/vnd.openxmlformats-officedocument.presentationml.tags+xml"/>
  <Override PartName="/ppt/tags/tag269.xml" ContentType="application/vnd.openxmlformats-officedocument.presentationml.tags+xml"/>
  <Override PartName="/ppt/tags/tag2690.xml" ContentType="application/vnd.openxmlformats-officedocument.presentationml.tags+xml"/>
  <Override PartName="/ppt/tags/tag2691.xml" ContentType="application/vnd.openxmlformats-officedocument.presentationml.tags+xml"/>
  <Override PartName="/ppt/tags/tag2692.xml" ContentType="application/vnd.openxmlformats-officedocument.presentationml.tags+xml"/>
  <Override PartName="/ppt/tags/tag2693.xml" ContentType="application/vnd.openxmlformats-officedocument.presentationml.tags+xml"/>
  <Override PartName="/ppt/tags/tag2694.xml" ContentType="application/vnd.openxmlformats-officedocument.presentationml.tags+xml"/>
  <Override PartName="/ppt/tags/tag2695.xml" ContentType="application/vnd.openxmlformats-officedocument.presentationml.tags+xml"/>
  <Override PartName="/ppt/tags/tag2696.xml" ContentType="application/vnd.openxmlformats-officedocument.presentationml.tags+xml"/>
  <Override PartName="/ppt/tags/tag2697.xml" ContentType="application/vnd.openxmlformats-officedocument.presentationml.tags+xml"/>
  <Override PartName="/ppt/tags/tag2698.xml" ContentType="application/vnd.openxmlformats-officedocument.presentationml.tags+xml"/>
  <Override PartName="/ppt/tags/tag2699.xml" ContentType="application/vnd.openxmlformats-officedocument.presentationml.tags+xml"/>
  <Override PartName="/ppt/tags/tag27.xml" ContentType="application/vnd.openxmlformats-officedocument.presentationml.tags+xml"/>
  <Override PartName="/ppt/tags/tag270.xml" ContentType="application/vnd.openxmlformats-officedocument.presentationml.tags+xml"/>
  <Override PartName="/ppt/tags/tag2700.xml" ContentType="application/vnd.openxmlformats-officedocument.presentationml.tags+xml"/>
  <Override PartName="/ppt/tags/tag2701.xml" ContentType="application/vnd.openxmlformats-officedocument.presentationml.tags+xml"/>
  <Override PartName="/ppt/tags/tag2702.xml" ContentType="application/vnd.openxmlformats-officedocument.presentationml.tags+xml"/>
  <Override PartName="/ppt/tags/tag2703.xml" ContentType="application/vnd.openxmlformats-officedocument.presentationml.tags+xml"/>
  <Override PartName="/ppt/tags/tag2704.xml" ContentType="application/vnd.openxmlformats-officedocument.presentationml.tags+xml"/>
  <Override PartName="/ppt/tags/tag2705.xml" ContentType="application/vnd.openxmlformats-officedocument.presentationml.tags+xml"/>
  <Override PartName="/ppt/tags/tag2706.xml" ContentType="application/vnd.openxmlformats-officedocument.presentationml.tags+xml"/>
  <Override PartName="/ppt/tags/tag2707.xml" ContentType="application/vnd.openxmlformats-officedocument.presentationml.tags+xml"/>
  <Override PartName="/ppt/tags/tag2708.xml" ContentType="application/vnd.openxmlformats-officedocument.presentationml.tags+xml"/>
  <Override PartName="/ppt/tags/tag2709.xml" ContentType="application/vnd.openxmlformats-officedocument.presentationml.tags+xml"/>
  <Override PartName="/ppt/tags/tag271.xml" ContentType="application/vnd.openxmlformats-officedocument.presentationml.tags+xml"/>
  <Override PartName="/ppt/tags/tag2710.xml" ContentType="application/vnd.openxmlformats-officedocument.presentationml.tags+xml"/>
  <Override PartName="/ppt/tags/tag2711.xml" ContentType="application/vnd.openxmlformats-officedocument.presentationml.tags+xml"/>
  <Override PartName="/ppt/tags/tag2712.xml" ContentType="application/vnd.openxmlformats-officedocument.presentationml.tags+xml"/>
  <Override PartName="/ppt/tags/tag2713.xml" ContentType="application/vnd.openxmlformats-officedocument.presentationml.tags+xml"/>
  <Override PartName="/ppt/tags/tag2714.xml" ContentType="application/vnd.openxmlformats-officedocument.presentationml.tags+xml"/>
  <Override PartName="/ppt/tags/tag2715.xml" ContentType="application/vnd.openxmlformats-officedocument.presentationml.tags+xml"/>
  <Override PartName="/ppt/tags/tag2716.xml" ContentType="application/vnd.openxmlformats-officedocument.presentationml.tags+xml"/>
  <Override PartName="/ppt/tags/tag2717.xml" ContentType="application/vnd.openxmlformats-officedocument.presentationml.tags+xml"/>
  <Override PartName="/ppt/tags/tag2718.xml" ContentType="application/vnd.openxmlformats-officedocument.presentationml.tags+xml"/>
  <Override PartName="/ppt/tags/tag2719.xml" ContentType="application/vnd.openxmlformats-officedocument.presentationml.tags+xml"/>
  <Override PartName="/ppt/tags/tag272.xml" ContentType="application/vnd.openxmlformats-officedocument.presentationml.tags+xml"/>
  <Override PartName="/ppt/tags/tag2720.xml" ContentType="application/vnd.openxmlformats-officedocument.presentationml.tags+xml"/>
  <Override PartName="/ppt/tags/tag2721.xml" ContentType="application/vnd.openxmlformats-officedocument.presentationml.tags+xml"/>
  <Override PartName="/ppt/tags/tag2722.xml" ContentType="application/vnd.openxmlformats-officedocument.presentationml.tags+xml"/>
  <Override PartName="/ppt/tags/tag2723.xml" ContentType="application/vnd.openxmlformats-officedocument.presentationml.tags+xml"/>
  <Override PartName="/ppt/tags/tag2724.xml" ContentType="application/vnd.openxmlformats-officedocument.presentationml.tags+xml"/>
  <Override PartName="/ppt/tags/tag2725.xml" ContentType="application/vnd.openxmlformats-officedocument.presentationml.tags+xml"/>
  <Override PartName="/ppt/tags/tag2726.xml" ContentType="application/vnd.openxmlformats-officedocument.presentationml.tags+xml"/>
  <Override PartName="/ppt/tags/tag2727.xml" ContentType="application/vnd.openxmlformats-officedocument.presentationml.tags+xml"/>
  <Override PartName="/ppt/tags/tag2728.xml" ContentType="application/vnd.openxmlformats-officedocument.presentationml.tags+xml"/>
  <Override PartName="/ppt/tags/tag2729.xml" ContentType="application/vnd.openxmlformats-officedocument.presentationml.tags+xml"/>
  <Override PartName="/ppt/tags/tag273.xml" ContentType="application/vnd.openxmlformats-officedocument.presentationml.tags+xml"/>
  <Override PartName="/ppt/tags/tag2730.xml" ContentType="application/vnd.openxmlformats-officedocument.presentationml.tags+xml"/>
  <Override PartName="/ppt/tags/tag2731.xml" ContentType="application/vnd.openxmlformats-officedocument.presentationml.tags+xml"/>
  <Override PartName="/ppt/tags/tag2732.xml" ContentType="application/vnd.openxmlformats-officedocument.presentationml.tags+xml"/>
  <Override PartName="/ppt/tags/tag2733.xml" ContentType="application/vnd.openxmlformats-officedocument.presentationml.tags+xml"/>
  <Override PartName="/ppt/tags/tag2734.xml" ContentType="application/vnd.openxmlformats-officedocument.presentationml.tags+xml"/>
  <Override PartName="/ppt/tags/tag2735.xml" ContentType="application/vnd.openxmlformats-officedocument.presentationml.tags+xml"/>
  <Override PartName="/ppt/tags/tag2736.xml" ContentType="application/vnd.openxmlformats-officedocument.presentationml.tags+xml"/>
  <Override PartName="/ppt/tags/tag2737.xml" ContentType="application/vnd.openxmlformats-officedocument.presentationml.tags+xml"/>
  <Override PartName="/ppt/tags/tag2738.xml" ContentType="application/vnd.openxmlformats-officedocument.presentationml.tags+xml"/>
  <Override PartName="/ppt/tags/tag2739.xml" ContentType="application/vnd.openxmlformats-officedocument.presentationml.tags+xml"/>
  <Override PartName="/ppt/tags/tag274.xml" ContentType="application/vnd.openxmlformats-officedocument.presentationml.tags+xml"/>
  <Override PartName="/ppt/tags/tag2740.xml" ContentType="application/vnd.openxmlformats-officedocument.presentationml.tags+xml"/>
  <Override PartName="/ppt/tags/tag2741.xml" ContentType="application/vnd.openxmlformats-officedocument.presentationml.tags+xml"/>
  <Override PartName="/ppt/tags/tag2742.xml" ContentType="application/vnd.openxmlformats-officedocument.presentationml.tags+xml"/>
  <Override PartName="/ppt/tags/tag2743.xml" ContentType="application/vnd.openxmlformats-officedocument.presentationml.tags+xml"/>
  <Override PartName="/ppt/tags/tag2744.xml" ContentType="application/vnd.openxmlformats-officedocument.presentationml.tags+xml"/>
  <Override PartName="/ppt/tags/tag2745.xml" ContentType="application/vnd.openxmlformats-officedocument.presentationml.tags+xml"/>
  <Override PartName="/ppt/tags/tag2746.xml" ContentType="application/vnd.openxmlformats-officedocument.presentationml.tags+xml"/>
  <Override PartName="/ppt/tags/tag2747.xml" ContentType="application/vnd.openxmlformats-officedocument.presentationml.tags+xml"/>
  <Override PartName="/ppt/tags/tag2748.xml" ContentType="application/vnd.openxmlformats-officedocument.presentationml.tags+xml"/>
  <Override PartName="/ppt/tags/tag2749.xml" ContentType="application/vnd.openxmlformats-officedocument.presentationml.tags+xml"/>
  <Override PartName="/ppt/tags/tag275.xml" ContentType="application/vnd.openxmlformats-officedocument.presentationml.tags+xml"/>
  <Override PartName="/ppt/tags/tag2750.xml" ContentType="application/vnd.openxmlformats-officedocument.presentationml.tags+xml"/>
  <Override PartName="/ppt/tags/tag2751.xml" ContentType="application/vnd.openxmlformats-officedocument.presentationml.tags+xml"/>
  <Override PartName="/ppt/tags/tag2752.xml" ContentType="application/vnd.openxmlformats-officedocument.presentationml.tags+xml"/>
  <Override PartName="/ppt/tags/tag2753.xml" ContentType="application/vnd.openxmlformats-officedocument.presentationml.tags+xml"/>
  <Override PartName="/ppt/tags/tag2754.xml" ContentType="application/vnd.openxmlformats-officedocument.presentationml.tags+xml"/>
  <Override PartName="/ppt/tags/tag2755.xml" ContentType="application/vnd.openxmlformats-officedocument.presentationml.tags+xml"/>
  <Override PartName="/ppt/tags/tag2756.xml" ContentType="application/vnd.openxmlformats-officedocument.presentationml.tags+xml"/>
  <Override PartName="/ppt/tags/tag2757.xml" ContentType="application/vnd.openxmlformats-officedocument.presentationml.tags+xml"/>
  <Override PartName="/ppt/tags/tag2758.xml" ContentType="application/vnd.openxmlformats-officedocument.presentationml.tags+xml"/>
  <Override PartName="/ppt/tags/tag2759.xml" ContentType="application/vnd.openxmlformats-officedocument.presentationml.tags+xml"/>
  <Override PartName="/ppt/tags/tag276.xml" ContentType="application/vnd.openxmlformats-officedocument.presentationml.tags+xml"/>
  <Override PartName="/ppt/tags/tag2760.xml" ContentType="application/vnd.openxmlformats-officedocument.presentationml.tags+xml"/>
  <Override PartName="/ppt/tags/tag2761.xml" ContentType="application/vnd.openxmlformats-officedocument.presentationml.tags+xml"/>
  <Override PartName="/ppt/tags/tag2762.xml" ContentType="application/vnd.openxmlformats-officedocument.presentationml.tags+xml"/>
  <Override PartName="/ppt/tags/tag2763.xml" ContentType="application/vnd.openxmlformats-officedocument.presentationml.tags+xml"/>
  <Override PartName="/ppt/tags/tag2764.xml" ContentType="application/vnd.openxmlformats-officedocument.presentationml.tags+xml"/>
  <Override PartName="/ppt/tags/tag2765.xml" ContentType="application/vnd.openxmlformats-officedocument.presentationml.tags+xml"/>
  <Override PartName="/ppt/tags/tag2766.xml" ContentType="application/vnd.openxmlformats-officedocument.presentationml.tags+xml"/>
  <Override PartName="/ppt/tags/tag2767.xml" ContentType="application/vnd.openxmlformats-officedocument.presentationml.tags+xml"/>
  <Override PartName="/ppt/tags/tag2768.xml" ContentType="application/vnd.openxmlformats-officedocument.presentationml.tags+xml"/>
  <Override PartName="/ppt/tags/tag2769.xml" ContentType="application/vnd.openxmlformats-officedocument.presentationml.tags+xml"/>
  <Override PartName="/ppt/tags/tag277.xml" ContentType="application/vnd.openxmlformats-officedocument.presentationml.tags+xml"/>
  <Override PartName="/ppt/tags/tag2770.xml" ContentType="application/vnd.openxmlformats-officedocument.presentationml.tags+xml"/>
  <Override PartName="/ppt/tags/tag2771.xml" ContentType="application/vnd.openxmlformats-officedocument.presentationml.tags+xml"/>
  <Override PartName="/ppt/tags/tag2772.xml" ContentType="application/vnd.openxmlformats-officedocument.presentationml.tags+xml"/>
  <Override PartName="/ppt/tags/tag2773.xml" ContentType="application/vnd.openxmlformats-officedocument.presentationml.tags+xml"/>
  <Override PartName="/ppt/tags/tag2774.xml" ContentType="application/vnd.openxmlformats-officedocument.presentationml.tags+xml"/>
  <Override PartName="/ppt/tags/tag2775.xml" ContentType="application/vnd.openxmlformats-officedocument.presentationml.tags+xml"/>
  <Override PartName="/ppt/tags/tag2776.xml" ContentType="application/vnd.openxmlformats-officedocument.presentationml.tags+xml"/>
  <Override PartName="/ppt/tags/tag2777.xml" ContentType="application/vnd.openxmlformats-officedocument.presentationml.tags+xml"/>
  <Override PartName="/ppt/tags/tag2778.xml" ContentType="application/vnd.openxmlformats-officedocument.presentationml.tags+xml"/>
  <Override PartName="/ppt/tags/tag2779.xml" ContentType="application/vnd.openxmlformats-officedocument.presentationml.tags+xml"/>
  <Override PartName="/ppt/tags/tag278.xml" ContentType="application/vnd.openxmlformats-officedocument.presentationml.tags+xml"/>
  <Override PartName="/ppt/tags/tag2780.xml" ContentType="application/vnd.openxmlformats-officedocument.presentationml.tags+xml"/>
  <Override PartName="/ppt/tags/tag2781.xml" ContentType="application/vnd.openxmlformats-officedocument.presentationml.tags+xml"/>
  <Override PartName="/ppt/tags/tag2782.xml" ContentType="application/vnd.openxmlformats-officedocument.presentationml.tags+xml"/>
  <Override PartName="/ppt/tags/tag2783.xml" ContentType="application/vnd.openxmlformats-officedocument.presentationml.tags+xml"/>
  <Override PartName="/ppt/tags/tag2784.xml" ContentType="application/vnd.openxmlformats-officedocument.presentationml.tags+xml"/>
  <Override PartName="/ppt/tags/tag2785.xml" ContentType="application/vnd.openxmlformats-officedocument.presentationml.tags+xml"/>
  <Override PartName="/ppt/tags/tag2786.xml" ContentType="application/vnd.openxmlformats-officedocument.presentationml.tags+xml"/>
  <Override PartName="/ppt/tags/tag2787.xml" ContentType="application/vnd.openxmlformats-officedocument.presentationml.tags+xml"/>
  <Override PartName="/ppt/tags/tag2788.xml" ContentType="application/vnd.openxmlformats-officedocument.presentationml.tags+xml"/>
  <Override PartName="/ppt/tags/tag2789.xml" ContentType="application/vnd.openxmlformats-officedocument.presentationml.tags+xml"/>
  <Override PartName="/ppt/tags/tag279.xml" ContentType="application/vnd.openxmlformats-officedocument.presentationml.tags+xml"/>
  <Override PartName="/ppt/tags/tag2790.xml" ContentType="application/vnd.openxmlformats-officedocument.presentationml.tags+xml"/>
  <Override PartName="/ppt/tags/tag2791.xml" ContentType="application/vnd.openxmlformats-officedocument.presentationml.tags+xml"/>
  <Override PartName="/ppt/tags/tag2792.xml" ContentType="application/vnd.openxmlformats-officedocument.presentationml.tags+xml"/>
  <Override PartName="/ppt/tags/tag2793.xml" ContentType="application/vnd.openxmlformats-officedocument.presentationml.tags+xml"/>
  <Override PartName="/ppt/tags/tag2794.xml" ContentType="application/vnd.openxmlformats-officedocument.presentationml.tags+xml"/>
  <Override PartName="/ppt/tags/tag2795.xml" ContentType="application/vnd.openxmlformats-officedocument.presentationml.tags+xml"/>
  <Override PartName="/ppt/tags/tag2796.xml" ContentType="application/vnd.openxmlformats-officedocument.presentationml.tags+xml"/>
  <Override PartName="/ppt/tags/tag2797.xml" ContentType="application/vnd.openxmlformats-officedocument.presentationml.tags+xml"/>
  <Override PartName="/ppt/tags/tag2798.xml" ContentType="application/vnd.openxmlformats-officedocument.presentationml.tags+xml"/>
  <Override PartName="/ppt/tags/tag2799.xml" ContentType="application/vnd.openxmlformats-officedocument.presentationml.tags+xml"/>
  <Override PartName="/ppt/tags/tag28.xml" ContentType="application/vnd.openxmlformats-officedocument.presentationml.tags+xml"/>
  <Override PartName="/ppt/tags/tag280.xml" ContentType="application/vnd.openxmlformats-officedocument.presentationml.tags+xml"/>
  <Override PartName="/ppt/tags/tag2800.xml" ContentType="application/vnd.openxmlformats-officedocument.presentationml.tags+xml"/>
  <Override PartName="/ppt/tags/tag2801.xml" ContentType="application/vnd.openxmlformats-officedocument.presentationml.tags+xml"/>
  <Override PartName="/ppt/tags/tag2802.xml" ContentType="application/vnd.openxmlformats-officedocument.presentationml.tags+xml"/>
  <Override PartName="/ppt/tags/tag2803.xml" ContentType="application/vnd.openxmlformats-officedocument.presentationml.tags+xml"/>
  <Override PartName="/ppt/tags/tag2804.xml" ContentType="application/vnd.openxmlformats-officedocument.presentationml.tags+xml"/>
  <Override PartName="/ppt/tags/tag2805.xml" ContentType="application/vnd.openxmlformats-officedocument.presentationml.tags+xml"/>
  <Override PartName="/ppt/tags/tag2806.xml" ContentType="application/vnd.openxmlformats-officedocument.presentationml.tags+xml"/>
  <Override PartName="/ppt/tags/tag2807.xml" ContentType="application/vnd.openxmlformats-officedocument.presentationml.tags+xml"/>
  <Override PartName="/ppt/tags/tag2808.xml" ContentType="application/vnd.openxmlformats-officedocument.presentationml.tags+xml"/>
  <Override PartName="/ppt/tags/tag2809.xml" ContentType="application/vnd.openxmlformats-officedocument.presentationml.tags+xml"/>
  <Override PartName="/ppt/tags/tag281.xml" ContentType="application/vnd.openxmlformats-officedocument.presentationml.tags+xml"/>
  <Override PartName="/ppt/tags/tag2810.xml" ContentType="application/vnd.openxmlformats-officedocument.presentationml.tags+xml"/>
  <Override PartName="/ppt/tags/tag2811.xml" ContentType="application/vnd.openxmlformats-officedocument.presentationml.tags+xml"/>
  <Override PartName="/ppt/tags/tag2812.xml" ContentType="application/vnd.openxmlformats-officedocument.presentationml.tags+xml"/>
  <Override PartName="/ppt/tags/tag2813.xml" ContentType="application/vnd.openxmlformats-officedocument.presentationml.tags+xml"/>
  <Override PartName="/ppt/tags/tag2814.xml" ContentType="application/vnd.openxmlformats-officedocument.presentationml.tags+xml"/>
  <Override PartName="/ppt/tags/tag2815.xml" ContentType="application/vnd.openxmlformats-officedocument.presentationml.tags+xml"/>
  <Override PartName="/ppt/tags/tag2816.xml" ContentType="application/vnd.openxmlformats-officedocument.presentationml.tags+xml"/>
  <Override PartName="/ppt/tags/tag2817.xml" ContentType="application/vnd.openxmlformats-officedocument.presentationml.tags+xml"/>
  <Override PartName="/ppt/tags/tag2818.xml" ContentType="application/vnd.openxmlformats-officedocument.presentationml.tags+xml"/>
  <Override PartName="/ppt/tags/tag2819.xml" ContentType="application/vnd.openxmlformats-officedocument.presentationml.tags+xml"/>
  <Override PartName="/ppt/tags/tag282.xml" ContentType="application/vnd.openxmlformats-officedocument.presentationml.tags+xml"/>
  <Override PartName="/ppt/tags/tag2820.xml" ContentType="application/vnd.openxmlformats-officedocument.presentationml.tags+xml"/>
  <Override PartName="/ppt/tags/tag2821.xml" ContentType="application/vnd.openxmlformats-officedocument.presentationml.tags+xml"/>
  <Override PartName="/ppt/tags/tag2822.xml" ContentType="application/vnd.openxmlformats-officedocument.presentationml.tags+xml"/>
  <Override PartName="/ppt/tags/tag2823.xml" ContentType="application/vnd.openxmlformats-officedocument.presentationml.tags+xml"/>
  <Override PartName="/ppt/tags/tag2824.xml" ContentType="application/vnd.openxmlformats-officedocument.presentationml.tags+xml"/>
  <Override PartName="/ppt/tags/tag2825.xml" ContentType="application/vnd.openxmlformats-officedocument.presentationml.tags+xml"/>
  <Override PartName="/ppt/tags/tag2826.xml" ContentType="application/vnd.openxmlformats-officedocument.presentationml.tags+xml"/>
  <Override PartName="/ppt/tags/tag2827.xml" ContentType="application/vnd.openxmlformats-officedocument.presentationml.tags+xml"/>
  <Override PartName="/ppt/tags/tag2828.xml" ContentType="application/vnd.openxmlformats-officedocument.presentationml.tags+xml"/>
  <Override PartName="/ppt/tags/tag2829.xml" ContentType="application/vnd.openxmlformats-officedocument.presentationml.tags+xml"/>
  <Override PartName="/ppt/tags/tag283.xml" ContentType="application/vnd.openxmlformats-officedocument.presentationml.tags+xml"/>
  <Override PartName="/ppt/tags/tag2830.xml" ContentType="application/vnd.openxmlformats-officedocument.presentationml.tags+xml"/>
  <Override PartName="/ppt/tags/tag2831.xml" ContentType="application/vnd.openxmlformats-officedocument.presentationml.tags+xml"/>
  <Override PartName="/ppt/tags/tag2832.xml" ContentType="application/vnd.openxmlformats-officedocument.presentationml.tags+xml"/>
  <Override PartName="/ppt/tags/tag2833.xml" ContentType="application/vnd.openxmlformats-officedocument.presentationml.tags+xml"/>
  <Override PartName="/ppt/tags/tag2834.xml" ContentType="application/vnd.openxmlformats-officedocument.presentationml.tags+xml"/>
  <Override PartName="/ppt/tags/tag2835.xml" ContentType="application/vnd.openxmlformats-officedocument.presentationml.tags+xml"/>
  <Override PartName="/ppt/tags/tag2836.xml" ContentType="application/vnd.openxmlformats-officedocument.presentationml.tags+xml"/>
  <Override PartName="/ppt/tags/tag2837.xml" ContentType="application/vnd.openxmlformats-officedocument.presentationml.tags+xml"/>
  <Override PartName="/ppt/tags/tag2838.xml" ContentType="application/vnd.openxmlformats-officedocument.presentationml.tags+xml"/>
  <Override PartName="/ppt/tags/tag2839.xml" ContentType="application/vnd.openxmlformats-officedocument.presentationml.tags+xml"/>
  <Override PartName="/ppt/tags/tag284.xml" ContentType="application/vnd.openxmlformats-officedocument.presentationml.tags+xml"/>
  <Override PartName="/ppt/tags/tag2840.xml" ContentType="application/vnd.openxmlformats-officedocument.presentationml.tags+xml"/>
  <Override PartName="/ppt/tags/tag2841.xml" ContentType="application/vnd.openxmlformats-officedocument.presentationml.tags+xml"/>
  <Override PartName="/ppt/tags/tag2842.xml" ContentType="application/vnd.openxmlformats-officedocument.presentationml.tags+xml"/>
  <Override PartName="/ppt/tags/tag2843.xml" ContentType="application/vnd.openxmlformats-officedocument.presentationml.tags+xml"/>
  <Override PartName="/ppt/tags/tag2844.xml" ContentType="application/vnd.openxmlformats-officedocument.presentationml.tags+xml"/>
  <Override PartName="/ppt/tags/tag2845.xml" ContentType="application/vnd.openxmlformats-officedocument.presentationml.tags+xml"/>
  <Override PartName="/ppt/tags/tag2846.xml" ContentType="application/vnd.openxmlformats-officedocument.presentationml.tags+xml"/>
  <Override PartName="/ppt/tags/tag2847.xml" ContentType="application/vnd.openxmlformats-officedocument.presentationml.tags+xml"/>
  <Override PartName="/ppt/tags/tag2848.xml" ContentType="application/vnd.openxmlformats-officedocument.presentationml.tags+xml"/>
  <Override PartName="/ppt/tags/tag2849.xml" ContentType="application/vnd.openxmlformats-officedocument.presentationml.tags+xml"/>
  <Override PartName="/ppt/tags/tag285.xml" ContentType="application/vnd.openxmlformats-officedocument.presentationml.tags+xml"/>
  <Override PartName="/ppt/tags/tag2850.xml" ContentType="application/vnd.openxmlformats-officedocument.presentationml.tags+xml"/>
  <Override PartName="/ppt/tags/tag2851.xml" ContentType="application/vnd.openxmlformats-officedocument.presentationml.tags+xml"/>
  <Override PartName="/ppt/tags/tag2852.xml" ContentType="application/vnd.openxmlformats-officedocument.presentationml.tags+xml"/>
  <Override PartName="/ppt/tags/tag2853.xml" ContentType="application/vnd.openxmlformats-officedocument.presentationml.tags+xml"/>
  <Override PartName="/ppt/tags/tag2854.xml" ContentType="application/vnd.openxmlformats-officedocument.presentationml.tags+xml"/>
  <Override PartName="/ppt/tags/tag2855.xml" ContentType="application/vnd.openxmlformats-officedocument.presentationml.tags+xml"/>
  <Override PartName="/ppt/tags/tag2856.xml" ContentType="application/vnd.openxmlformats-officedocument.presentationml.tags+xml"/>
  <Override PartName="/ppt/tags/tag2857.xml" ContentType="application/vnd.openxmlformats-officedocument.presentationml.tags+xml"/>
  <Override PartName="/ppt/tags/tag2858.xml" ContentType="application/vnd.openxmlformats-officedocument.presentationml.tags+xml"/>
  <Override PartName="/ppt/tags/tag2859.xml" ContentType="application/vnd.openxmlformats-officedocument.presentationml.tags+xml"/>
  <Override PartName="/ppt/tags/tag286.xml" ContentType="application/vnd.openxmlformats-officedocument.presentationml.tags+xml"/>
  <Override PartName="/ppt/tags/tag2860.xml" ContentType="application/vnd.openxmlformats-officedocument.presentationml.tags+xml"/>
  <Override PartName="/ppt/tags/tag2861.xml" ContentType="application/vnd.openxmlformats-officedocument.presentationml.tags+xml"/>
  <Override PartName="/ppt/tags/tag2862.xml" ContentType="application/vnd.openxmlformats-officedocument.presentationml.tags+xml"/>
  <Override PartName="/ppt/tags/tag2863.xml" ContentType="application/vnd.openxmlformats-officedocument.presentationml.tags+xml"/>
  <Override PartName="/ppt/tags/tag2864.xml" ContentType="application/vnd.openxmlformats-officedocument.presentationml.tags+xml"/>
  <Override PartName="/ppt/tags/tag2865.xml" ContentType="application/vnd.openxmlformats-officedocument.presentationml.tags+xml"/>
  <Override PartName="/ppt/tags/tag2866.xml" ContentType="application/vnd.openxmlformats-officedocument.presentationml.tags+xml"/>
  <Override PartName="/ppt/tags/tag2867.xml" ContentType="application/vnd.openxmlformats-officedocument.presentationml.tags+xml"/>
  <Override PartName="/ppt/tags/tag2868.xml" ContentType="application/vnd.openxmlformats-officedocument.presentationml.tags+xml"/>
  <Override PartName="/ppt/tags/tag2869.xml" ContentType="application/vnd.openxmlformats-officedocument.presentationml.tags+xml"/>
  <Override PartName="/ppt/tags/tag287.xml" ContentType="application/vnd.openxmlformats-officedocument.presentationml.tags+xml"/>
  <Override PartName="/ppt/tags/tag2870.xml" ContentType="application/vnd.openxmlformats-officedocument.presentationml.tags+xml"/>
  <Override PartName="/ppt/tags/tag2871.xml" ContentType="application/vnd.openxmlformats-officedocument.presentationml.tags+xml"/>
  <Override PartName="/ppt/tags/tag2872.xml" ContentType="application/vnd.openxmlformats-officedocument.presentationml.tags+xml"/>
  <Override PartName="/ppt/tags/tag2873.xml" ContentType="application/vnd.openxmlformats-officedocument.presentationml.tags+xml"/>
  <Override PartName="/ppt/tags/tag2874.xml" ContentType="application/vnd.openxmlformats-officedocument.presentationml.tags+xml"/>
  <Override PartName="/ppt/tags/tag2875.xml" ContentType="application/vnd.openxmlformats-officedocument.presentationml.tags+xml"/>
  <Override PartName="/ppt/tags/tag2876.xml" ContentType="application/vnd.openxmlformats-officedocument.presentationml.tags+xml"/>
  <Override PartName="/ppt/tags/tag2877.xml" ContentType="application/vnd.openxmlformats-officedocument.presentationml.tags+xml"/>
  <Override PartName="/ppt/tags/tag2878.xml" ContentType="application/vnd.openxmlformats-officedocument.presentationml.tags+xml"/>
  <Override PartName="/ppt/tags/tag2879.xml" ContentType="application/vnd.openxmlformats-officedocument.presentationml.tags+xml"/>
  <Override PartName="/ppt/tags/tag288.xml" ContentType="application/vnd.openxmlformats-officedocument.presentationml.tags+xml"/>
  <Override PartName="/ppt/tags/tag2880.xml" ContentType="application/vnd.openxmlformats-officedocument.presentationml.tags+xml"/>
  <Override PartName="/ppt/tags/tag2881.xml" ContentType="application/vnd.openxmlformats-officedocument.presentationml.tags+xml"/>
  <Override PartName="/ppt/tags/tag2882.xml" ContentType="application/vnd.openxmlformats-officedocument.presentationml.tags+xml"/>
  <Override PartName="/ppt/tags/tag2883.xml" ContentType="application/vnd.openxmlformats-officedocument.presentationml.tags+xml"/>
  <Override PartName="/ppt/tags/tag2884.xml" ContentType="application/vnd.openxmlformats-officedocument.presentationml.tags+xml"/>
  <Override PartName="/ppt/tags/tag2885.xml" ContentType="application/vnd.openxmlformats-officedocument.presentationml.tags+xml"/>
  <Override PartName="/ppt/tags/tag2886.xml" ContentType="application/vnd.openxmlformats-officedocument.presentationml.tags+xml"/>
  <Override PartName="/ppt/tags/tag2887.xml" ContentType="application/vnd.openxmlformats-officedocument.presentationml.tags+xml"/>
  <Override PartName="/ppt/tags/tag2888.xml" ContentType="application/vnd.openxmlformats-officedocument.presentationml.tags+xml"/>
  <Override PartName="/ppt/tags/tag2889.xml" ContentType="application/vnd.openxmlformats-officedocument.presentationml.tags+xml"/>
  <Override PartName="/ppt/tags/tag289.xml" ContentType="application/vnd.openxmlformats-officedocument.presentationml.tags+xml"/>
  <Override PartName="/ppt/tags/tag2890.xml" ContentType="application/vnd.openxmlformats-officedocument.presentationml.tags+xml"/>
  <Override PartName="/ppt/tags/tag2891.xml" ContentType="application/vnd.openxmlformats-officedocument.presentationml.tags+xml"/>
  <Override PartName="/ppt/tags/tag2892.xml" ContentType="application/vnd.openxmlformats-officedocument.presentationml.tags+xml"/>
  <Override PartName="/ppt/tags/tag2893.xml" ContentType="application/vnd.openxmlformats-officedocument.presentationml.tags+xml"/>
  <Override PartName="/ppt/tags/tag2894.xml" ContentType="application/vnd.openxmlformats-officedocument.presentationml.tags+xml"/>
  <Override PartName="/ppt/tags/tag2895.xml" ContentType="application/vnd.openxmlformats-officedocument.presentationml.tags+xml"/>
  <Override PartName="/ppt/tags/tag2896.xml" ContentType="application/vnd.openxmlformats-officedocument.presentationml.tags+xml"/>
  <Override PartName="/ppt/tags/tag2897.xml" ContentType="application/vnd.openxmlformats-officedocument.presentationml.tags+xml"/>
  <Override PartName="/ppt/tags/tag2898.xml" ContentType="application/vnd.openxmlformats-officedocument.presentationml.tags+xml"/>
  <Override PartName="/ppt/tags/tag2899.xml" ContentType="application/vnd.openxmlformats-officedocument.presentationml.tags+xml"/>
  <Override PartName="/ppt/tags/tag29.xml" ContentType="application/vnd.openxmlformats-officedocument.presentationml.tags+xml"/>
  <Override PartName="/ppt/tags/tag290.xml" ContentType="application/vnd.openxmlformats-officedocument.presentationml.tags+xml"/>
  <Override PartName="/ppt/tags/tag2900.xml" ContentType="application/vnd.openxmlformats-officedocument.presentationml.tags+xml"/>
  <Override PartName="/ppt/tags/tag2901.xml" ContentType="application/vnd.openxmlformats-officedocument.presentationml.tags+xml"/>
  <Override PartName="/ppt/tags/tag2902.xml" ContentType="application/vnd.openxmlformats-officedocument.presentationml.tags+xml"/>
  <Override PartName="/ppt/tags/tag2903.xml" ContentType="application/vnd.openxmlformats-officedocument.presentationml.tags+xml"/>
  <Override PartName="/ppt/tags/tag2904.xml" ContentType="application/vnd.openxmlformats-officedocument.presentationml.tags+xml"/>
  <Override PartName="/ppt/tags/tag2905.xml" ContentType="application/vnd.openxmlformats-officedocument.presentationml.tags+xml"/>
  <Override PartName="/ppt/tags/tag2906.xml" ContentType="application/vnd.openxmlformats-officedocument.presentationml.tags+xml"/>
  <Override PartName="/ppt/tags/tag2907.xml" ContentType="application/vnd.openxmlformats-officedocument.presentationml.tags+xml"/>
  <Override PartName="/ppt/tags/tag2908.xml" ContentType="application/vnd.openxmlformats-officedocument.presentationml.tags+xml"/>
  <Override PartName="/ppt/tags/tag2909.xml" ContentType="application/vnd.openxmlformats-officedocument.presentationml.tags+xml"/>
  <Override PartName="/ppt/tags/tag291.xml" ContentType="application/vnd.openxmlformats-officedocument.presentationml.tags+xml"/>
  <Override PartName="/ppt/tags/tag2910.xml" ContentType="application/vnd.openxmlformats-officedocument.presentationml.tags+xml"/>
  <Override PartName="/ppt/tags/tag2911.xml" ContentType="application/vnd.openxmlformats-officedocument.presentationml.tags+xml"/>
  <Override PartName="/ppt/tags/tag2912.xml" ContentType="application/vnd.openxmlformats-officedocument.presentationml.tags+xml"/>
  <Override PartName="/ppt/tags/tag2913.xml" ContentType="application/vnd.openxmlformats-officedocument.presentationml.tags+xml"/>
  <Override PartName="/ppt/tags/tag2914.xml" ContentType="application/vnd.openxmlformats-officedocument.presentationml.tags+xml"/>
  <Override PartName="/ppt/tags/tag2915.xml" ContentType="application/vnd.openxmlformats-officedocument.presentationml.tags+xml"/>
  <Override PartName="/ppt/tags/tag2916.xml" ContentType="application/vnd.openxmlformats-officedocument.presentationml.tags+xml"/>
  <Override PartName="/ppt/tags/tag2917.xml" ContentType="application/vnd.openxmlformats-officedocument.presentationml.tags+xml"/>
  <Override PartName="/ppt/tags/tag2918.xml" ContentType="application/vnd.openxmlformats-officedocument.presentationml.tags+xml"/>
  <Override PartName="/ppt/tags/tag2919.xml" ContentType="application/vnd.openxmlformats-officedocument.presentationml.tags+xml"/>
  <Override PartName="/ppt/tags/tag292.xml" ContentType="application/vnd.openxmlformats-officedocument.presentationml.tags+xml"/>
  <Override PartName="/ppt/tags/tag2920.xml" ContentType="application/vnd.openxmlformats-officedocument.presentationml.tags+xml"/>
  <Override PartName="/ppt/tags/tag2921.xml" ContentType="application/vnd.openxmlformats-officedocument.presentationml.tags+xml"/>
  <Override PartName="/ppt/tags/tag2922.xml" ContentType="application/vnd.openxmlformats-officedocument.presentationml.tags+xml"/>
  <Override PartName="/ppt/tags/tag2923.xml" ContentType="application/vnd.openxmlformats-officedocument.presentationml.tags+xml"/>
  <Override PartName="/ppt/tags/tag2924.xml" ContentType="application/vnd.openxmlformats-officedocument.presentationml.tags+xml"/>
  <Override PartName="/ppt/tags/tag2925.xml" ContentType="application/vnd.openxmlformats-officedocument.presentationml.tags+xml"/>
  <Override PartName="/ppt/tags/tag2926.xml" ContentType="application/vnd.openxmlformats-officedocument.presentationml.tags+xml"/>
  <Override PartName="/ppt/tags/tag2927.xml" ContentType="application/vnd.openxmlformats-officedocument.presentationml.tags+xml"/>
  <Override PartName="/ppt/tags/tag2928.xml" ContentType="application/vnd.openxmlformats-officedocument.presentationml.tags+xml"/>
  <Override PartName="/ppt/tags/tag2929.xml" ContentType="application/vnd.openxmlformats-officedocument.presentationml.tags+xml"/>
  <Override PartName="/ppt/tags/tag293.xml" ContentType="application/vnd.openxmlformats-officedocument.presentationml.tags+xml"/>
  <Override PartName="/ppt/tags/tag2930.xml" ContentType="application/vnd.openxmlformats-officedocument.presentationml.tags+xml"/>
  <Override PartName="/ppt/tags/tag2931.xml" ContentType="application/vnd.openxmlformats-officedocument.presentationml.tags+xml"/>
  <Override PartName="/ppt/tags/tag2932.xml" ContentType="application/vnd.openxmlformats-officedocument.presentationml.tags+xml"/>
  <Override PartName="/ppt/tags/tag2933.xml" ContentType="application/vnd.openxmlformats-officedocument.presentationml.tags+xml"/>
  <Override PartName="/ppt/tags/tag2934.xml" ContentType="application/vnd.openxmlformats-officedocument.presentationml.tags+xml"/>
  <Override PartName="/ppt/tags/tag2935.xml" ContentType="application/vnd.openxmlformats-officedocument.presentationml.tags+xml"/>
  <Override PartName="/ppt/tags/tag2936.xml" ContentType="application/vnd.openxmlformats-officedocument.presentationml.tags+xml"/>
  <Override PartName="/ppt/tags/tag2937.xml" ContentType="application/vnd.openxmlformats-officedocument.presentationml.tags+xml"/>
  <Override PartName="/ppt/tags/tag2938.xml" ContentType="application/vnd.openxmlformats-officedocument.presentationml.tags+xml"/>
  <Override PartName="/ppt/tags/tag2939.xml" ContentType="application/vnd.openxmlformats-officedocument.presentationml.tags+xml"/>
  <Override PartName="/ppt/tags/tag294.xml" ContentType="application/vnd.openxmlformats-officedocument.presentationml.tags+xml"/>
  <Override PartName="/ppt/tags/tag2940.xml" ContentType="application/vnd.openxmlformats-officedocument.presentationml.tags+xml"/>
  <Override PartName="/ppt/tags/tag2941.xml" ContentType="application/vnd.openxmlformats-officedocument.presentationml.tags+xml"/>
  <Override PartName="/ppt/tags/tag2942.xml" ContentType="application/vnd.openxmlformats-officedocument.presentationml.tags+xml"/>
  <Override PartName="/ppt/tags/tag2943.xml" ContentType="application/vnd.openxmlformats-officedocument.presentationml.tags+xml"/>
  <Override PartName="/ppt/tags/tag2944.xml" ContentType="application/vnd.openxmlformats-officedocument.presentationml.tags+xml"/>
  <Override PartName="/ppt/tags/tag2945.xml" ContentType="application/vnd.openxmlformats-officedocument.presentationml.tags+xml"/>
  <Override PartName="/ppt/tags/tag2946.xml" ContentType="application/vnd.openxmlformats-officedocument.presentationml.tags+xml"/>
  <Override PartName="/ppt/tags/tag2947.xml" ContentType="application/vnd.openxmlformats-officedocument.presentationml.tags+xml"/>
  <Override PartName="/ppt/tags/tag2948.xml" ContentType="application/vnd.openxmlformats-officedocument.presentationml.tags+xml"/>
  <Override PartName="/ppt/tags/tag2949.xml" ContentType="application/vnd.openxmlformats-officedocument.presentationml.tags+xml"/>
  <Override PartName="/ppt/tags/tag295.xml" ContentType="application/vnd.openxmlformats-officedocument.presentationml.tags+xml"/>
  <Override PartName="/ppt/tags/tag2950.xml" ContentType="application/vnd.openxmlformats-officedocument.presentationml.tags+xml"/>
  <Override PartName="/ppt/tags/tag2951.xml" ContentType="application/vnd.openxmlformats-officedocument.presentationml.tags+xml"/>
  <Override PartName="/ppt/tags/tag2952.xml" ContentType="application/vnd.openxmlformats-officedocument.presentationml.tags+xml"/>
  <Override PartName="/ppt/tags/tag2953.xml" ContentType="application/vnd.openxmlformats-officedocument.presentationml.tags+xml"/>
  <Override PartName="/ppt/tags/tag2954.xml" ContentType="application/vnd.openxmlformats-officedocument.presentationml.tags+xml"/>
  <Override PartName="/ppt/tags/tag2955.xml" ContentType="application/vnd.openxmlformats-officedocument.presentationml.tags+xml"/>
  <Override PartName="/ppt/tags/tag2956.xml" ContentType="application/vnd.openxmlformats-officedocument.presentationml.tags+xml"/>
  <Override PartName="/ppt/tags/tag2957.xml" ContentType="application/vnd.openxmlformats-officedocument.presentationml.tags+xml"/>
  <Override PartName="/ppt/tags/tag2958.xml" ContentType="application/vnd.openxmlformats-officedocument.presentationml.tags+xml"/>
  <Override PartName="/ppt/tags/tag2959.xml" ContentType="application/vnd.openxmlformats-officedocument.presentationml.tags+xml"/>
  <Override PartName="/ppt/tags/tag296.xml" ContentType="application/vnd.openxmlformats-officedocument.presentationml.tags+xml"/>
  <Override PartName="/ppt/tags/tag2960.xml" ContentType="application/vnd.openxmlformats-officedocument.presentationml.tags+xml"/>
  <Override PartName="/ppt/tags/tag2961.xml" ContentType="application/vnd.openxmlformats-officedocument.presentationml.tags+xml"/>
  <Override PartName="/ppt/tags/tag2962.xml" ContentType="application/vnd.openxmlformats-officedocument.presentationml.tags+xml"/>
  <Override PartName="/ppt/tags/tag2963.xml" ContentType="application/vnd.openxmlformats-officedocument.presentationml.tags+xml"/>
  <Override PartName="/ppt/tags/tag2964.xml" ContentType="application/vnd.openxmlformats-officedocument.presentationml.tags+xml"/>
  <Override PartName="/ppt/tags/tag2965.xml" ContentType="application/vnd.openxmlformats-officedocument.presentationml.tags+xml"/>
  <Override PartName="/ppt/tags/tag2966.xml" ContentType="application/vnd.openxmlformats-officedocument.presentationml.tags+xml"/>
  <Override PartName="/ppt/tags/tag2967.xml" ContentType="application/vnd.openxmlformats-officedocument.presentationml.tags+xml"/>
  <Override PartName="/ppt/tags/tag2968.xml" ContentType="application/vnd.openxmlformats-officedocument.presentationml.tags+xml"/>
  <Override PartName="/ppt/tags/tag2969.xml" ContentType="application/vnd.openxmlformats-officedocument.presentationml.tags+xml"/>
  <Override PartName="/ppt/tags/tag297.xml" ContentType="application/vnd.openxmlformats-officedocument.presentationml.tags+xml"/>
  <Override PartName="/ppt/tags/tag2970.xml" ContentType="application/vnd.openxmlformats-officedocument.presentationml.tags+xml"/>
  <Override PartName="/ppt/tags/tag2971.xml" ContentType="application/vnd.openxmlformats-officedocument.presentationml.tags+xml"/>
  <Override PartName="/ppt/tags/tag2972.xml" ContentType="application/vnd.openxmlformats-officedocument.presentationml.tags+xml"/>
  <Override PartName="/ppt/tags/tag2973.xml" ContentType="application/vnd.openxmlformats-officedocument.presentationml.tags+xml"/>
  <Override PartName="/ppt/tags/tag2974.xml" ContentType="application/vnd.openxmlformats-officedocument.presentationml.tags+xml"/>
  <Override PartName="/ppt/tags/tag2975.xml" ContentType="application/vnd.openxmlformats-officedocument.presentationml.tags+xml"/>
  <Override PartName="/ppt/tags/tag2976.xml" ContentType="application/vnd.openxmlformats-officedocument.presentationml.tags+xml"/>
  <Override PartName="/ppt/tags/tag2977.xml" ContentType="application/vnd.openxmlformats-officedocument.presentationml.tags+xml"/>
  <Override PartName="/ppt/tags/tag2978.xml" ContentType="application/vnd.openxmlformats-officedocument.presentationml.tags+xml"/>
  <Override PartName="/ppt/tags/tag2979.xml" ContentType="application/vnd.openxmlformats-officedocument.presentationml.tags+xml"/>
  <Override PartName="/ppt/tags/tag298.xml" ContentType="application/vnd.openxmlformats-officedocument.presentationml.tags+xml"/>
  <Override PartName="/ppt/tags/tag2980.xml" ContentType="application/vnd.openxmlformats-officedocument.presentationml.tags+xml"/>
  <Override PartName="/ppt/tags/tag2981.xml" ContentType="application/vnd.openxmlformats-officedocument.presentationml.tags+xml"/>
  <Override PartName="/ppt/tags/tag2982.xml" ContentType="application/vnd.openxmlformats-officedocument.presentationml.tags+xml"/>
  <Override PartName="/ppt/tags/tag2983.xml" ContentType="application/vnd.openxmlformats-officedocument.presentationml.tags+xml"/>
  <Override PartName="/ppt/tags/tag2984.xml" ContentType="application/vnd.openxmlformats-officedocument.presentationml.tags+xml"/>
  <Override PartName="/ppt/tags/tag2985.xml" ContentType="application/vnd.openxmlformats-officedocument.presentationml.tags+xml"/>
  <Override PartName="/ppt/tags/tag2986.xml" ContentType="application/vnd.openxmlformats-officedocument.presentationml.tags+xml"/>
  <Override PartName="/ppt/tags/tag2987.xml" ContentType="application/vnd.openxmlformats-officedocument.presentationml.tags+xml"/>
  <Override PartName="/ppt/tags/tag2988.xml" ContentType="application/vnd.openxmlformats-officedocument.presentationml.tags+xml"/>
  <Override PartName="/ppt/tags/tag2989.xml" ContentType="application/vnd.openxmlformats-officedocument.presentationml.tags+xml"/>
  <Override PartName="/ppt/tags/tag299.xml" ContentType="application/vnd.openxmlformats-officedocument.presentationml.tags+xml"/>
  <Override PartName="/ppt/tags/tag2990.xml" ContentType="application/vnd.openxmlformats-officedocument.presentationml.tags+xml"/>
  <Override PartName="/ppt/tags/tag2991.xml" ContentType="application/vnd.openxmlformats-officedocument.presentationml.tags+xml"/>
  <Override PartName="/ppt/tags/tag2992.xml" ContentType="application/vnd.openxmlformats-officedocument.presentationml.tags+xml"/>
  <Override PartName="/ppt/tags/tag2993.xml" ContentType="application/vnd.openxmlformats-officedocument.presentationml.tags+xml"/>
  <Override PartName="/ppt/tags/tag2994.xml" ContentType="application/vnd.openxmlformats-officedocument.presentationml.tags+xml"/>
  <Override PartName="/ppt/tags/tag2995.xml" ContentType="application/vnd.openxmlformats-officedocument.presentationml.tags+xml"/>
  <Override PartName="/ppt/tags/tag2996.xml" ContentType="application/vnd.openxmlformats-officedocument.presentationml.tags+xml"/>
  <Override PartName="/ppt/tags/tag2997.xml" ContentType="application/vnd.openxmlformats-officedocument.presentationml.tags+xml"/>
  <Override PartName="/ppt/tags/tag2998.xml" ContentType="application/vnd.openxmlformats-officedocument.presentationml.tags+xml"/>
  <Override PartName="/ppt/tags/tag299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00.xml" ContentType="application/vnd.openxmlformats-officedocument.presentationml.tags+xml"/>
  <Override PartName="/ppt/tags/tag3000.xml" ContentType="application/vnd.openxmlformats-officedocument.presentationml.tags+xml"/>
  <Override PartName="/ppt/tags/tag3001.xml" ContentType="application/vnd.openxmlformats-officedocument.presentationml.tags+xml"/>
  <Override PartName="/ppt/tags/tag3002.xml" ContentType="application/vnd.openxmlformats-officedocument.presentationml.tags+xml"/>
  <Override PartName="/ppt/tags/tag3003.xml" ContentType="application/vnd.openxmlformats-officedocument.presentationml.tags+xml"/>
  <Override PartName="/ppt/tags/tag3004.xml" ContentType="application/vnd.openxmlformats-officedocument.presentationml.tags+xml"/>
  <Override PartName="/ppt/tags/tag3005.xml" ContentType="application/vnd.openxmlformats-officedocument.presentationml.tags+xml"/>
  <Override PartName="/ppt/tags/tag3006.xml" ContentType="application/vnd.openxmlformats-officedocument.presentationml.tags+xml"/>
  <Override PartName="/ppt/tags/tag3007.xml" ContentType="application/vnd.openxmlformats-officedocument.presentationml.tags+xml"/>
  <Override PartName="/ppt/tags/tag3008.xml" ContentType="application/vnd.openxmlformats-officedocument.presentationml.tags+xml"/>
  <Override PartName="/ppt/tags/tag3009.xml" ContentType="application/vnd.openxmlformats-officedocument.presentationml.tags+xml"/>
  <Override PartName="/ppt/tags/tag301.xml" ContentType="application/vnd.openxmlformats-officedocument.presentationml.tags+xml"/>
  <Override PartName="/ppt/tags/tag3010.xml" ContentType="application/vnd.openxmlformats-officedocument.presentationml.tags+xml"/>
  <Override PartName="/ppt/tags/tag3011.xml" ContentType="application/vnd.openxmlformats-officedocument.presentationml.tags+xml"/>
  <Override PartName="/ppt/tags/tag3012.xml" ContentType="application/vnd.openxmlformats-officedocument.presentationml.tags+xml"/>
  <Override PartName="/ppt/tags/tag3013.xml" ContentType="application/vnd.openxmlformats-officedocument.presentationml.tags+xml"/>
  <Override PartName="/ppt/tags/tag3014.xml" ContentType="application/vnd.openxmlformats-officedocument.presentationml.tags+xml"/>
  <Override PartName="/ppt/tags/tag3015.xml" ContentType="application/vnd.openxmlformats-officedocument.presentationml.tags+xml"/>
  <Override PartName="/ppt/tags/tag3016.xml" ContentType="application/vnd.openxmlformats-officedocument.presentationml.tags+xml"/>
  <Override PartName="/ppt/tags/tag3017.xml" ContentType="application/vnd.openxmlformats-officedocument.presentationml.tags+xml"/>
  <Override PartName="/ppt/tags/tag3018.xml" ContentType="application/vnd.openxmlformats-officedocument.presentationml.tags+xml"/>
  <Override PartName="/ppt/tags/tag3019.xml" ContentType="application/vnd.openxmlformats-officedocument.presentationml.tags+xml"/>
  <Override PartName="/ppt/tags/tag302.xml" ContentType="application/vnd.openxmlformats-officedocument.presentationml.tags+xml"/>
  <Override PartName="/ppt/tags/tag3020.xml" ContentType="application/vnd.openxmlformats-officedocument.presentationml.tags+xml"/>
  <Override PartName="/ppt/tags/tag3021.xml" ContentType="application/vnd.openxmlformats-officedocument.presentationml.tags+xml"/>
  <Override PartName="/ppt/tags/tag3022.xml" ContentType="application/vnd.openxmlformats-officedocument.presentationml.tags+xml"/>
  <Override PartName="/ppt/tags/tag3023.xml" ContentType="application/vnd.openxmlformats-officedocument.presentationml.tags+xml"/>
  <Override PartName="/ppt/tags/tag3024.xml" ContentType="application/vnd.openxmlformats-officedocument.presentationml.tags+xml"/>
  <Override PartName="/ppt/tags/tag3025.xml" ContentType="application/vnd.openxmlformats-officedocument.presentationml.tags+xml"/>
  <Override PartName="/ppt/tags/tag3026.xml" ContentType="application/vnd.openxmlformats-officedocument.presentationml.tags+xml"/>
  <Override PartName="/ppt/tags/tag3027.xml" ContentType="application/vnd.openxmlformats-officedocument.presentationml.tags+xml"/>
  <Override PartName="/ppt/tags/tag3028.xml" ContentType="application/vnd.openxmlformats-officedocument.presentationml.tags+xml"/>
  <Override PartName="/ppt/tags/tag3029.xml" ContentType="application/vnd.openxmlformats-officedocument.presentationml.tags+xml"/>
  <Override PartName="/ppt/tags/tag303.xml" ContentType="application/vnd.openxmlformats-officedocument.presentationml.tags+xml"/>
  <Override PartName="/ppt/tags/tag3030.xml" ContentType="application/vnd.openxmlformats-officedocument.presentationml.tags+xml"/>
  <Override PartName="/ppt/tags/tag3031.xml" ContentType="application/vnd.openxmlformats-officedocument.presentationml.tags+xml"/>
  <Override PartName="/ppt/tags/tag3032.xml" ContentType="application/vnd.openxmlformats-officedocument.presentationml.tags+xml"/>
  <Override PartName="/ppt/tags/tag3033.xml" ContentType="application/vnd.openxmlformats-officedocument.presentationml.tags+xml"/>
  <Override PartName="/ppt/tags/tag3034.xml" ContentType="application/vnd.openxmlformats-officedocument.presentationml.tags+xml"/>
  <Override PartName="/ppt/tags/tag3035.xml" ContentType="application/vnd.openxmlformats-officedocument.presentationml.tags+xml"/>
  <Override PartName="/ppt/tags/tag3036.xml" ContentType="application/vnd.openxmlformats-officedocument.presentationml.tags+xml"/>
  <Override PartName="/ppt/tags/tag3037.xml" ContentType="application/vnd.openxmlformats-officedocument.presentationml.tags+xml"/>
  <Override PartName="/ppt/tags/tag3038.xml" ContentType="application/vnd.openxmlformats-officedocument.presentationml.tags+xml"/>
  <Override PartName="/ppt/tags/tag3039.xml" ContentType="application/vnd.openxmlformats-officedocument.presentationml.tags+xml"/>
  <Override PartName="/ppt/tags/tag304.xml" ContentType="application/vnd.openxmlformats-officedocument.presentationml.tags+xml"/>
  <Override PartName="/ppt/tags/tag3040.xml" ContentType="application/vnd.openxmlformats-officedocument.presentationml.tags+xml"/>
  <Override PartName="/ppt/tags/tag3041.xml" ContentType="application/vnd.openxmlformats-officedocument.presentationml.tags+xml"/>
  <Override PartName="/ppt/tags/tag3042.xml" ContentType="application/vnd.openxmlformats-officedocument.presentationml.tags+xml"/>
  <Override PartName="/ppt/tags/tag3043.xml" ContentType="application/vnd.openxmlformats-officedocument.presentationml.tags+xml"/>
  <Override PartName="/ppt/tags/tag3044.xml" ContentType="application/vnd.openxmlformats-officedocument.presentationml.tags+xml"/>
  <Override PartName="/ppt/tags/tag3045.xml" ContentType="application/vnd.openxmlformats-officedocument.presentationml.tags+xml"/>
  <Override PartName="/ppt/tags/tag3046.xml" ContentType="application/vnd.openxmlformats-officedocument.presentationml.tags+xml"/>
  <Override PartName="/ppt/tags/tag3047.xml" ContentType="application/vnd.openxmlformats-officedocument.presentationml.tags+xml"/>
  <Override PartName="/ppt/tags/tag3048.xml" ContentType="application/vnd.openxmlformats-officedocument.presentationml.tags+xml"/>
  <Override PartName="/ppt/tags/tag3049.xml" ContentType="application/vnd.openxmlformats-officedocument.presentationml.tags+xml"/>
  <Override PartName="/ppt/tags/tag305.xml" ContentType="application/vnd.openxmlformats-officedocument.presentationml.tags+xml"/>
  <Override PartName="/ppt/tags/tag3050.xml" ContentType="application/vnd.openxmlformats-officedocument.presentationml.tags+xml"/>
  <Override PartName="/ppt/tags/tag3051.xml" ContentType="application/vnd.openxmlformats-officedocument.presentationml.tags+xml"/>
  <Override PartName="/ppt/tags/tag3052.xml" ContentType="application/vnd.openxmlformats-officedocument.presentationml.tags+xml"/>
  <Override PartName="/ppt/tags/tag3053.xml" ContentType="application/vnd.openxmlformats-officedocument.presentationml.tags+xml"/>
  <Override PartName="/ppt/tags/tag3054.xml" ContentType="application/vnd.openxmlformats-officedocument.presentationml.tags+xml"/>
  <Override PartName="/ppt/tags/tag3055.xml" ContentType="application/vnd.openxmlformats-officedocument.presentationml.tags+xml"/>
  <Override PartName="/ppt/tags/tag3056.xml" ContentType="application/vnd.openxmlformats-officedocument.presentationml.tags+xml"/>
  <Override PartName="/ppt/tags/tag3057.xml" ContentType="application/vnd.openxmlformats-officedocument.presentationml.tags+xml"/>
  <Override PartName="/ppt/tags/tag3058.xml" ContentType="application/vnd.openxmlformats-officedocument.presentationml.tags+xml"/>
  <Override PartName="/ppt/tags/tag3059.xml" ContentType="application/vnd.openxmlformats-officedocument.presentationml.tags+xml"/>
  <Override PartName="/ppt/tags/tag306.xml" ContentType="application/vnd.openxmlformats-officedocument.presentationml.tags+xml"/>
  <Override PartName="/ppt/tags/tag3060.xml" ContentType="application/vnd.openxmlformats-officedocument.presentationml.tags+xml"/>
  <Override PartName="/ppt/tags/tag3061.xml" ContentType="application/vnd.openxmlformats-officedocument.presentationml.tags+xml"/>
  <Override PartName="/ppt/tags/tag3062.xml" ContentType="application/vnd.openxmlformats-officedocument.presentationml.tags+xml"/>
  <Override PartName="/ppt/tags/tag3063.xml" ContentType="application/vnd.openxmlformats-officedocument.presentationml.tags+xml"/>
  <Override PartName="/ppt/tags/tag3064.xml" ContentType="application/vnd.openxmlformats-officedocument.presentationml.tags+xml"/>
  <Override PartName="/ppt/tags/tag3065.xml" ContentType="application/vnd.openxmlformats-officedocument.presentationml.tags+xml"/>
  <Override PartName="/ppt/tags/tag3066.xml" ContentType="application/vnd.openxmlformats-officedocument.presentationml.tags+xml"/>
  <Override PartName="/ppt/tags/tag3067.xml" ContentType="application/vnd.openxmlformats-officedocument.presentationml.tags+xml"/>
  <Override PartName="/ppt/tags/tag3068.xml" ContentType="application/vnd.openxmlformats-officedocument.presentationml.tags+xml"/>
  <Override PartName="/ppt/tags/tag3069.xml" ContentType="application/vnd.openxmlformats-officedocument.presentationml.tags+xml"/>
  <Override PartName="/ppt/tags/tag307.xml" ContentType="application/vnd.openxmlformats-officedocument.presentationml.tags+xml"/>
  <Override PartName="/ppt/tags/tag3070.xml" ContentType="application/vnd.openxmlformats-officedocument.presentationml.tags+xml"/>
  <Override PartName="/ppt/tags/tag3071.xml" ContentType="application/vnd.openxmlformats-officedocument.presentationml.tags+xml"/>
  <Override PartName="/ppt/tags/tag3072.xml" ContentType="application/vnd.openxmlformats-officedocument.presentationml.tags+xml"/>
  <Override PartName="/ppt/tags/tag3073.xml" ContentType="application/vnd.openxmlformats-officedocument.presentationml.tags+xml"/>
  <Override PartName="/ppt/tags/tag3074.xml" ContentType="application/vnd.openxmlformats-officedocument.presentationml.tags+xml"/>
  <Override PartName="/ppt/tags/tag3075.xml" ContentType="application/vnd.openxmlformats-officedocument.presentationml.tags+xml"/>
  <Override PartName="/ppt/tags/tag3076.xml" ContentType="application/vnd.openxmlformats-officedocument.presentationml.tags+xml"/>
  <Override PartName="/ppt/tags/tag3077.xml" ContentType="application/vnd.openxmlformats-officedocument.presentationml.tags+xml"/>
  <Override PartName="/ppt/tags/tag3078.xml" ContentType="application/vnd.openxmlformats-officedocument.presentationml.tags+xml"/>
  <Override PartName="/ppt/tags/tag3079.xml" ContentType="application/vnd.openxmlformats-officedocument.presentationml.tags+xml"/>
  <Override PartName="/ppt/tags/tag308.xml" ContentType="application/vnd.openxmlformats-officedocument.presentationml.tags+xml"/>
  <Override PartName="/ppt/tags/tag3080.xml" ContentType="application/vnd.openxmlformats-officedocument.presentationml.tags+xml"/>
  <Override PartName="/ppt/tags/tag3081.xml" ContentType="application/vnd.openxmlformats-officedocument.presentationml.tags+xml"/>
  <Override PartName="/ppt/tags/tag3082.xml" ContentType="application/vnd.openxmlformats-officedocument.presentationml.tags+xml"/>
  <Override PartName="/ppt/tags/tag3083.xml" ContentType="application/vnd.openxmlformats-officedocument.presentationml.tags+xml"/>
  <Override PartName="/ppt/tags/tag3084.xml" ContentType="application/vnd.openxmlformats-officedocument.presentationml.tags+xml"/>
  <Override PartName="/ppt/tags/tag3085.xml" ContentType="application/vnd.openxmlformats-officedocument.presentationml.tags+xml"/>
  <Override PartName="/ppt/tags/tag3086.xml" ContentType="application/vnd.openxmlformats-officedocument.presentationml.tags+xml"/>
  <Override PartName="/ppt/tags/tag3087.xml" ContentType="application/vnd.openxmlformats-officedocument.presentationml.tags+xml"/>
  <Override PartName="/ppt/tags/tag3088.xml" ContentType="application/vnd.openxmlformats-officedocument.presentationml.tags+xml"/>
  <Override PartName="/ppt/tags/tag3089.xml" ContentType="application/vnd.openxmlformats-officedocument.presentationml.tags+xml"/>
  <Override PartName="/ppt/tags/tag309.xml" ContentType="application/vnd.openxmlformats-officedocument.presentationml.tags+xml"/>
  <Override PartName="/ppt/tags/tag3090.xml" ContentType="application/vnd.openxmlformats-officedocument.presentationml.tags+xml"/>
  <Override PartName="/ppt/tags/tag3091.xml" ContentType="application/vnd.openxmlformats-officedocument.presentationml.tags+xml"/>
  <Override PartName="/ppt/tags/tag3092.xml" ContentType="application/vnd.openxmlformats-officedocument.presentationml.tags+xml"/>
  <Override PartName="/ppt/tags/tag3093.xml" ContentType="application/vnd.openxmlformats-officedocument.presentationml.tags+xml"/>
  <Override PartName="/ppt/tags/tag3094.xml" ContentType="application/vnd.openxmlformats-officedocument.presentationml.tags+xml"/>
  <Override PartName="/ppt/tags/tag3095.xml" ContentType="application/vnd.openxmlformats-officedocument.presentationml.tags+xml"/>
  <Override PartName="/ppt/tags/tag3096.xml" ContentType="application/vnd.openxmlformats-officedocument.presentationml.tags+xml"/>
  <Override PartName="/ppt/tags/tag3097.xml" ContentType="application/vnd.openxmlformats-officedocument.presentationml.tags+xml"/>
  <Override PartName="/ppt/tags/tag3098.xml" ContentType="application/vnd.openxmlformats-officedocument.presentationml.tags+xml"/>
  <Override PartName="/ppt/tags/tag3099.xml" ContentType="application/vnd.openxmlformats-officedocument.presentationml.tags+xml"/>
  <Override PartName="/ppt/tags/tag31.xml" ContentType="application/vnd.openxmlformats-officedocument.presentationml.tags+xml"/>
  <Override PartName="/ppt/tags/tag310.xml" ContentType="application/vnd.openxmlformats-officedocument.presentationml.tags+xml"/>
  <Override PartName="/ppt/tags/tag3100.xml" ContentType="application/vnd.openxmlformats-officedocument.presentationml.tags+xml"/>
  <Override PartName="/ppt/tags/tag3101.xml" ContentType="application/vnd.openxmlformats-officedocument.presentationml.tags+xml"/>
  <Override PartName="/ppt/tags/tag3102.xml" ContentType="application/vnd.openxmlformats-officedocument.presentationml.tags+xml"/>
  <Override PartName="/ppt/tags/tag3103.xml" ContentType="application/vnd.openxmlformats-officedocument.presentationml.tags+xml"/>
  <Override PartName="/ppt/tags/tag3104.xml" ContentType="application/vnd.openxmlformats-officedocument.presentationml.tags+xml"/>
  <Override PartName="/ppt/tags/tag3105.xml" ContentType="application/vnd.openxmlformats-officedocument.presentationml.tags+xml"/>
  <Override PartName="/ppt/tags/tag3106.xml" ContentType="application/vnd.openxmlformats-officedocument.presentationml.tags+xml"/>
  <Override PartName="/ppt/tags/tag3107.xml" ContentType="application/vnd.openxmlformats-officedocument.presentationml.tags+xml"/>
  <Override PartName="/ppt/tags/tag3108.xml" ContentType="application/vnd.openxmlformats-officedocument.presentationml.tags+xml"/>
  <Override PartName="/ppt/tags/tag3109.xml" ContentType="application/vnd.openxmlformats-officedocument.presentationml.tags+xml"/>
  <Override PartName="/ppt/tags/tag311.xml" ContentType="application/vnd.openxmlformats-officedocument.presentationml.tags+xml"/>
  <Override PartName="/ppt/tags/tag3110.xml" ContentType="application/vnd.openxmlformats-officedocument.presentationml.tags+xml"/>
  <Override PartName="/ppt/tags/tag3111.xml" ContentType="application/vnd.openxmlformats-officedocument.presentationml.tags+xml"/>
  <Override PartName="/ppt/tags/tag3112.xml" ContentType="application/vnd.openxmlformats-officedocument.presentationml.tags+xml"/>
  <Override PartName="/ppt/tags/tag3113.xml" ContentType="application/vnd.openxmlformats-officedocument.presentationml.tags+xml"/>
  <Override PartName="/ppt/tags/tag3114.xml" ContentType="application/vnd.openxmlformats-officedocument.presentationml.tags+xml"/>
  <Override PartName="/ppt/tags/tag3115.xml" ContentType="application/vnd.openxmlformats-officedocument.presentationml.tags+xml"/>
  <Override PartName="/ppt/tags/tag3116.xml" ContentType="application/vnd.openxmlformats-officedocument.presentationml.tags+xml"/>
  <Override PartName="/ppt/tags/tag3117.xml" ContentType="application/vnd.openxmlformats-officedocument.presentationml.tags+xml"/>
  <Override PartName="/ppt/tags/tag3118.xml" ContentType="application/vnd.openxmlformats-officedocument.presentationml.tags+xml"/>
  <Override PartName="/ppt/tags/tag3119.xml" ContentType="application/vnd.openxmlformats-officedocument.presentationml.tags+xml"/>
  <Override PartName="/ppt/tags/tag312.xml" ContentType="application/vnd.openxmlformats-officedocument.presentationml.tags+xml"/>
  <Override PartName="/ppt/tags/tag3120.xml" ContentType="application/vnd.openxmlformats-officedocument.presentationml.tags+xml"/>
  <Override PartName="/ppt/tags/tag3121.xml" ContentType="application/vnd.openxmlformats-officedocument.presentationml.tags+xml"/>
  <Override PartName="/ppt/tags/tag3122.xml" ContentType="application/vnd.openxmlformats-officedocument.presentationml.tags+xml"/>
  <Override PartName="/ppt/tags/tag3123.xml" ContentType="application/vnd.openxmlformats-officedocument.presentationml.tags+xml"/>
  <Override PartName="/ppt/tags/tag3124.xml" ContentType="application/vnd.openxmlformats-officedocument.presentationml.tags+xml"/>
  <Override PartName="/ppt/tags/tag3125.xml" ContentType="application/vnd.openxmlformats-officedocument.presentationml.tags+xml"/>
  <Override PartName="/ppt/tags/tag3126.xml" ContentType="application/vnd.openxmlformats-officedocument.presentationml.tags+xml"/>
  <Override PartName="/ppt/tags/tag3127.xml" ContentType="application/vnd.openxmlformats-officedocument.presentationml.tags+xml"/>
  <Override PartName="/ppt/tags/tag3128.xml" ContentType="application/vnd.openxmlformats-officedocument.presentationml.tags+xml"/>
  <Override PartName="/ppt/tags/tag3129.xml" ContentType="application/vnd.openxmlformats-officedocument.presentationml.tags+xml"/>
  <Override PartName="/ppt/tags/tag313.xml" ContentType="application/vnd.openxmlformats-officedocument.presentationml.tags+xml"/>
  <Override PartName="/ppt/tags/tag3130.xml" ContentType="application/vnd.openxmlformats-officedocument.presentationml.tags+xml"/>
  <Override PartName="/ppt/tags/tag3131.xml" ContentType="application/vnd.openxmlformats-officedocument.presentationml.tags+xml"/>
  <Override PartName="/ppt/tags/tag3132.xml" ContentType="application/vnd.openxmlformats-officedocument.presentationml.tags+xml"/>
  <Override PartName="/ppt/tags/tag3133.xml" ContentType="application/vnd.openxmlformats-officedocument.presentationml.tags+xml"/>
  <Override PartName="/ppt/tags/tag3134.xml" ContentType="application/vnd.openxmlformats-officedocument.presentationml.tags+xml"/>
  <Override PartName="/ppt/tags/tag3135.xml" ContentType="application/vnd.openxmlformats-officedocument.presentationml.tags+xml"/>
  <Override PartName="/ppt/tags/tag3136.xml" ContentType="application/vnd.openxmlformats-officedocument.presentationml.tags+xml"/>
  <Override PartName="/ppt/tags/tag3137.xml" ContentType="application/vnd.openxmlformats-officedocument.presentationml.tags+xml"/>
  <Override PartName="/ppt/tags/tag3138.xml" ContentType="application/vnd.openxmlformats-officedocument.presentationml.tags+xml"/>
  <Override PartName="/ppt/tags/tag3139.xml" ContentType="application/vnd.openxmlformats-officedocument.presentationml.tags+xml"/>
  <Override PartName="/ppt/tags/tag314.xml" ContentType="application/vnd.openxmlformats-officedocument.presentationml.tags+xml"/>
  <Override PartName="/ppt/tags/tag3140.xml" ContentType="application/vnd.openxmlformats-officedocument.presentationml.tags+xml"/>
  <Override PartName="/ppt/tags/tag3141.xml" ContentType="application/vnd.openxmlformats-officedocument.presentationml.tags+xml"/>
  <Override PartName="/ppt/tags/tag3142.xml" ContentType="application/vnd.openxmlformats-officedocument.presentationml.tags+xml"/>
  <Override PartName="/ppt/tags/tag3143.xml" ContentType="application/vnd.openxmlformats-officedocument.presentationml.tags+xml"/>
  <Override PartName="/ppt/tags/tag3144.xml" ContentType="application/vnd.openxmlformats-officedocument.presentationml.tags+xml"/>
  <Override PartName="/ppt/tags/tag3145.xml" ContentType="application/vnd.openxmlformats-officedocument.presentationml.tags+xml"/>
  <Override PartName="/ppt/tags/tag3146.xml" ContentType="application/vnd.openxmlformats-officedocument.presentationml.tags+xml"/>
  <Override PartName="/ppt/tags/tag3147.xml" ContentType="application/vnd.openxmlformats-officedocument.presentationml.tags+xml"/>
  <Override PartName="/ppt/tags/tag3148.xml" ContentType="application/vnd.openxmlformats-officedocument.presentationml.tags+xml"/>
  <Override PartName="/ppt/tags/tag3149.xml" ContentType="application/vnd.openxmlformats-officedocument.presentationml.tags+xml"/>
  <Override PartName="/ppt/tags/tag315.xml" ContentType="application/vnd.openxmlformats-officedocument.presentationml.tags+xml"/>
  <Override PartName="/ppt/tags/tag3150.xml" ContentType="application/vnd.openxmlformats-officedocument.presentationml.tags+xml"/>
  <Override PartName="/ppt/tags/tag3151.xml" ContentType="application/vnd.openxmlformats-officedocument.presentationml.tags+xml"/>
  <Override PartName="/ppt/tags/tag3152.xml" ContentType="application/vnd.openxmlformats-officedocument.presentationml.tags+xml"/>
  <Override PartName="/ppt/tags/tag3153.xml" ContentType="application/vnd.openxmlformats-officedocument.presentationml.tags+xml"/>
  <Override PartName="/ppt/tags/tag3154.xml" ContentType="application/vnd.openxmlformats-officedocument.presentationml.tags+xml"/>
  <Override PartName="/ppt/tags/tag3155.xml" ContentType="application/vnd.openxmlformats-officedocument.presentationml.tags+xml"/>
  <Override PartName="/ppt/tags/tag3156.xml" ContentType="application/vnd.openxmlformats-officedocument.presentationml.tags+xml"/>
  <Override PartName="/ppt/tags/tag3157.xml" ContentType="application/vnd.openxmlformats-officedocument.presentationml.tags+xml"/>
  <Override PartName="/ppt/tags/tag3158.xml" ContentType="application/vnd.openxmlformats-officedocument.presentationml.tags+xml"/>
  <Override PartName="/ppt/tags/tag3159.xml" ContentType="application/vnd.openxmlformats-officedocument.presentationml.tags+xml"/>
  <Override PartName="/ppt/tags/tag316.xml" ContentType="application/vnd.openxmlformats-officedocument.presentationml.tags+xml"/>
  <Override PartName="/ppt/tags/tag3160.xml" ContentType="application/vnd.openxmlformats-officedocument.presentationml.tags+xml"/>
  <Override PartName="/ppt/tags/tag3161.xml" ContentType="application/vnd.openxmlformats-officedocument.presentationml.tags+xml"/>
  <Override PartName="/ppt/tags/tag3162.xml" ContentType="application/vnd.openxmlformats-officedocument.presentationml.tags+xml"/>
  <Override PartName="/ppt/tags/tag3163.xml" ContentType="application/vnd.openxmlformats-officedocument.presentationml.tags+xml"/>
  <Override PartName="/ppt/tags/tag3164.xml" ContentType="application/vnd.openxmlformats-officedocument.presentationml.tags+xml"/>
  <Override PartName="/ppt/tags/tag3165.xml" ContentType="application/vnd.openxmlformats-officedocument.presentationml.tags+xml"/>
  <Override PartName="/ppt/tags/tag3166.xml" ContentType="application/vnd.openxmlformats-officedocument.presentationml.tags+xml"/>
  <Override PartName="/ppt/tags/tag3167.xml" ContentType="application/vnd.openxmlformats-officedocument.presentationml.tags+xml"/>
  <Override PartName="/ppt/tags/tag3168.xml" ContentType="application/vnd.openxmlformats-officedocument.presentationml.tags+xml"/>
  <Override PartName="/ppt/tags/tag3169.xml" ContentType="application/vnd.openxmlformats-officedocument.presentationml.tags+xml"/>
  <Override PartName="/ppt/tags/tag317.xml" ContentType="application/vnd.openxmlformats-officedocument.presentationml.tags+xml"/>
  <Override PartName="/ppt/tags/tag3170.xml" ContentType="application/vnd.openxmlformats-officedocument.presentationml.tags+xml"/>
  <Override PartName="/ppt/tags/tag3171.xml" ContentType="application/vnd.openxmlformats-officedocument.presentationml.tags+xml"/>
  <Override PartName="/ppt/tags/tag3172.xml" ContentType="application/vnd.openxmlformats-officedocument.presentationml.tags+xml"/>
  <Override PartName="/ppt/tags/tag3173.xml" ContentType="application/vnd.openxmlformats-officedocument.presentationml.tags+xml"/>
  <Override PartName="/ppt/tags/tag3174.xml" ContentType="application/vnd.openxmlformats-officedocument.presentationml.tags+xml"/>
  <Override PartName="/ppt/tags/tag3175.xml" ContentType="application/vnd.openxmlformats-officedocument.presentationml.tags+xml"/>
  <Override PartName="/ppt/tags/tag3176.xml" ContentType="application/vnd.openxmlformats-officedocument.presentationml.tags+xml"/>
  <Override PartName="/ppt/tags/tag3177.xml" ContentType="application/vnd.openxmlformats-officedocument.presentationml.tags+xml"/>
  <Override PartName="/ppt/tags/tag3178.xml" ContentType="application/vnd.openxmlformats-officedocument.presentationml.tags+xml"/>
  <Override PartName="/ppt/tags/tag3179.xml" ContentType="application/vnd.openxmlformats-officedocument.presentationml.tags+xml"/>
  <Override PartName="/ppt/tags/tag318.xml" ContentType="application/vnd.openxmlformats-officedocument.presentationml.tags+xml"/>
  <Override PartName="/ppt/tags/tag3180.xml" ContentType="application/vnd.openxmlformats-officedocument.presentationml.tags+xml"/>
  <Override PartName="/ppt/tags/tag3181.xml" ContentType="application/vnd.openxmlformats-officedocument.presentationml.tags+xml"/>
  <Override PartName="/ppt/tags/tag3182.xml" ContentType="application/vnd.openxmlformats-officedocument.presentationml.tags+xml"/>
  <Override PartName="/ppt/tags/tag3183.xml" ContentType="application/vnd.openxmlformats-officedocument.presentationml.tags+xml"/>
  <Override PartName="/ppt/tags/tag3184.xml" ContentType="application/vnd.openxmlformats-officedocument.presentationml.tags+xml"/>
  <Override PartName="/ppt/tags/tag3185.xml" ContentType="application/vnd.openxmlformats-officedocument.presentationml.tags+xml"/>
  <Override PartName="/ppt/tags/tag3186.xml" ContentType="application/vnd.openxmlformats-officedocument.presentationml.tags+xml"/>
  <Override PartName="/ppt/tags/tag3187.xml" ContentType="application/vnd.openxmlformats-officedocument.presentationml.tags+xml"/>
  <Override PartName="/ppt/tags/tag3188.xml" ContentType="application/vnd.openxmlformats-officedocument.presentationml.tags+xml"/>
  <Override PartName="/ppt/tags/tag3189.xml" ContentType="application/vnd.openxmlformats-officedocument.presentationml.tags+xml"/>
  <Override PartName="/ppt/tags/tag319.xml" ContentType="application/vnd.openxmlformats-officedocument.presentationml.tags+xml"/>
  <Override PartName="/ppt/tags/tag3190.xml" ContentType="application/vnd.openxmlformats-officedocument.presentationml.tags+xml"/>
  <Override PartName="/ppt/tags/tag3191.xml" ContentType="application/vnd.openxmlformats-officedocument.presentationml.tags+xml"/>
  <Override PartName="/ppt/tags/tag3192.xml" ContentType="application/vnd.openxmlformats-officedocument.presentationml.tags+xml"/>
  <Override PartName="/ppt/tags/tag3193.xml" ContentType="application/vnd.openxmlformats-officedocument.presentationml.tags+xml"/>
  <Override PartName="/ppt/tags/tag3194.xml" ContentType="application/vnd.openxmlformats-officedocument.presentationml.tags+xml"/>
  <Override PartName="/ppt/tags/tag3195.xml" ContentType="application/vnd.openxmlformats-officedocument.presentationml.tags+xml"/>
  <Override PartName="/ppt/tags/tag3196.xml" ContentType="application/vnd.openxmlformats-officedocument.presentationml.tags+xml"/>
  <Override PartName="/ppt/tags/tag3197.xml" ContentType="application/vnd.openxmlformats-officedocument.presentationml.tags+xml"/>
  <Override PartName="/ppt/tags/tag3198.xml" ContentType="application/vnd.openxmlformats-officedocument.presentationml.tags+xml"/>
  <Override PartName="/ppt/tags/tag3199.xml" ContentType="application/vnd.openxmlformats-officedocument.presentationml.tags+xml"/>
  <Override PartName="/ppt/tags/tag32.xml" ContentType="application/vnd.openxmlformats-officedocument.presentationml.tags+xml"/>
  <Override PartName="/ppt/tags/tag320.xml" ContentType="application/vnd.openxmlformats-officedocument.presentationml.tags+xml"/>
  <Override PartName="/ppt/tags/tag3200.xml" ContentType="application/vnd.openxmlformats-officedocument.presentationml.tags+xml"/>
  <Override PartName="/ppt/tags/tag3201.xml" ContentType="application/vnd.openxmlformats-officedocument.presentationml.tags+xml"/>
  <Override PartName="/ppt/tags/tag3202.xml" ContentType="application/vnd.openxmlformats-officedocument.presentationml.tags+xml"/>
  <Override PartName="/ppt/tags/tag3203.xml" ContentType="application/vnd.openxmlformats-officedocument.presentationml.tags+xml"/>
  <Override PartName="/ppt/tags/tag3204.xml" ContentType="application/vnd.openxmlformats-officedocument.presentationml.tags+xml"/>
  <Override PartName="/ppt/tags/tag3205.xml" ContentType="application/vnd.openxmlformats-officedocument.presentationml.tags+xml"/>
  <Override PartName="/ppt/tags/tag3206.xml" ContentType="application/vnd.openxmlformats-officedocument.presentationml.tags+xml"/>
  <Override PartName="/ppt/tags/tag3207.xml" ContentType="application/vnd.openxmlformats-officedocument.presentationml.tags+xml"/>
  <Override PartName="/ppt/tags/tag3208.xml" ContentType="application/vnd.openxmlformats-officedocument.presentationml.tags+xml"/>
  <Override PartName="/ppt/tags/tag3209.xml" ContentType="application/vnd.openxmlformats-officedocument.presentationml.tags+xml"/>
  <Override PartName="/ppt/tags/tag321.xml" ContentType="application/vnd.openxmlformats-officedocument.presentationml.tags+xml"/>
  <Override PartName="/ppt/tags/tag3210.xml" ContentType="application/vnd.openxmlformats-officedocument.presentationml.tags+xml"/>
  <Override PartName="/ppt/tags/tag3211.xml" ContentType="application/vnd.openxmlformats-officedocument.presentationml.tags+xml"/>
  <Override PartName="/ppt/tags/tag3212.xml" ContentType="application/vnd.openxmlformats-officedocument.presentationml.tags+xml"/>
  <Override PartName="/ppt/tags/tag3213.xml" ContentType="application/vnd.openxmlformats-officedocument.presentationml.tags+xml"/>
  <Override PartName="/ppt/tags/tag3214.xml" ContentType="application/vnd.openxmlformats-officedocument.presentationml.tags+xml"/>
  <Override PartName="/ppt/tags/tag3215.xml" ContentType="application/vnd.openxmlformats-officedocument.presentationml.tags+xml"/>
  <Override PartName="/ppt/tags/tag3216.xml" ContentType="application/vnd.openxmlformats-officedocument.presentationml.tags+xml"/>
  <Override PartName="/ppt/tags/tag3217.xml" ContentType="application/vnd.openxmlformats-officedocument.presentationml.tags+xml"/>
  <Override PartName="/ppt/tags/tag3218.xml" ContentType="application/vnd.openxmlformats-officedocument.presentationml.tags+xml"/>
  <Override PartName="/ppt/tags/tag3219.xml" ContentType="application/vnd.openxmlformats-officedocument.presentationml.tags+xml"/>
  <Override PartName="/ppt/tags/tag322.xml" ContentType="application/vnd.openxmlformats-officedocument.presentationml.tags+xml"/>
  <Override PartName="/ppt/tags/tag3220.xml" ContentType="application/vnd.openxmlformats-officedocument.presentationml.tags+xml"/>
  <Override PartName="/ppt/tags/tag3221.xml" ContentType="application/vnd.openxmlformats-officedocument.presentationml.tags+xml"/>
  <Override PartName="/ppt/tags/tag3222.xml" ContentType="application/vnd.openxmlformats-officedocument.presentationml.tags+xml"/>
  <Override PartName="/ppt/tags/tag3223.xml" ContentType="application/vnd.openxmlformats-officedocument.presentationml.tags+xml"/>
  <Override PartName="/ppt/tags/tag3224.xml" ContentType="application/vnd.openxmlformats-officedocument.presentationml.tags+xml"/>
  <Override PartName="/ppt/tags/tag3225.xml" ContentType="application/vnd.openxmlformats-officedocument.presentationml.tags+xml"/>
  <Override PartName="/ppt/tags/tag3226.xml" ContentType="application/vnd.openxmlformats-officedocument.presentationml.tags+xml"/>
  <Override PartName="/ppt/tags/tag3227.xml" ContentType="application/vnd.openxmlformats-officedocument.presentationml.tags+xml"/>
  <Override PartName="/ppt/tags/tag3228.xml" ContentType="application/vnd.openxmlformats-officedocument.presentationml.tags+xml"/>
  <Override PartName="/ppt/tags/tag3229.xml" ContentType="application/vnd.openxmlformats-officedocument.presentationml.tags+xml"/>
  <Override PartName="/ppt/tags/tag323.xml" ContentType="application/vnd.openxmlformats-officedocument.presentationml.tags+xml"/>
  <Override PartName="/ppt/tags/tag3230.xml" ContentType="application/vnd.openxmlformats-officedocument.presentationml.tags+xml"/>
  <Override PartName="/ppt/tags/tag3231.xml" ContentType="application/vnd.openxmlformats-officedocument.presentationml.tags+xml"/>
  <Override PartName="/ppt/tags/tag3232.xml" ContentType="application/vnd.openxmlformats-officedocument.presentationml.tags+xml"/>
  <Override PartName="/ppt/tags/tag3233.xml" ContentType="application/vnd.openxmlformats-officedocument.presentationml.tags+xml"/>
  <Override PartName="/ppt/tags/tag3234.xml" ContentType="application/vnd.openxmlformats-officedocument.presentationml.tags+xml"/>
  <Override PartName="/ppt/tags/tag3235.xml" ContentType="application/vnd.openxmlformats-officedocument.presentationml.tags+xml"/>
  <Override PartName="/ppt/tags/tag3236.xml" ContentType="application/vnd.openxmlformats-officedocument.presentationml.tags+xml"/>
  <Override PartName="/ppt/tags/tag3237.xml" ContentType="application/vnd.openxmlformats-officedocument.presentationml.tags+xml"/>
  <Override PartName="/ppt/tags/tag3238.xml" ContentType="application/vnd.openxmlformats-officedocument.presentationml.tags+xml"/>
  <Override PartName="/ppt/tags/tag3239.xml" ContentType="application/vnd.openxmlformats-officedocument.presentationml.tags+xml"/>
  <Override PartName="/ppt/tags/tag324.xml" ContentType="application/vnd.openxmlformats-officedocument.presentationml.tags+xml"/>
  <Override PartName="/ppt/tags/tag3240.xml" ContentType="application/vnd.openxmlformats-officedocument.presentationml.tags+xml"/>
  <Override PartName="/ppt/tags/tag3241.xml" ContentType="application/vnd.openxmlformats-officedocument.presentationml.tags+xml"/>
  <Override PartName="/ppt/tags/tag3242.xml" ContentType="application/vnd.openxmlformats-officedocument.presentationml.tags+xml"/>
  <Override PartName="/ppt/tags/tag3243.xml" ContentType="application/vnd.openxmlformats-officedocument.presentationml.tags+xml"/>
  <Override PartName="/ppt/tags/tag3244.xml" ContentType="application/vnd.openxmlformats-officedocument.presentationml.tags+xml"/>
  <Override PartName="/ppt/tags/tag3245.xml" ContentType="application/vnd.openxmlformats-officedocument.presentationml.tags+xml"/>
  <Override PartName="/ppt/tags/tag3246.xml" ContentType="application/vnd.openxmlformats-officedocument.presentationml.tags+xml"/>
  <Override PartName="/ppt/tags/tag3247.xml" ContentType="application/vnd.openxmlformats-officedocument.presentationml.tags+xml"/>
  <Override PartName="/ppt/tags/tag3248.xml" ContentType="application/vnd.openxmlformats-officedocument.presentationml.tags+xml"/>
  <Override PartName="/ppt/tags/tag3249.xml" ContentType="application/vnd.openxmlformats-officedocument.presentationml.tags+xml"/>
  <Override PartName="/ppt/tags/tag325.xml" ContentType="application/vnd.openxmlformats-officedocument.presentationml.tags+xml"/>
  <Override PartName="/ppt/tags/tag3250.xml" ContentType="application/vnd.openxmlformats-officedocument.presentationml.tags+xml"/>
  <Override PartName="/ppt/tags/tag3251.xml" ContentType="application/vnd.openxmlformats-officedocument.presentationml.tags+xml"/>
  <Override PartName="/ppt/tags/tag3252.xml" ContentType="application/vnd.openxmlformats-officedocument.presentationml.tags+xml"/>
  <Override PartName="/ppt/tags/tag3253.xml" ContentType="application/vnd.openxmlformats-officedocument.presentationml.tags+xml"/>
  <Override PartName="/ppt/tags/tag3254.xml" ContentType="application/vnd.openxmlformats-officedocument.presentationml.tags+xml"/>
  <Override PartName="/ppt/tags/tag3255.xml" ContentType="application/vnd.openxmlformats-officedocument.presentationml.tags+xml"/>
  <Override PartName="/ppt/tags/tag3256.xml" ContentType="application/vnd.openxmlformats-officedocument.presentationml.tags+xml"/>
  <Override PartName="/ppt/tags/tag3257.xml" ContentType="application/vnd.openxmlformats-officedocument.presentationml.tags+xml"/>
  <Override PartName="/ppt/tags/tag3258.xml" ContentType="application/vnd.openxmlformats-officedocument.presentationml.tags+xml"/>
  <Override PartName="/ppt/tags/tag3259.xml" ContentType="application/vnd.openxmlformats-officedocument.presentationml.tags+xml"/>
  <Override PartName="/ppt/tags/tag326.xml" ContentType="application/vnd.openxmlformats-officedocument.presentationml.tags+xml"/>
  <Override PartName="/ppt/tags/tag3260.xml" ContentType="application/vnd.openxmlformats-officedocument.presentationml.tags+xml"/>
  <Override PartName="/ppt/tags/tag3261.xml" ContentType="application/vnd.openxmlformats-officedocument.presentationml.tags+xml"/>
  <Override PartName="/ppt/tags/tag3262.xml" ContentType="application/vnd.openxmlformats-officedocument.presentationml.tags+xml"/>
  <Override PartName="/ppt/tags/tag3263.xml" ContentType="application/vnd.openxmlformats-officedocument.presentationml.tags+xml"/>
  <Override PartName="/ppt/tags/tag3264.xml" ContentType="application/vnd.openxmlformats-officedocument.presentationml.tags+xml"/>
  <Override PartName="/ppt/tags/tag3265.xml" ContentType="application/vnd.openxmlformats-officedocument.presentationml.tags+xml"/>
  <Override PartName="/ppt/tags/tag3266.xml" ContentType="application/vnd.openxmlformats-officedocument.presentationml.tags+xml"/>
  <Override PartName="/ppt/tags/tag3267.xml" ContentType="application/vnd.openxmlformats-officedocument.presentationml.tags+xml"/>
  <Override PartName="/ppt/tags/tag3268.xml" ContentType="application/vnd.openxmlformats-officedocument.presentationml.tags+xml"/>
  <Override PartName="/ppt/tags/tag3269.xml" ContentType="application/vnd.openxmlformats-officedocument.presentationml.tags+xml"/>
  <Override PartName="/ppt/tags/tag327.xml" ContentType="application/vnd.openxmlformats-officedocument.presentationml.tags+xml"/>
  <Override PartName="/ppt/tags/tag3270.xml" ContentType="application/vnd.openxmlformats-officedocument.presentationml.tags+xml"/>
  <Override PartName="/ppt/tags/tag3271.xml" ContentType="application/vnd.openxmlformats-officedocument.presentationml.tags+xml"/>
  <Override PartName="/ppt/tags/tag3272.xml" ContentType="application/vnd.openxmlformats-officedocument.presentationml.tags+xml"/>
  <Override PartName="/ppt/tags/tag3273.xml" ContentType="application/vnd.openxmlformats-officedocument.presentationml.tags+xml"/>
  <Override PartName="/ppt/tags/tag3274.xml" ContentType="application/vnd.openxmlformats-officedocument.presentationml.tags+xml"/>
  <Override PartName="/ppt/tags/tag3275.xml" ContentType="application/vnd.openxmlformats-officedocument.presentationml.tags+xml"/>
  <Override PartName="/ppt/tags/tag3276.xml" ContentType="application/vnd.openxmlformats-officedocument.presentationml.tags+xml"/>
  <Override PartName="/ppt/tags/tag3277.xml" ContentType="application/vnd.openxmlformats-officedocument.presentationml.tags+xml"/>
  <Override PartName="/ppt/tags/tag3278.xml" ContentType="application/vnd.openxmlformats-officedocument.presentationml.tags+xml"/>
  <Override PartName="/ppt/tags/tag3279.xml" ContentType="application/vnd.openxmlformats-officedocument.presentationml.tags+xml"/>
  <Override PartName="/ppt/tags/tag328.xml" ContentType="application/vnd.openxmlformats-officedocument.presentationml.tags+xml"/>
  <Override PartName="/ppt/tags/tag3280.xml" ContentType="application/vnd.openxmlformats-officedocument.presentationml.tags+xml"/>
  <Override PartName="/ppt/tags/tag3281.xml" ContentType="application/vnd.openxmlformats-officedocument.presentationml.tags+xml"/>
  <Override PartName="/ppt/tags/tag3282.xml" ContentType="application/vnd.openxmlformats-officedocument.presentationml.tags+xml"/>
  <Override PartName="/ppt/tags/tag3283.xml" ContentType="application/vnd.openxmlformats-officedocument.presentationml.tags+xml"/>
  <Override PartName="/ppt/tags/tag3284.xml" ContentType="application/vnd.openxmlformats-officedocument.presentationml.tags+xml"/>
  <Override PartName="/ppt/tags/tag3285.xml" ContentType="application/vnd.openxmlformats-officedocument.presentationml.tags+xml"/>
  <Override PartName="/ppt/tags/tag3286.xml" ContentType="application/vnd.openxmlformats-officedocument.presentationml.tags+xml"/>
  <Override PartName="/ppt/tags/tag3287.xml" ContentType="application/vnd.openxmlformats-officedocument.presentationml.tags+xml"/>
  <Override PartName="/ppt/tags/tag3288.xml" ContentType="application/vnd.openxmlformats-officedocument.presentationml.tags+xml"/>
  <Override PartName="/ppt/tags/tag3289.xml" ContentType="application/vnd.openxmlformats-officedocument.presentationml.tags+xml"/>
  <Override PartName="/ppt/tags/tag329.xml" ContentType="application/vnd.openxmlformats-officedocument.presentationml.tags+xml"/>
  <Override PartName="/ppt/tags/tag3290.xml" ContentType="application/vnd.openxmlformats-officedocument.presentationml.tags+xml"/>
  <Override PartName="/ppt/tags/tag3291.xml" ContentType="application/vnd.openxmlformats-officedocument.presentationml.tags+xml"/>
  <Override PartName="/ppt/tags/tag3292.xml" ContentType="application/vnd.openxmlformats-officedocument.presentationml.tags+xml"/>
  <Override PartName="/ppt/tags/tag3293.xml" ContentType="application/vnd.openxmlformats-officedocument.presentationml.tags+xml"/>
  <Override PartName="/ppt/tags/tag3294.xml" ContentType="application/vnd.openxmlformats-officedocument.presentationml.tags+xml"/>
  <Override PartName="/ppt/tags/tag3295.xml" ContentType="application/vnd.openxmlformats-officedocument.presentationml.tags+xml"/>
  <Override PartName="/ppt/tags/tag3296.xml" ContentType="application/vnd.openxmlformats-officedocument.presentationml.tags+xml"/>
  <Override PartName="/ppt/tags/tag3297.xml" ContentType="application/vnd.openxmlformats-officedocument.presentationml.tags+xml"/>
  <Override PartName="/ppt/tags/tag3298.xml" ContentType="application/vnd.openxmlformats-officedocument.presentationml.tags+xml"/>
  <Override PartName="/ppt/tags/tag3299.xml" ContentType="application/vnd.openxmlformats-officedocument.presentationml.tags+xml"/>
  <Override PartName="/ppt/tags/tag33.xml" ContentType="application/vnd.openxmlformats-officedocument.presentationml.tags+xml"/>
  <Override PartName="/ppt/tags/tag330.xml" ContentType="application/vnd.openxmlformats-officedocument.presentationml.tags+xml"/>
  <Override PartName="/ppt/tags/tag3300.xml" ContentType="application/vnd.openxmlformats-officedocument.presentationml.tags+xml"/>
  <Override PartName="/ppt/tags/tag3301.xml" ContentType="application/vnd.openxmlformats-officedocument.presentationml.tags+xml"/>
  <Override PartName="/ppt/tags/tag3302.xml" ContentType="application/vnd.openxmlformats-officedocument.presentationml.tags+xml"/>
  <Override PartName="/ppt/tags/tag3303.xml" ContentType="application/vnd.openxmlformats-officedocument.presentationml.tags+xml"/>
  <Override PartName="/ppt/tags/tag3304.xml" ContentType="application/vnd.openxmlformats-officedocument.presentationml.tags+xml"/>
  <Override PartName="/ppt/tags/tag3305.xml" ContentType="application/vnd.openxmlformats-officedocument.presentationml.tags+xml"/>
  <Override PartName="/ppt/tags/tag3306.xml" ContentType="application/vnd.openxmlformats-officedocument.presentationml.tags+xml"/>
  <Override PartName="/ppt/tags/tag3307.xml" ContentType="application/vnd.openxmlformats-officedocument.presentationml.tags+xml"/>
  <Override PartName="/ppt/tags/tag3308.xml" ContentType="application/vnd.openxmlformats-officedocument.presentationml.tags+xml"/>
  <Override PartName="/ppt/tags/tag3309.xml" ContentType="application/vnd.openxmlformats-officedocument.presentationml.tags+xml"/>
  <Override PartName="/ppt/tags/tag331.xml" ContentType="application/vnd.openxmlformats-officedocument.presentationml.tags+xml"/>
  <Override PartName="/ppt/tags/tag3310.xml" ContentType="application/vnd.openxmlformats-officedocument.presentationml.tags+xml"/>
  <Override PartName="/ppt/tags/tag3311.xml" ContentType="application/vnd.openxmlformats-officedocument.presentationml.tags+xml"/>
  <Override PartName="/ppt/tags/tag3312.xml" ContentType="application/vnd.openxmlformats-officedocument.presentationml.tags+xml"/>
  <Override PartName="/ppt/tags/tag3313.xml" ContentType="application/vnd.openxmlformats-officedocument.presentationml.tags+xml"/>
  <Override PartName="/ppt/tags/tag3314.xml" ContentType="application/vnd.openxmlformats-officedocument.presentationml.tags+xml"/>
  <Override PartName="/ppt/tags/tag3315.xml" ContentType="application/vnd.openxmlformats-officedocument.presentationml.tags+xml"/>
  <Override PartName="/ppt/tags/tag3316.xml" ContentType="application/vnd.openxmlformats-officedocument.presentationml.tags+xml"/>
  <Override PartName="/ppt/tags/tag3317.xml" ContentType="application/vnd.openxmlformats-officedocument.presentationml.tags+xml"/>
  <Override PartName="/ppt/tags/tag3318.xml" ContentType="application/vnd.openxmlformats-officedocument.presentationml.tags+xml"/>
  <Override PartName="/ppt/tags/tag3319.xml" ContentType="application/vnd.openxmlformats-officedocument.presentationml.tags+xml"/>
  <Override PartName="/ppt/tags/tag332.xml" ContentType="application/vnd.openxmlformats-officedocument.presentationml.tags+xml"/>
  <Override PartName="/ppt/tags/tag3320.xml" ContentType="application/vnd.openxmlformats-officedocument.presentationml.tags+xml"/>
  <Override PartName="/ppt/tags/tag3321.xml" ContentType="application/vnd.openxmlformats-officedocument.presentationml.tags+xml"/>
  <Override PartName="/ppt/tags/tag3322.xml" ContentType="application/vnd.openxmlformats-officedocument.presentationml.tags+xml"/>
  <Override PartName="/ppt/tags/tag3323.xml" ContentType="application/vnd.openxmlformats-officedocument.presentationml.tags+xml"/>
  <Override PartName="/ppt/tags/tag3324.xml" ContentType="application/vnd.openxmlformats-officedocument.presentationml.tags+xml"/>
  <Override PartName="/ppt/tags/tag3325.xml" ContentType="application/vnd.openxmlformats-officedocument.presentationml.tags+xml"/>
  <Override PartName="/ppt/tags/tag3326.xml" ContentType="application/vnd.openxmlformats-officedocument.presentationml.tags+xml"/>
  <Override PartName="/ppt/tags/tag3327.xml" ContentType="application/vnd.openxmlformats-officedocument.presentationml.tags+xml"/>
  <Override PartName="/ppt/tags/tag3328.xml" ContentType="application/vnd.openxmlformats-officedocument.presentationml.tags+xml"/>
  <Override PartName="/ppt/tags/tag3329.xml" ContentType="application/vnd.openxmlformats-officedocument.presentationml.tags+xml"/>
  <Override PartName="/ppt/tags/tag333.xml" ContentType="application/vnd.openxmlformats-officedocument.presentationml.tags+xml"/>
  <Override PartName="/ppt/tags/tag3330.xml" ContentType="application/vnd.openxmlformats-officedocument.presentationml.tags+xml"/>
  <Override PartName="/ppt/tags/tag3331.xml" ContentType="application/vnd.openxmlformats-officedocument.presentationml.tags+xml"/>
  <Override PartName="/ppt/tags/tag3332.xml" ContentType="application/vnd.openxmlformats-officedocument.presentationml.tags+xml"/>
  <Override PartName="/ppt/tags/tag3333.xml" ContentType="application/vnd.openxmlformats-officedocument.presentationml.tags+xml"/>
  <Override PartName="/ppt/tags/tag3334.xml" ContentType="application/vnd.openxmlformats-officedocument.presentationml.tags+xml"/>
  <Override PartName="/ppt/tags/tag3335.xml" ContentType="application/vnd.openxmlformats-officedocument.presentationml.tags+xml"/>
  <Override PartName="/ppt/tags/tag3336.xml" ContentType="application/vnd.openxmlformats-officedocument.presentationml.tags+xml"/>
  <Override PartName="/ppt/tags/tag3337.xml" ContentType="application/vnd.openxmlformats-officedocument.presentationml.tags+xml"/>
  <Override PartName="/ppt/tags/tag3338.xml" ContentType="application/vnd.openxmlformats-officedocument.presentationml.tags+xml"/>
  <Override PartName="/ppt/tags/tag3339.xml" ContentType="application/vnd.openxmlformats-officedocument.presentationml.tags+xml"/>
  <Override PartName="/ppt/tags/tag334.xml" ContentType="application/vnd.openxmlformats-officedocument.presentationml.tags+xml"/>
  <Override PartName="/ppt/tags/tag3340.xml" ContentType="application/vnd.openxmlformats-officedocument.presentationml.tags+xml"/>
  <Override PartName="/ppt/tags/tag3341.xml" ContentType="application/vnd.openxmlformats-officedocument.presentationml.tags+xml"/>
  <Override PartName="/ppt/tags/tag3342.xml" ContentType="application/vnd.openxmlformats-officedocument.presentationml.tags+xml"/>
  <Override PartName="/ppt/tags/tag3343.xml" ContentType="application/vnd.openxmlformats-officedocument.presentationml.tags+xml"/>
  <Override PartName="/ppt/tags/tag3344.xml" ContentType="application/vnd.openxmlformats-officedocument.presentationml.tags+xml"/>
  <Override PartName="/ppt/tags/tag3345.xml" ContentType="application/vnd.openxmlformats-officedocument.presentationml.tags+xml"/>
  <Override PartName="/ppt/tags/tag3346.xml" ContentType="application/vnd.openxmlformats-officedocument.presentationml.tags+xml"/>
  <Override PartName="/ppt/tags/tag3347.xml" ContentType="application/vnd.openxmlformats-officedocument.presentationml.tags+xml"/>
  <Override PartName="/ppt/tags/tag3348.xml" ContentType="application/vnd.openxmlformats-officedocument.presentationml.tags+xml"/>
  <Override PartName="/ppt/tags/tag3349.xml" ContentType="application/vnd.openxmlformats-officedocument.presentationml.tags+xml"/>
  <Override PartName="/ppt/tags/tag335.xml" ContentType="application/vnd.openxmlformats-officedocument.presentationml.tags+xml"/>
  <Override PartName="/ppt/tags/tag3350.xml" ContentType="application/vnd.openxmlformats-officedocument.presentationml.tags+xml"/>
  <Override PartName="/ppt/tags/tag3351.xml" ContentType="application/vnd.openxmlformats-officedocument.presentationml.tags+xml"/>
  <Override PartName="/ppt/tags/tag3352.xml" ContentType="application/vnd.openxmlformats-officedocument.presentationml.tags+xml"/>
  <Override PartName="/ppt/tags/tag3353.xml" ContentType="application/vnd.openxmlformats-officedocument.presentationml.tags+xml"/>
  <Override PartName="/ppt/tags/tag3354.xml" ContentType="application/vnd.openxmlformats-officedocument.presentationml.tags+xml"/>
  <Override PartName="/ppt/tags/tag3355.xml" ContentType="application/vnd.openxmlformats-officedocument.presentationml.tags+xml"/>
  <Override PartName="/ppt/tags/tag3356.xml" ContentType="application/vnd.openxmlformats-officedocument.presentationml.tags+xml"/>
  <Override PartName="/ppt/tags/tag3357.xml" ContentType="application/vnd.openxmlformats-officedocument.presentationml.tags+xml"/>
  <Override PartName="/ppt/tags/tag3358.xml" ContentType="application/vnd.openxmlformats-officedocument.presentationml.tags+xml"/>
  <Override PartName="/ppt/tags/tag3359.xml" ContentType="application/vnd.openxmlformats-officedocument.presentationml.tags+xml"/>
  <Override PartName="/ppt/tags/tag336.xml" ContentType="application/vnd.openxmlformats-officedocument.presentationml.tags+xml"/>
  <Override PartName="/ppt/tags/tag3360.xml" ContentType="application/vnd.openxmlformats-officedocument.presentationml.tags+xml"/>
  <Override PartName="/ppt/tags/tag3361.xml" ContentType="application/vnd.openxmlformats-officedocument.presentationml.tags+xml"/>
  <Override PartName="/ppt/tags/tag3362.xml" ContentType="application/vnd.openxmlformats-officedocument.presentationml.tags+xml"/>
  <Override PartName="/ppt/tags/tag3363.xml" ContentType="application/vnd.openxmlformats-officedocument.presentationml.tags+xml"/>
  <Override PartName="/ppt/tags/tag3364.xml" ContentType="application/vnd.openxmlformats-officedocument.presentationml.tags+xml"/>
  <Override PartName="/ppt/tags/tag3365.xml" ContentType="application/vnd.openxmlformats-officedocument.presentationml.tags+xml"/>
  <Override PartName="/ppt/tags/tag3366.xml" ContentType="application/vnd.openxmlformats-officedocument.presentationml.tags+xml"/>
  <Override PartName="/ppt/tags/tag3367.xml" ContentType="application/vnd.openxmlformats-officedocument.presentationml.tags+xml"/>
  <Override PartName="/ppt/tags/tag3368.xml" ContentType="application/vnd.openxmlformats-officedocument.presentationml.tags+xml"/>
  <Override PartName="/ppt/tags/tag3369.xml" ContentType="application/vnd.openxmlformats-officedocument.presentationml.tags+xml"/>
  <Override PartName="/ppt/tags/tag337.xml" ContentType="application/vnd.openxmlformats-officedocument.presentationml.tags+xml"/>
  <Override PartName="/ppt/tags/tag3370.xml" ContentType="application/vnd.openxmlformats-officedocument.presentationml.tags+xml"/>
  <Override PartName="/ppt/tags/tag3371.xml" ContentType="application/vnd.openxmlformats-officedocument.presentationml.tags+xml"/>
  <Override PartName="/ppt/tags/tag3372.xml" ContentType="application/vnd.openxmlformats-officedocument.presentationml.tags+xml"/>
  <Override PartName="/ppt/tags/tag3373.xml" ContentType="application/vnd.openxmlformats-officedocument.presentationml.tags+xml"/>
  <Override PartName="/ppt/tags/tag3374.xml" ContentType="application/vnd.openxmlformats-officedocument.presentationml.tags+xml"/>
  <Override PartName="/ppt/tags/tag3375.xml" ContentType="application/vnd.openxmlformats-officedocument.presentationml.tags+xml"/>
  <Override PartName="/ppt/tags/tag3376.xml" ContentType="application/vnd.openxmlformats-officedocument.presentationml.tags+xml"/>
  <Override PartName="/ppt/tags/tag3377.xml" ContentType="application/vnd.openxmlformats-officedocument.presentationml.tags+xml"/>
  <Override PartName="/ppt/tags/tag3378.xml" ContentType="application/vnd.openxmlformats-officedocument.presentationml.tags+xml"/>
  <Override PartName="/ppt/tags/tag3379.xml" ContentType="application/vnd.openxmlformats-officedocument.presentationml.tags+xml"/>
  <Override PartName="/ppt/tags/tag338.xml" ContentType="application/vnd.openxmlformats-officedocument.presentationml.tags+xml"/>
  <Override PartName="/ppt/tags/tag3380.xml" ContentType="application/vnd.openxmlformats-officedocument.presentationml.tags+xml"/>
  <Override PartName="/ppt/tags/tag3381.xml" ContentType="application/vnd.openxmlformats-officedocument.presentationml.tags+xml"/>
  <Override PartName="/ppt/tags/tag3382.xml" ContentType="application/vnd.openxmlformats-officedocument.presentationml.tags+xml"/>
  <Override PartName="/ppt/tags/tag3383.xml" ContentType="application/vnd.openxmlformats-officedocument.presentationml.tags+xml"/>
  <Override PartName="/ppt/tags/tag3384.xml" ContentType="application/vnd.openxmlformats-officedocument.presentationml.tags+xml"/>
  <Override PartName="/ppt/tags/tag3385.xml" ContentType="application/vnd.openxmlformats-officedocument.presentationml.tags+xml"/>
  <Override PartName="/ppt/tags/tag3386.xml" ContentType="application/vnd.openxmlformats-officedocument.presentationml.tags+xml"/>
  <Override PartName="/ppt/tags/tag3387.xml" ContentType="application/vnd.openxmlformats-officedocument.presentationml.tags+xml"/>
  <Override PartName="/ppt/tags/tag3388.xml" ContentType="application/vnd.openxmlformats-officedocument.presentationml.tags+xml"/>
  <Override PartName="/ppt/tags/tag3389.xml" ContentType="application/vnd.openxmlformats-officedocument.presentationml.tags+xml"/>
  <Override PartName="/ppt/tags/tag339.xml" ContentType="application/vnd.openxmlformats-officedocument.presentationml.tags+xml"/>
  <Override PartName="/ppt/tags/tag3390.xml" ContentType="application/vnd.openxmlformats-officedocument.presentationml.tags+xml"/>
  <Override PartName="/ppt/tags/tag3391.xml" ContentType="application/vnd.openxmlformats-officedocument.presentationml.tags+xml"/>
  <Override PartName="/ppt/tags/tag3392.xml" ContentType="application/vnd.openxmlformats-officedocument.presentationml.tags+xml"/>
  <Override PartName="/ppt/tags/tag3393.xml" ContentType="application/vnd.openxmlformats-officedocument.presentationml.tags+xml"/>
  <Override PartName="/ppt/tags/tag3394.xml" ContentType="application/vnd.openxmlformats-officedocument.presentationml.tags+xml"/>
  <Override PartName="/ppt/tags/tag3395.xml" ContentType="application/vnd.openxmlformats-officedocument.presentationml.tags+xml"/>
  <Override PartName="/ppt/tags/tag3396.xml" ContentType="application/vnd.openxmlformats-officedocument.presentationml.tags+xml"/>
  <Override PartName="/ppt/tags/tag3397.xml" ContentType="application/vnd.openxmlformats-officedocument.presentationml.tags+xml"/>
  <Override PartName="/ppt/tags/tag3398.xml" ContentType="application/vnd.openxmlformats-officedocument.presentationml.tags+xml"/>
  <Override PartName="/ppt/tags/tag3399.xml" ContentType="application/vnd.openxmlformats-officedocument.presentationml.tags+xml"/>
  <Override PartName="/ppt/tags/tag34.xml" ContentType="application/vnd.openxmlformats-officedocument.presentationml.tags+xml"/>
  <Override PartName="/ppt/tags/tag340.xml" ContentType="application/vnd.openxmlformats-officedocument.presentationml.tags+xml"/>
  <Override PartName="/ppt/tags/tag3400.xml" ContentType="application/vnd.openxmlformats-officedocument.presentationml.tags+xml"/>
  <Override PartName="/ppt/tags/tag3401.xml" ContentType="application/vnd.openxmlformats-officedocument.presentationml.tags+xml"/>
  <Override PartName="/ppt/tags/tag3402.xml" ContentType="application/vnd.openxmlformats-officedocument.presentationml.tags+xml"/>
  <Override PartName="/ppt/tags/tag3403.xml" ContentType="application/vnd.openxmlformats-officedocument.presentationml.tags+xml"/>
  <Override PartName="/ppt/tags/tag3404.xml" ContentType="application/vnd.openxmlformats-officedocument.presentationml.tags+xml"/>
  <Override PartName="/ppt/tags/tag3405.xml" ContentType="application/vnd.openxmlformats-officedocument.presentationml.tags+xml"/>
  <Override PartName="/ppt/tags/tag3406.xml" ContentType="application/vnd.openxmlformats-officedocument.presentationml.tags+xml"/>
  <Override PartName="/ppt/tags/tag3407.xml" ContentType="application/vnd.openxmlformats-officedocument.presentationml.tags+xml"/>
  <Override PartName="/ppt/tags/tag3408.xml" ContentType="application/vnd.openxmlformats-officedocument.presentationml.tags+xml"/>
  <Override PartName="/ppt/tags/tag3409.xml" ContentType="application/vnd.openxmlformats-officedocument.presentationml.tags+xml"/>
  <Override PartName="/ppt/tags/tag341.xml" ContentType="application/vnd.openxmlformats-officedocument.presentationml.tags+xml"/>
  <Override PartName="/ppt/tags/tag3410.xml" ContentType="application/vnd.openxmlformats-officedocument.presentationml.tags+xml"/>
  <Override PartName="/ppt/tags/tag3411.xml" ContentType="application/vnd.openxmlformats-officedocument.presentationml.tags+xml"/>
  <Override PartName="/ppt/tags/tag3412.xml" ContentType="application/vnd.openxmlformats-officedocument.presentationml.tags+xml"/>
  <Override PartName="/ppt/tags/tag3413.xml" ContentType="application/vnd.openxmlformats-officedocument.presentationml.tags+xml"/>
  <Override PartName="/ppt/tags/tag3414.xml" ContentType="application/vnd.openxmlformats-officedocument.presentationml.tags+xml"/>
  <Override PartName="/ppt/tags/tag3415.xml" ContentType="application/vnd.openxmlformats-officedocument.presentationml.tags+xml"/>
  <Override PartName="/ppt/tags/tag3416.xml" ContentType="application/vnd.openxmlformats-officedocument.presentationml.tags+xml"/>
  <Override PartName="/ppt/tags/tag3417.xml" ContentType="application/vnd.openxmlformats-officedocument.presentationml.tags+xml"/>
  <Override PartName="/ppt/tags/tag3418.xml" ContentType="application/vnd.openxmlformats-officedocument.presentationml.tags+xml"/>
  <Override PartName="/ppt/tags/tag3419.xml" ContentType="application/vnd.openxmlformats-officedocument.presentationml.tags+xml"/>
  <Override PartName="/ppt/tags/tag342.xml" ContentType="application/vnd.openxmlformats-officedocument.presentationml.tags+xml"/>
  <Override PartName="/ppt/tags/tag3420.xml" ContentType="application/vnd.openxmlformats-officedocument.presentationml.tags+xml"/>
  <Override PartName="/ppt/tags/tag3421.xml" ContentType="application/vnd.openxmlformats-officedocument.presentationml.tags+xml"/>
  <Override PartName="/ppt/tags/tag3422.xml" ContentType="application/vnd.openxmlformats-officedocument.presentationml.tags+xml"/>
  <Override PartName="/ppt/tags/tag3423.xml" ContentType="application/vnd.openxmlformats-officedocument.presentationml.tags+xml"/>
  <Override PartName="/ppt/tags/tag3424.xml" ContentType="application/vnd.openxmlformats-officedocument.presentationml.tags+xml"/>
  <Override PartName="/ppt/tags/tag3425.xml" ContentType="application/vnd.openxmlformats-officedocument.presentationml.tags+xml"/>
  <Override PartName="/ppt/tags/tag3426.xml" ContentType="application/vnd.openxmlformats-officedocument.presentationml.tags+xml"/>
  <Override PartName="/ppt/tags/tag3427.xml" ContentType="application/vnd.openxmlformats-officedocument.presentationml.tags+xml"/>
  <Override PartName="/ppt/tags/tag3428.xml" ContentType="application/vnd.openxmlformats-officedocument.presentationml.tags+xml"/>
  <Override PartName="/ppt/tags/tag3429.xml" ContentType="application/vnd.openxmlformats-officedocument.presentationml.tags+xml"/>
  <Override PartName="/ppt/tags/tag343.xml" ContentType="application/vnd.openxmlformats-officedocument.presentationml.tags+xml"/>
  <Override PartName="/ppt/tags/tag3430.xml" ContentType="application/vnd.openxmlformats-officedocument.presentationml.tags+xml"/>
  <Override PartName="/ppt/tags/tag3431.xml" ContentType="application/vnd.openxmlformats-officedocument.presentationml.tags+xml"/>
  <Override PartName="/ppt/tags/tag3432.xml" ContentType="application/vnd.openxmlformats-officedocument.presentationml.tags+xml"/>
  <Override PartName="/ppt/tags/tag3433.xml" ContentType="application/vnd.openxmlformats-officedocument.presentationml.tags+xml"/>
  <Override PartName="/ppt/tags/tag3434.xml" ContentType="application/vnd.openxmlformats-officedocument.presentationml.tags+xml"/>
  <Override PartName="/ppt/tags/tag3435.xml" ContentType="application/vnd.openxmlformats-officedocument.presentationml.tags+xml"/>
  <Override PartName="/ppt/tags/tag3436.xml" ContentType="application/vnd.openxmlformats-officedocument.presentationml.tags+xml"/>
  <Override PartName="/ppt/tags/tag3437.xml" ContentType="application/vnd.openxmlformats-officedocument.presentationml.tags+xml"/>
  <Override PartName="/ppt/tags/tag3438.xml" ContentType="application/vnd.openxmlformats-officedocument.presentationml.tags+xml"/>
  <Override PartName="/ppt/tags/tag3439.xml" ContentType="application/vnd.openxmlformats-officedocument.presentationml.tags+xml"/>
  <Override PartName="/ppt/tags/tag344.xml" ContentType="application/vnd.openxmlformats-officedocument.presentationml.tags+xml"/>
  <Override PartName="/ppt/tags/tag3440.xml" ContentType="application/vnd.openxmlformats-officedocument.presentationml.tags+xml"/>
  <Override PartName="/ppt/tags/tag3441.xml" ContentType="application/vnd.openxmlformats-officedocument.presentationml.tags+xml"/>
  <Override PartName="/ppt/tags/tag3442.xml" ContentType="application/vnd.openxmlformats-officedocument.presentationml.tags+xml"/>
  <Override PartName="/ppt/tags/tag3443.xml" ContentType="application/vnd.openxmlformats-officedocument.presentationml.tags+xml"/>
  <Override PartName="/ppt/tags/tag3444.xml" ContentType="application/vnd.openxmlformats-officedocument.presentationml.tags+xml"/>
  <Override PartName="/ppt/tags/tag3445.xml" ContentType="application/vnd.openxmlformats-officedocument.presentationml.tags+xml"/>
  <Override PartName="/ppt/tags/tag3446.xml" ContentType="application/vnd.openxmlformats-officedocument.presentationml.tags+xml"/>
  <Override PartName="/ppt/tags/tag3447.xml" ContentType="application/vnd.openxmlformats-officedocument.presentationml.tags+xml"/>
  <Override PartName="/ppt/tags/tag3448.xml" ContentType="application/vnd.openxmlformats-officedocument.presentationml.tags+xml"/>
  <Override PartName="/ppt/tags/tag3449.xml" ContentType="application/vnd.openxmlformats-officedocument.presentationml.tags+xml"/>
  <Override PartName="/ppt/tags/tag345.xml" ContentType="application/vnd.openxmlformats-officedocument.presentationml.tags+xml"/>
  <Override PartName="/ppt/tags/tag3450.xml" ContentType="application/vnd.openxmlformats-officedocument.presentationml.tags+xml"/>
  <Override PartName="/ppt/tags/tag3451.xml" ContentType="application/vnd.openxmlformats-officedocument.presentationml.tags+xml"/>
  <Override PartName="/ppt/tags/tag3452.xml" ContentType="application/vnd.openxmlformats-officedocument.presentationml.tags+xml"/>
  <Override PartName="/ppt/tags/tag3453.xml" ContentType="application/vnd.openxmlformats-officedocument.presentationml.tags+xml"/>
  <Override PartName="/ppt/tags/tag3454.xml" ContentType="application/vnd.openxmlformats-officedocument.presentationml.tags+xml"/>
  <Override PartName="/ppt/tags/tag3455.xml" ContentType="application/vnd.openxmlformats-officedocument.presentationml.tags+xml"/>
  <Override PartName="/ppt/tags/tag3456.xml" ContentType="application/vnd.openxmlformats-officedocument.presentationml.tags+xml"/>
  <Override PartName="/ppt/tags/tag3457.xml" ContentType="application/vnd.openxmlformats-officedocument.presentationml.tags+xml"/>
  <Override PartName="/ppt/tags/tag3458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>
  <p:sldMasterIdLst>
    <p:sldMasterId id="2147483648" r:id="rId1"/>
  </p:sldMasterIdLst>
  <p:notesMasterIdLst>
    <p:notesMasterId r:id="rId34"/>
  </p:notesMasterIdLst>
  <p:sldIdLst>
    <p:sldId id="280" r:id="rId3"/>
    <p:sldId id="262" r:id="rId4"/>
    <p:sldId id="278" r:id="rId5"/>
    <p:sldId id="332" r:id="rId6"/>
    <p:sldId id="284" r:id="rId7"/>
    <p:sldId id="285" r:id="rId8"/>
    <p:sldId id="276" r:id="rId9"/>
    <p:sldId id="334" r:id="rId10"/>
    <p:sldId id="335" r:id="rId11"/>
    <p:sldId id="336" r:id="rId12"/>
    <p:sldId id="337" r:id="rId13"/>
    <p:sldId id="338" r:id="rId14"/>
    <p:sldId id="339" r:id="rId15"/>
    <p:sldId id="340" r:id="rId16"/>
    <p:sldId id="341" r:id="rId17"/>
    <p:sldId id="298" r:id="rId18"/>
    <p:sldId id="299" r:id="rId19"/>
    <p:sldId id="300" r:id="rId20"/>
    <p:sldId id="302" r:id="rId21"/>
    <p:sldId id="306" r:id="rId22"/>
    <p:sldId id="271" r:id="rId23"/>
    <p:sldId id="307" r:id="rId24"/>
    <p:sldId id="310" r:id="rId25"/>
    <p:sldId id="309" r:id="rId26"/>
    <p:sldId id="312" r:id="rId27"/>
    <p:sldId id="311" r:id="rId28"/>
    <p:sldId id="316" r:id="rId29"/>
    <p:sldId id="313" r:id="rId30"/>
    <p:sldId id="329" r:id="rId31"/>
    <p:sldId id="330" r:id="rId32"/>
    <p:sldId id="326" r:id="rId33"/>
  </p:sldIdLst>
  <p:sldSz cx="12192000" cy="6858000"/>
  <p:notesSz cx="6858000" cy="9144000"/>
  <p:custDataLst>
    <p:tags r:id="rId38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C3B86"/>
    <a:srgbClr val="372A88"/>
    <a:srgbClr val="223C91"/>
    <a:srgbClr val="1B3176"/>
    <a:srgbClr val="145F9A"/>
    <a:srgbClr val="577EE4"/>
    <a:srgbClr val="3364E1"/>
    <a:srgbClr val="1B48BB"/>
    <a:srgbClr val="19A6C9"/>
    <a:srgbClr val="3CC0E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88" autoAdjust="0"/>
    <p:restoredTop sz="94660"/>
  </p:normalViewPr>
  <p:slideViewPr>
    <p:cSldViewPr snapToGrid="0">
      <p:cViewPr>
        <p:scale>
          <a:sx n="72" d="100"/>
          <a:sy n="72" d="100"/>
        </p:scale>
        <p:origin x="1742" y="39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419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8" Type="http://schemas.openxmlformats.org/officeDocument/2006/relationships/tags" Target="tags/tag3458.xml"/><Relationship Id="rId37" Type="http://schemas.openxmlformats.org/officeDocument/2006/relationships/tableStyles" Target="tableStyles.xml"/><Relationship Id="rId36" Type="http://schemas.openxmlformats.org/officeDocument/2006/relationships/viewProps" Target="viewProps.xml"/><Relationship Id="rId35" Type="http://schemas.openxmlformats.org/officeDocument/2006/relationships/presProps" Target="presProps.xml"/><Relationship Id="rId34" Type="http://schemas.openxmlformats.org/officeDocument/2006/relationships/notesMaster" Target="notesMasters/notesMaster1.xml"/><Relationship Id="rId33" Type="http://schemas.openxmlformats.org/officeDocument/2006/relationships/slide" Target="slides/slide31.xml"/><Relationship Id="rId32" Type="http://schemas.openxmlformats.org/officeDocument/2006/relationships/slide" Target="slides/slide30.xml"/><Relationship Id="rId31" Type="http://schemas.openxmlformats.org/officeDocument/2006/relationships/slide" Target="slides/slide29.xml"/><Relationship Id="rId30" Type="http://schemas.openxmlformats.org/officeDocument/2006/relationships/slide" Target="slides/slide28.xml"/><Relationship Id="rId3" Type="http://schemas.openxmlformats.org/officeDocument/2006/relationships/slide" Target="slides/slide1.xml"/><Relationship Id="rId29" Type="http://schemas.openxmlformats.org/officeDocument/2006/relationships/slide" Target="slides/slide27.xml"/><Relationship Id="rId28" Type="http://schemas.openxmlformats.org/officeDocument/2006/relationships/slide" Target="slides/slide26.xml"/><Relationship Id="rId27" Type="http://schemas.openxmlformats.org/officeDocument/2006/relationships/slide" Target="slides/slide25.xml"/><Relationship Id="rId26" Type="http://schemas.openxmlformats.org/officeDocument/2006/relationships/slide" Target="slides/slide24.xml"/><Relationship Id="rId25" Type="http://schemas.openxmlformats.org/officeDocument/2006/relationships/slide" Target="slides/slide23.xml"/><Relationship Id="rId24" Type="http://schemas.openxmlformats.org/officeDocument/2006/relationships/slide" Target="slides/slide22.xml"/><Relationship Id="rId23" Type="http://schemas.openxmlformats.org/officeDocument/2006/relationships/slide" Target="slides/slide21.xml"/><Relationship Id="rId22" Type="http://schemas.openxmlformats.org/officeDocument/2006/relationships/slide" Target="slides/slide20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40975C-B837-4D6E-844D-7C645303B72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6E84C2C-40E2-4F7A-AD16-1F4FF2C99AF7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6CF0B0-74C7-4172-B29E-BC66D3A3D60F}" type="datetime1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CN" altLang="en-US"/>
              <a:t>稿定</a:t>
            </a:r>
            <a:r>
              <a:rPr lang="en-US" altLang="zh-CN"/>
              <a:t>PPT</a:t>
            </a:r>
            <a:r>
              <a:rPr lang="zh-CN" altLang="en-US"/>
              <a:t>更快请轻松！</a:t>
            </a:r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D3DB80-B894-403A-B48E-6FDC1A72010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日期占位符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001CE3B-C861-4100-A04A-EE519FE3082C}" type="datetime1">
              <a:rPr lang="zh-CN" altLang="en-US" smtClean="0"/>
            </a:fld>
            <a:endParaRPr lang="zh-CN" altLang="en-US"/>
          </a:p>
        </p:txBody>
      </p:sp>
      <p:sp>
        <p:nvSpPr>
          <p:cNvPr id="7" name="页脚占位符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CN" altLang="en-US"/>
              <a:t>稿定</a:t>
            </a:r>
            <a:r>
              <a:rPr lang="en-US" altLang="zh-CN"/>
              <a:t>PPT</a:t>
            </a:r>
            <a:r>
              <a:rPr lang="zh-CN" altLang="en-US"/>
              <a:t>更快请轻松！</a:t>
            </a:r>
            <a:endParaRPr lang="zh-CN" altLang="en-US"/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D3DB80-B894-403A-B48E-6FDC1A72010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4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69925" y="3"/>
            <a:ext cx="10850563" cy="1028699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69925" y="1123953"/>
            <a:ext cx="10850563" cy="50196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5401732" y="6282269"/>
            <a:ext cx="1388536" cy="2063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7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C548F-3ECC-42EB-8348-5D4CE6A40FF0}" type="datetime1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669925" y="6282269"/>
            <a:ext cx="4140201" cy="2063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zh-CN" altLang="en-US"/>
              <a:t>稿定</a:t>
            </a:r>
            <a:r>
              <a:rPr lang="en-US" altLang="zh-CN"/>
              <a:t>PPT</a:t>
            </a:r>
            <a:r>
              <a:rPr lang="zh-CN" altLang="en-US"/>
              <a:t>更快请轻松！</a:t>
            </a:r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599" y="6282269"/>
            <a:ext cx="2909888" cy="2063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7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DD3DB80-B894-403A-B48E-6FDC1A72010E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</p:sldLayoutIdLst>
  <p:hf hd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1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0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0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image" Target="../media/image1.jpe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tags" Target="../tags/tag1.xml"/><Relationship Id="rId1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tags" Target="../tags/tag2.xml"/><Relationship Id="rId1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99" Type="http://schemas.openxmlformats.org/officeDocument/2006/relationships/tags" Target="../tags/tag101.xml"/><Relationship Id="rId98" Type="http://schemas.openxmlformats.org/officeDocument/2006/relationships/tags" Target="../tags/tag100.xml"/><Relationship Id="rId97" Type="http://schemas.openxmlformats.org/officeDocument/2006/relationships/tags" Target="../tags/tag99.xml"/><Relationship Id="rId96" Type="http://schemas.openxmlformats.org/officeDocument/2006/relationships/tags" Target="../tags/tag98.xml"/><Relationship Id="rId95" Type="http://schemas.openxmlformats.org/officeDocument/2006/relationships/tags" Target="../tags/tag97.xml"/><Relationship Id="rId94" Type="http://schemas.openxmlformats.org/officeDocument/2006/relationships/tags" Target="../tags/tag96.xml"/><Relationship Id="rId93" Type="http://schemas.openxmlformats.org/officeDocument/2006/relationships/tags" Target="../tags/tag95.xml"/><Relationship Id="rId92" Type="http://schemas.openxmlformats.org/officeDocument/2006/relationships/tags" Target="../tags/tag94.xml"/><Relationship Id="rId91" Type="http://schemas.openxmlformats.org/officeDocument/2006/relationships/tags" Target="../tags/tag93.xml"/><Relationship Id="rId90" Type="http://schemas.openxmlformats.org/officeDocument/2006/relationships/tags" Target="../tags/tag92.xml"/><Relationship Id="rId9" Type="http://schemas.openxmlformats.org/officeDocument/2006/relationships/tags" Target="../tags/tag11.xml"/><Relationship Id="rId89" Type="http://schemas.openxmlformats.org/officeDocument/2006/relationships/tags" Target="../tags/tag91.xml"/><Relationship Id="rId88" Type="http://schemas.openxmlformats.org/officeDocument/2006/relationships/tags" Target="../tags/tag90.xml"/><Relationship Id="rId87" Type="http://schemas.openxmlformats.org/officeDocument/2006/relationships/tags" Target="../tags/tag89.xml"/><Relationship Id="rId86" Type="http://schemas.openxmlformats.org/officeDocument/2006/relationships/tags" Target="../tags/tag88.xml"/><Relationship Id="rId85" Type="http://schemas.openxmlformats.org/officeDocument/2006/relationships/tags" Target="../tags/tag87.xml"/><Relationship Id="rId84" Type="http://schemas.openxmlformats.org/officeDocument/2006/relationships/tags" Target="../tags/tag86.xml"/><Relationship Id="rId83" Type="http://schemas.openxmlformats.org/officeDocument/2006/relationships/tags" Target="../tags/tag85.xml"/><Relationship Id="rId82" Type="http://schemas.openxmlformats.org/officeDocument/2006/relationships/tags" Target="../tags/tag84.xml"/><Relationship Id="rId81" Type="http://schemas.openxmlformats.org/officeDocument/2006/relationships/tags" Target="../tags/tag83.xml"/><Relationship Id="rId80" Type="http://schemas.openxmlformats.org/officeDocument/2006/relationships/tags" Target="../tags/tag82.xml"/><Relationship Id="rId8" Type="http://schemas.openxmlformats.org/officeDocument/2006/relationships/tags" Target="../tags/tag10.xml"/><Relationship Id="rId79" Type="http://schemas.openxmlformats.org/officeDocument/2006/relationships/tags" Target="../tags/tag81.xml"/><Relationship Id="rId78" Type="http://schemas.openxmlformats.org/officeDocument/2006/relationships/tags" Target="../tags/tag80.xml"/><Relationship Id="rId77" Type="http://schemas.openxmlformats.org/officeDocument/2006/relationships/tags" Target="../tags/tag79.xml"/><Relationship Id="rId76" Type="http://schemas.openxmlformats.org/officeDocument/2006/relationships/tags" Target="../tags/tag78.xml"/><Relationship Id="rId75" Type="http://schemas.openxmlformats.org/officeDocument/2006/relationships/tags" Target="../tags/tag77.xml"/><Relationship Id="rId74" Type="http://schemas.openxmlformats.org/officeDocument/2006/relationships/tags" Target="../tags/tag76.xml"/><Relationship Id="rId73" Type="http://schemas.openxmlformats.org/officeDocument/2006/relationships/tags" Target="../tags/tag75.xml"/><Relationship Id="rId72" Type="http://schemas.openxmlformats.org/officeDocument/2006/relationships/tags" Target="../tags/tag74.xml"/><Relationship Id="rId71" Type="http://schemas.openxmlformats.org/officeDocument/2006/relationships/tags" Target="../tags/tag73.xml"/><Relationship Id="rId70" Type="http://schemas.openxmlformats.org/officeDocument/2006/relationships/tags" Target="../tags/tag72.xml"/><Relationship Id="rId7" Type="http://schemas.openxmlformats.org/officeDocument/2006/relationships/tags" Target="../tags/tag9.xml"/><Relationship Id="rId69" Type="http://schemas.openxmlformats.org/officeDocument/2006/relationships/tags" Target="../tags/tag71.xml"/><Relationship Id="rId68" Type="http://schemas.openxmlformats.org/officeDocument/2006/relationships/tags" Target="../tags/tag70.xml"/><Relationship Id="rId67" Type="http://schemas.openxmlformats.org/officeDocument/2006/relationships/tags" Target="../tags/tag69.xml"/><Relationship Id="rId66" Type="http://schemas.openxmlformats.org/officeDocument/2006/relationships/tags" Target="../tags/tag68.xml"/><Relationship Id="rId65" Type="http://schemas.openxmlformats.org/officeDocument/2006/relationships/tags" Target="../tags/tag67.xml"/><Relationship Id="rId64" Type="http://schemas.openxmlformats.org/officeDocument/2006/relationships/tags" Target="../tags/tag66.xml"/><Relationship Id="rId63" Type="http://schemas.openxmlformats.org/officeDocument/2006/relationships/tags" Target="../tags/tag65.xml"/><Relationship Id="rId62" Type="http://schemas.openxmlformats.org/officeDocument/2006/relationships/tags" Target="../tags/tag64.xml"/><Relationship Id="rId61" Type="http://schemas.openxmlformats.org/officeDocument/2006/relationships/tags" Target="../tags/tag63.xml"/><Relationship Id="rId60" Type="http://schemas.openxmlformats.org/officeDocument/2006/relationships/tags" Target="../tags/tag62.xml"/><Relationship Id="rId6" Type="http://schemas.openxmlformats.org/officeDocument/2006/relationships/tags" Target="../tags/tag8.xml"/><Relationship Id="rId59" Type="http://schemas.openxmlformats.org/officeDocument/2006/relationships/tags" Target="../tags/tag61.xml"/><Relationship Id="rId58" Type="http://schemas.openxmlformats.org/officeDocument/2006/relationships/tags" Target="../tags/tag60.xml"/><Relationship Id="rId57" Type="http://schemas.openxmlformats.org/officeDocument/2006/relationships/tags" Target="../tags/tag59.xml"/><Relationship Id="rId56" Type="http://schemas.openxmlformats.org/officeDocument/2006/relationships/tags" Target="../tags/tag58.xml"/><Relationship Id="rId55" Type="http://schemas.openxmlformats.org/officeDocument/2006/relationships/tags" Target="../tags/tag57.xml"/><Relationship Id="rId54" Type="http://schemas.openxmlformats.org/officeDocument/2006/relationships/tags" Target="../tags/tag56.xml"/><Relationship Id="rId53" Type="http://schemas.openxmlformats.org/officeDocument/2006/relationships/tags" Target="../tags/tag55.xml"/><Relationship Id="rId52" Type="http://schemas.openxmlformats.org/officeDocument/2006/relationships/tags" Target="../tags/tag54.xml"/><Relationship Id="rId51" Type="http://schemas.openxmlformats.org/officeDocument/2006/relationships/tags" Target="../tags/tag53.xml"/><Relationship Id="rId50" Type="http://schemas.openxmlformats.org/officeDocument/2006/relationships/tags" Target="../tags/tag52.xml"/><Relationship Id="rId5" Type="http://schemas.openxmlformats.org/officeDocument/2006/relationships/tags" Target="../tags/tag7.xml"/><Relationship Id="rId49" Type="http://schemas.openxmlformats.org/officeDocument/2006/relationships/tags" Target="../tags/tag51.xml"/><Relationship Id="rId48" Type="http://schemas.openxmlformats.org/officeDocument/2006/relationships/tags" Target="../tags/tag50.xml"/><Relationship Id="rId47" Type="http://schemas.openxmlformats.org/officeDocument/2006/relationships/tags" Target="../tags/tag49.xml"/><Relationship Id="rId46" Type="http://schemas.openxmlformats.org/officeDocument/2006/relationships/tags" Target="../tags/tag48.xml"/><Relationship Id="rId45" Type="http://schemas.openxmlformats.org/officeDocument/2006/relationships/tags" Target="../tags/tag47.xml"/><Relationship Id="rId44" Type="http://schemas.openxmlformats.org/officeDocument/2006/relationships/tags" Target="../tags/tag46.xml"/><Relationship Id="rId43" Type="http://schemas.openxmlformats.org/officeDocument/2006/relationships/tags" Target="../tags/tag45.xml"/><Relationship Id="rId42" Type="http://schemas.openxmlformats.org/officeDocument/2006/relationships/tags" Target="../tags/tag44.xml"/><Relationship Id="rId41" Type="http://schemas.openxmlformats.org/officeDocument/2006/relationships/tags" Target="../tags/tag43.xml"/><Relationship Id="rId40" Type="http://schemas.openxmlformats.org/officeDocument/2006/relationships/tags" Target="../tags/tag42.xml"/><Relationship Id="rId4" Type="http://schemas.openxmlformats.org/officeDocument/2006/relationships/tags" Target="../tags/tag6.xml"/><Relationship Id="rId39" Type="http://schemas.openxmlformats.org/officeDocument/2006/relationships/tags" Target="../tags/tag41.xml"/><Relationship Id="rId38" Type="http://schemas.openxmlformats.org/officeDocument/2006/relationships/tags" Target="../tags/tag40.xml"/><Relationship Id="rId37" Type="http://schemas.openxmlformats.org/officeDocument/2006/relationships/tags" Target="../tags/tag39.xml"/><Relationship Id="rId36" Type="http://schemas.openxmlformats.org/officeDocument/2006/relationships/tags" Target="../tags/tag38.xml"/><Relationship Id="rId35" Type="http://schemas.openxmlformats.org/officeDocument/2006/relationships/tags" Target="../tags/tag37.xml"/><Relationship Id="rId34" Type="http://schemas.openxmlformats.org/officeDocument/2006/relationships/tags" Target="../tags/tag36.xml"/><Relationship Id="rId33" Type="http://schemas.openxmlformats.org/officeDocument/2006/relationships/tags" Target="../tags/tag35.xml"/><Relationship Id="rId32" Type="http://schemas.openxmlformats.org/officeDocument/2006/relationships/tags" Target="../tags/tag34.xml"/><Relationship Id="rId31" Type="http://schemas.openxmlformats.org/officeDocument/2006/relationships/tags" Target="../tags/tag33.xml"/><Relationship Id="rId30" Type="http://schemas.openxmlformats.org/officeDocument/2006/relationships/tags" Target="../tags/tag32.xml"/><Relationship Id="rId3" Type="http://schemas.openxmlformats.org/officeDocument/2006/relationships/tags" Target="../tags/tag5.xml"/><Relationship Id="rId29" Type="http://schemas.openxmlformats.org/officeDocument/2006/relationships/tags" Target="../tags/tag31.xml"/><Relationship Id="rId28" Type="http://schemas.openxmlformats.org/officeDocument/2006/relationships/tags" Target="../tags/tag30.xml"/><Relationship Id="rId27" Type="http://schemas.openxmlformats.org/officeDocument/2006/relationships/tags" Target="../tags/tag29.xml"/><Relationship Id="rId26" Type="http://schemas.openxmlformats.org/officeDocument/2006/relationships/tags" Target="../tags/tag28.xml"/><Relationship Id="rId25" Type="http://schemas.openxmlformats.org/officeDocument/2006/relationships/tags" Target="../tags/tag27.xml"/><Relationship Id="rId24" Type="http://schemas.openxmlformats.org/officeDocument/2006/relationships/tags" Target="../tags/tag26.xml"/><Relationship Id="rId23" Type="http://schemas.openxmlformats.org/officeDocument/2006/relationships/tags" Target="../tags/tag25.xml"/><Relationship Id="rId22" Type="http://schemas.openxmlformats.org/officeDocument/2006/relationships/tags" Target="../tags/tag24.xml"/><Relationship Id="rId21" Type="http://schemas.openxmlformats.org/officeDocument/2006/relationships/tags" Target="../tags/tag23.xml"/><Relationship Id="rId208" Type="http://schemas.openxmlformats.org/officeDocument/2006/relationships/slideLayout" Target="../slideLayouts/slideLayout3.xml"/><Relationship Id="rId207" Type="http://schemas.openxmlformats.org/officeDocument/2006/relationships/tags" Target="../tags/tag209.xml"/><Relationship Id="rId206" Type="http://schemas.openxmlformats.org/officeDocument/2006/relationships/tags" Target="../tags/tag208.xml"/><Relationship Id="rId205" Type="http://schemas.openxmlformats.org/officeDocument/2006/relationships/tags" Target="../tags/tag207.xml"/><Relationship Id="rId204" Type="http://schemas.openxmlformats.org/officeDocument/2006/relationships/tags" Target="../tags/tag206.xml"/><Relationship Id="rId203" Type="http://schemas.openxmlformats.org/officeDocument/2006/relationships/tags" Target="../tags/tag205.xml"/><Relationship Id="rId202" Type="http://schemas.openxmlformats.org/officeDocument/2006/relationships/tags" Target="../tags/tag204.xml"/><Relationship Id="rId201" Type="http://schemas.openxmlformats.org/officeDocument/2006/relationships/tags" Target="../tags/tag203.xml"/><Relationship Id="rId200" Type="http://schemas.openxmlformats.org/officeDocument/2006/relationships/tags" Target="../tags/tag202.xml"/><Relationship Id="rId20" Type="http://schemas.openxmlformats.org/officeDocument/2006/relationships/tags" Target="../tags/tag22.xml"/><Relationship Id="rId2" Type="http://schemas.openxmlformats.org/officeDocument/2006/relationships/tags" Target="../tags/tag4.xml"/><Relationship Id="rId199" Type="http://schemas.openxmlformats.org/officeDocument/2006/relationships/tags" Target="../tags/tag201.xml"/><Relationship Id="rId198" Type="http://schemas.openxmlformats.org/officeDocument/2006/relationships/tags" Target="../tags/tag200.xml"/><Relationship Id="rId197" Type="http://schemas.openxmlformats.org/officeDocument/2006/relationships/tags" Target="../tags/tag199.xml"/><Relationship Id="rId196" Type="http://schemas.openxmlformats.org/officeDocument/2006/relationships/tags" Target="../tags/tag198.xml"/><Relationship Id="rId195" Type="http://schemas.openxmlformats.org/officeDocument/2006/relationships/tags" Target="../tags/tag197.xml"/><Relationship Id="rId194" Type="http://schemas.openxmlformats.org/officeDocument/2006/relationships/tags" Target="../tags/tag196.xml"/><Relationship Id="rId193" Type="http://schemas.openxmlformats.org/officeDocument/2006/relationships/tags" Target="../tags/tag195.xml"/><Relationship Id="rId192" Type="http://schemas.openxmlformats.org/officeDocument/2006/relationships/tags" Target="../tags/tag194.xml"/><Relationship Id="rId191" Type="http://schemas.openxmlformats.org/officeDocument/2006/relationships/tags" Target="../tags/tag193.xml"/><Relationship Id="rId190" Type="http://schemas.openxmlformats.org/officeDocument/2006/relationships/tags" Target="../tags/tag192.xml"/><Relationship Id="rId19" Type="http://schemas.openxmlformats.org/officeDocument/2006/relationships/tags" Target="../tags/tag21.xml"/><Relationship Id="rId189" Type="http://schemas.openxmlformats.org/officeDocument/2006/relationships/tags" Target="../tags/tag191.xml"/><Relationship Id="rId188" Type="http://schemas.openxmlformats.org/officeDocument/2006/relationships/tags" Target="../tags/tag190.xml"/><Relationship Id="rId187" Type="http://schemas.openxmlformats.org/officeDocument/2006/relationships/tags" Target="../tags/tag189.xml"/><Relationship Id="rId186" Type="http://schemas.openxmlformats.org/officeDocument/2006/relationships/tags" Target="../tags/tag188.xml"/><Relationship Id="rId185" Type="http://schemas.openxmlformats.org/officeDocument/2006/relationships/tags" Target="../tags/tag187.xml"/><Relationship Id="rId184" Type="http://schemas.openxmlformats.org/officeDocument/2006/relationships/tags" Target="../tags/tag186.xml"/><Relationship Id="rId183" Type="http://schemas.openxmlformats.org/officeDocument/2006/relationships/tags" Target="../tags/tag185.xml"/><Relationship Id="rId182" Type="http://schemas.openxmlformats.org/officeDocument/2006/relationships/tags" Target="../tags/tag184.xml"/><Relationship Id="rId181" Type="http://schemas.openxmlformats.org/officeDocument/2006/relationships/tags" Target="../tags/tag183.xml"/><Relationship Id="rId180" Type="http://schemas.openxmlformats.org/officeDocument/2006/relationships/tags" Target="../tags/tag182.xml"/><Relationship Id="rId18" Type="http://schemas.openxmlformats.org/officeDocument/2006/relationships/tags" Target="../tags/tag20.xml"/><Relationship Id="rId179" Type="http://schemas.openxmlformats.org/officeDocument/2006/relationships/tags" Target="../tags/tag181.xml"/><Relationship Id="rId178" Type="http://schemas.openxmlformats.org/officeDocument/2006/relationships/tags" Target="../tags/tag180.xml"/><Relationship Id="rId177" Type="http://schemas.openxmlformats.org/officeDocument/2006/relationships/tags" Target="../tags/tag179.xml"/><Relationship Id="rId176" Type="http://schemas.openxmlformats.org/officeDocument/2006/relationships/tags" Target="../tags/tag178.xml"/><Relationship Id="rId175" Type="http://schemas.openxmlformats.org/officeDocument/2006/relationships/tags" Target="../tags/tag177.xml"/><Relationship Id="rId174" Type="http://schemas.openxmlformats.org/officeDocument/2006/relationships/tags" Target="../tags/tag176.xml"/><Relationship Id="rId173" Type="http://schemas.openxmlformats.org/officeDocument/2006/relationships/tags" Target="../tags/tag175.xml"/><Relationship Id="rId172" Type="http://schemas.openxmlformats.org/officeDocument/2006/relationships/tags" Target="../tags/tag174.xml"/><Relationship Id="rId171" Type="http://schemas.openxmlformats.org/officeDocument/2006/relationships/tags" Target="../tags/tag173.xml"/><Relationship Id="rId170" Type="http://schemas.openxmlformats.org/officeDocument/2006/relationships/tags" Target="../tags/tag172.xml"/><Relationship Id="rId17" Type="http://schemas.openxmlformats.org/officeDocument/2006/relationships/tags" Target="../tags/tag19.xml"/><Relationship Id="rId169" Type="http://schemas.openxmlformats.org/officeDocument/2006/relationships/tags" Target="../tags/tag171.xml"/><Relationship Id="rId168" Type="http://schemas.openxmlformats.org/officeDocument/2006/relationships/tags" Target="../tags/tag170.xml"/><Relationship Id="rId167" Type="http://schemas.openxmlformats.org/officeDocument/2006/relationships/tags" Target="../tags/tag169.xml"/><Relationship Id="rId166" Type="http://schemas.openxmlformats.org/officeDocument/2006/relationships/tags" Target="../tags/tag168.xml"/><Relationship Id="rId165" Type="http://schemas.openxmlformats.org/officeDocument/2006/relationships/tags" Target="../tags/tag167.xml"/><Relationship Id="rId164" Type="http://schemas.openxmlformats.org/officeDocument/2006/relationships/tags" Target="../tags/tag166.xml"/><Relationship Id="rId163" Type="http://schemas.openxmlformats.org/officeDocument/2006/relationships/tags" Target="../tags/tag165.xml"/><Relationship Id="rId162" Type="http://schemas.openxmlformats.org/officeDocument/2006/relationships/tags" Target="../tags/tag164.xml"/><Relationship Id="rId161" Type="http://schemas.openxmlformats.org/officeDocument/2006/relationships/tags" Target="../tags/tag163.xml"/><Relationship Id="rId160" Type="http://schemas.openxmlformats.org/officeDocument/2006/relationships/tags" Target="../tags/tag162.xml"/><Relationship Id="rId16" Type="http://schemas.openxmlformats.org/officeDocument/2006/relationships/tags" Target="../tags/tag18.xml"/><Relationship Id="rId159" Type="http://schemas.openxmlformats.org/officeDocument/2006/relationships/tags" Target="../tags/tag161.xml"/><Relationship Id="rId158" Type="http://schemas.openxmlformats.org/officeDocument/2006/relationships/tags" Target="../tags/tag160.xml"/><Relationship Id="rId157" Type="http://schemas.openxmlformats.org/officeDocument/2006/relationships/tags" Target="../tags/tag159.xml"/><Relationship Id="rId156" Type="http://schemas.openxmlformats.org/officeDocument/2006/relationships/tags" Target="../tags/tag158.xml"/><Relationship Id="rId155" Type="http://schemas.openxmlformats.org/officeDocument/2006/relationships/tags" Target="../tags/tag157.xml"/><Relationship Id="rId154" Type="http://schemas.openxmlformats.org/officeDocument/2006/relationships/tags" Target="../tags/tag156.xml"/><Relationship Id="rId153" Type="http://schemas.openxmlformats.org/officeDocument/2006/relationships/tags" Target="../tags/tag155.xml"/><Relationship Id="rId152" Type="http://schemas.openxmlformats.org/officeDocument/2006/relationships/tags" Target="../tags/tag154.xml"/><Relationship Id="rId151" Type="http://schemas.openxmlformats.org/officeDocument/2006/relationships/tags" Target="../tags/tag153.xml"/><Relationship Id="rId150" Type="http://schemas.openxmlformats.org/officeDocument/2006/relationships/tags" Target="../tags/tag152.xml"/><Relationship Id="rId15" Type="http://schemas.openxmlformats.org/officeDocument/2006/relationships/tags" Target="../tags/tag17.xml"/><Relationship Id="rId149" Type="http://schemas.openxmlformats.org/officeDocument/2006/relationships/tags" Target="../tags/tag151.xml"/><Relationship Id="rId148" Type="http://schemas.openxmlformats.org/officeDocument/2006/relationships/tags" Target="../tags/tag150.xml"/><Relationship Id="rId147" Type="http://schemas.openxmlformats.org/officeDocument/2006/relationships/tags" Target="../tags/tag149.xml"/><Relationship Id="rId146" Type="http://schemas.openxmlformats.org/officeDocument/2006/relationships/tags" Target="../tags/tag148.xml"/><Relationship Id="rId145" Type="http://schemas.openxmlformats.org/officeDocument/2006/relationships/tags" Target="../tags/tag147.xml"/><Relationship Id="rId144" Type="http://schemas.openxmlformats.org/officeDocument/2006/relationships/tags" Target="../tags/tag146.xml"/><Relationship Id="rId143" Type="http://schemas.openxmlformats.org/officeDocument/2006/relationships/tags" Target="../tags/tag145.xml"/><Relationship Id="rId142" Type="http://schemas.openxmlformats.org/officeDocument/2006/relationships/tags" Target="../tags/tag144.xml"/><Relationship Id="rId141" Type="http://schemas.openxmlformats.org/officeDocument/2006/relationships/tags" Target="../tags/tag143.xml"/><Relationship Id="rId140" Type="http://schemas.openxmlformats.org/officeDocument/2006/relationships/tags" Target="../tags/tag142.xml"/><Relationship Id="rId14" Type="http://schemas.openxmlformats.org/officeDocument/2006/relationships/tags" Target="../tags/tag16.xml"/><Relationship Id="rId139" Type="http://schemas.openxmlformats.org/officeDocument/2006/relationships/tags" Target="../tags/tag141.xml"/><Relationship Id="rId138" Type="http://schemas.openxmlformats.org/officeDocument/2006/relationships/tags" Target="../tags/tag140.xml"/><Relationship Id="rId137" Type="http://schemas.openxmlformats.org/officeDocument/2006/relationships/tags" Target="../tags/tag139.xml"/><Relationship Id="rId136" Type="http://schemas.openxmlformats.org/officeDocument/2006/relationships/tags" Target="../tags/tag138.xml"/><Relationship Id="rId135" Type="http://schemas.openxmlformats.org/officeDocument/2006/relationships/tags" Target="../tags/tag137.xml"/><Relationship Id="rId134" Type="http://schemas.openxmlformats.org/officeDocument/2006/relationships/tags" Target="../tags/tag136.xml"/><Relationship Id="rId133" Type="http://schemas.openxmlformats.org/officeDocument/2006/relationships/tags" Target="../tags/tag135.xml"/><Relationship Id="rId132" Type="http://schemas.openxmlformats.org/officeDocument/2006/relationships/tags" Target="../tags/tag134.xml"/><Relationship Id="rId131" Type="http://schemas.openxmlformats.org/officeDocument/2006/relationships/tags" Target="../tags/tag133.xml"/><Relationship Id="rId130" Type="http://schemas.openxmlformats.org/officeDocument/2006/relationships/tags" Target="../tags/tag132.xml"/><Relationship Id="rId13" Type="http://schemas.openxmlformats.org/officeDocument/2006/relationships/tags" Target="../tags/tag15.xml"/><Relationship Id="rId129" Type="http://schemas.openxmlformats.org/officeDocument/2006/relationships/tags" Target="../tags/tag131.xml"/><Relationship Id="rId128" Type="http://schemas.openxmlformats.org/officeDocument/2006/relationships/tags" Target="../tags/tag130.xml"/><Relationship Id="rId127" Type="http://schemas.openxmlformats.org/officeDocument/2006/relationships/tags" Target="../tags/tag129.xml"/><Relationship Id="rId126" Type="http://schemas.openxmlformats.org/officeDocument/2006/relationships/tags" Target="../tags/tag128.xml"/><Relationship Id="rId125" Type="http://schemas.openxmlformats.org/officeDocument/2006/relationships/tags" Target="../tags/tag127.xml"/><Relationship Id="rId124" Type="http://schemas.openxmlformats.org/officeDocument/2006/relationships/tags" Target="../tags/tag126.xml"/><Relationship Id="rId123" Type="http://schemas.openxmlformats.org/officeDocument/2006/relationships/tags" Target="../tags/tag125.xml"/><Relationship Id="rId122" Type="http://schemas.openxmlformats.org/officeDocument/2006/relationships/tags" Target="../tags/tag124.xml"/><Relationship Id="rId121" Type="http://schemas.openxmlformats.org/officeDocument/2006/relationships/tags" Target="../tags/tag123.xml"/><Relationship Id="rId120" Type="http://schemas.openxmlformats.org/officeDocument/2006/relationships/tags" Target="../tags/tag122.xml"/><Relationship Id="rId12" Type="http://schemas.openxmlformats.org/officeDocument/2006/relationships/tags" Target="../tags/tag14.xml"/><Relationship Id="rId119" Type="http://schemas.openxmlformats.org/officeDocument/2006/relationships/tags" Target="../tags/tag121.xml"/><Relationship Id="rId118" Type="http://schemas.openxmlformats.org/officeDocument/2006/relationships/tags" Target="../tags/tag120.xml"/><Relationship Id="rId117" Type="http://schemas.openxmlformats.org/officeDocument/2006/relationships/tags" Target="../tags/tag119.xml"/><Relationship Id="rId116" Type="http://schemas.openxmlformats.org/officeDocument/2006/relationships/tags" Target="../tags/tag118.xml"/><Relationship Id="rId115" Type="http://schemas.openxmlformats.org/officeDocument/2006/relationships/tags" Target="../tags/tag117.xml"/><Relationship Id="rId114" Type="http://schemas.openxmlformats.org/officeDocument/2006/relationships/tags" Target="../tags/tag116.xml"/><Relationship Id="rId113" Type="http://schemas.openxmlformats.org/officeDocument/2006/relationships/tags" Target="../tags/tag115.xml"/><Relationship Id="rId112" Type="http://schemas.openxmlformats.org/officeDocument/2006/relationships/tags" Target="../tags/tag114.xml"/><Relationship Id="rId111" Type="http://schemas.openxmlformats.org/officeDocument/2006/relationships/tags" Target="../tags/tag113.xml"/><Relationship Id="rId110" Type="http://schemas.openxmlformats.org/officeDocument/2006/relationships/tags" Target="../tags/tag112.xml"/><Relationship Id="rId11" Type="http://schemas.openxmlformats.org/officeDocument/2006/relationships/tags" Target="../tags/tag13.xml"/><Relationship Id="rId109" Type="http://schemas.openxmlformats.org/officeDocument/2006/relationships/tags" Target="../tags/tag111.xml"/><Relationship Id="rId108" Type="http://schemas.openxmlformats.org/officeDocument/2006/relationships/tags" Target="../tags/tag110.xml"/><Relationship Id="rId107" Type="http://schemas.openxmlformats.org/officeDocument/2006/relationships/tags" Target="../tags/tag109.xml"/><Relationship Id="rId106" Type="http://schemas.openxmlformats.org/officeDocument/2006/relationships/tags" Target="../tags/tag108.xml"/><Relationship Id="rId105" Type="http://schemas.openxmlformats.org/officeDocument/2006/relationships/tags" Target="../tags/tag107.xml"/><Relationship Id="rId104" Type="http://schemas.openxmlformats.org/officeDocument/2006/relationships/tags" Target="../tags/tag106.xml"/><Relationship Id="rId103" Type="http://schemas.openxmlformats.org/officeDocument/2006/relationships/tags" Target="../tags/tag105.xml"/><Relationship Id="rId102" Type="http://schemas.openxmlformats.org/officeDocument/2006/relationships/tags" Target="../tags/tag104.xml"/><Relationship Id="rId101" Type="http://schemas.openxmlformats.org/officeDocument/2006/relationships/tags" Target="../tags/tag103.xml"/><Relationship Id="rId100" Type="http://schemas.openxmlformats.org/officeDocument/2006/relationships/tags" Target="../tags/tag102.xml"/><Relationship Id="rId10" Type="http://schemas.openxmlformats.org/officeDocument/2006/relationships/tags" Target="../tags/tag12.xml"/><Relationship Id="rId1" Type="http://schemas.openxmlformats.org/officeDocument/2006/relationships/tags" Target="../tags/tag3.xml"/></Relationships>
</file>

<file path=ppt/slides/_rels/slide6.xml.rels><?xml version="1.0" encoding="UTF-8" standalone="yes"?>
<Relationships xmlns="http://schemas.openxmlformats.org/package/2006/relationships"><Relationship Id="rId99" Type="http://schemas.openxmlformats.org/officeDocument/2006/relationships/tags" Target="../tags/tag308.xml"/><Relationship Id="rId98" Type="http://schemas.openxmlformats.org/officeDocument/2006/relationships/tags" Target="../tags/tag307.xml"/><Relationship Id="rId97" Type="http://schemas.openxmlformats.org/officeDocument/2006/relationships/tags" Target="../tags/tag306.xml"/><Relationship Id="rId96" Type="http://schemas.openxmlformats.org/officeDocument/2006/relationships/tags" Target="../tags/tag305.xml"/><Relationship Id="rId95" Type="http://schemas.openxmlformats.org/officeDocument/2006/relationships/tags" Target="../tags/tag304.xml"/><Relationship Id="rId94" Type="http://schemas.openxmlformats.org/officeDocument/2006/relationships/tags" Target="../tags/tag303.xml"/><Relationship Id="rId93" Type="http://schemas.openxmlformats.org/officeDocument/2006/relationships/tags" Target="../tags/tag302.xml"/><Relationship Id="rId92" Type="http://schemas.openxmlformats.org/officeDocument/2006/relationships/tags" Target="../tags/tag301.xml"/><Relationship Id="rId91" Type="http://schemas.openxmlformats.org/officeDocument/2006/relationships/tags" Target="../tags/tag300.xml"/><Relationship Id="rId90" Type="http://schemas.openxmlformats.org/officeDocument/2006/relationships/tags" Target="../tags/tag299.xml"/><Relationship Id="rId9" Type="http://schemas.openxmlformats.org/officeDocument/2006/relationships/tags" Target="../tags/tag218.xml"/><Relationship Id="rId89" Type="http://schemas.openxmlformats.org/officeDocument/2006/relationships/tags" Target="../tags/tag298.xml"/><Relationship Id="rId88" Type="http://schemas.openxmlformats.org/officeDocument/2006/relationships/tags" Target="../tags/tag297.xml"/><Relationship Id="rId87" Type="http://schemas.openxmlformats.org/officeDocument/2006/relationships/tags" Target="../tags/tag296.xml"/><Relationship Id="rId86" Type="http://schemas.openxmlformats.org/officeDocument/2006/relationships/tags" Target="../tags/tag295.xml"/><Relationship Id="rId85" Type="http://schemas.openxmlformats.org/officeDocument/2006/relationships/tags" Target="../tags/tag294.xml"/><Relationship Id="rId84" Type="http://schemas.openxmlformats.org/officeDocument/2006/relationships/tags" Target="../tags/tag293.xml"/><Relationship Id="rId83" Type="http://schemas.openxmlformats.org/officeDocument/2006/relationships/tags" Target="../tags/tag292.xml"/><Relationship Id="rId82" Type="http://schemas.openxmlformats.org/officeDocument/2006/relationships/tags" Target="../tags/tag291.xml"/><Relationship Id="rId81" Type="http://schemas.openxmlformats.org/officeDocument/2006/relationships/tags" Target="../tags/tag290.xml"/><Relationship Id="rId80" Type="http://schemas.openxmlformats.org/officeDocument/2006/relationships/tags" Target="../tags/tag289.xml"/><Relationship Id="rId8" Type="http://schemas.openxmlformats.org/officeDocument/2006/relationships/tags" Target="../tags/tag217.xml"/><Relationship Id="rId79" Type="http://schemas.openxmlformats.org/officeDocument/2006/relationships/tags" Target="../tags/tag288.xml"/><Relationship Id="rId78" Type="http://schemas.openxmlformats.org/officeDocument/2006/relationships/tags" Target="../tags/tag287.xml"/><Relationship Id="rId77" Type="http://schemas.openxmlformats.org/officeDocument/2006/relationships/tags" Target="../tags/tag286.xml"/><Relationship Id="rId76" Type="http://schemas.openxmlformats.org/officeDocument/2006/relationships/tags" Target="../tags/tag285.xml"/><Relationship Id="rId75" Type="http://schemas.openxmlformats.org/officeDocument/2006/relationships/tags" Target="../tags/tag284.xml"/><Relationship Id="rId74" Type="http://schemas.openxmlformats.org/officeDocument/2006/relationships/tags" Target="../tags/tag283.xml"/><Relationship Id="rId73" Type="http://schemas.openxmlformats.org/officeDocument/2006/relationships/tags" Target="../tags/tag282.xml"/><Relationship Id="rId72" Type="http://schemas.openxmlformats.org/officeDocument/2006/relationships/tags" Target="../tags/tag281.xml"/><Relationship Id="rId71" Type="http://schemas.openxmlformats.org/officeDocument/2006/relationships/tags" Target="../tags/tag280.xml"/><Relationship Id="rId70" Type="http://schemas.openxmlformats.org/officeDocument/2006/relationships/tags" Target="../tags/tag279.xml"/><Relationship Id="rId7" Type="http://schemas.openxmlformats.org/officeDocument/2006/relationships/tags" Target="../tags/tag216.xml"/><Relationship Id="rId69" Type="http://schemas.openxmlformats.org/officeDocument/2006/relationships/tags" Target="../tags/tag278.xml"/><Relationship Id="rId68" Type="http://schemas.openxmlformats.org/officeDocument/2006/relationships/tags" Target="../tags/tag277.xml"/><Relationship Id="rId67" Type="http://schemas.openxmlformats.org/officeDocument/2006/relationships/tags" Target="../tags/tag276.xml"/><Relationship Id="rId66" Type="http://schemas.openxmlformats.org/officeDocument/2006/relationships/tags" Target="../tags/tag275.xml"/><Relationship Id="rId65" Type="http://schemas.openxmlformats.org/officeDocument/2006/relationships/tags" Target="../tags/tag274.xml"/><Relationship Id="rId64" Type="http://schemas.openxmlformats.org/officeDocument/2006/relationships/tags" Target="../tags/tag273.xml"/><Relationship Id="rId63" Type="http://schemas.openxmlformats.org/officeDocument/2006/relationships/tags" Target="../tags/tag272.xml"/><Relationship Id="rId62" Type="http://schemas.openxmlformats.org/officeDocument/2006/relationships/tags" Target="../tags/tag271.xml"/><Relationship Id="rId61" Type="http://schemas.openxmlformats.org/officeDocument/2006/relationships/tags" Target="../tags/tag270.xml"/><Relationship Id="rId60" Type="http://schemas.openxmlformats.org/officeDocument/2006/relationships/tags" Target="../tags/tag269.xml"/><Relationship Id="rId6" Type="http://schemas.openxmlformats.org/officeDocument/2006/relationships/tags" Target="../tags/tag215.xml"/><Relationship Id="rId59" Type="http://schemas.openxmlformats.org/officeDocument/2006/relationships/tags" Target="../tags/tag268.xml"/><Relationship Id="rId58" Type="http://schemas.openxmlformats.org/officeDocument/2006/relationships/tags" Target="../tags/tag267.xml"/><Relationship Id="rId57" Type="http://schemas.openxmlformats.org/officeDocument/2006/relationships/tags" Target="../tags/tag266.xml"/><Relationship Id="rId56" Type="http://schemas.openxmlformats.org/officeDocument/2006/relationships/tags" Target="../tags/tag265.xml"/><Relationship Id="rId55" Type="http://schemas.openxmlformats.org/officeDocument/2006/relationships/tags" Target="../tags/tag264.xml"/><Relationship Id="rId54" Type="http://schemas.openxmlformats.org/officeDocument/2006/relationships/tags" Target="../tags/tag263.xml"/><Relationship Id="rId53" Type="http://schemas.openxmlformats.org/officeDocument/2006/relationships/tags" Target="../tags/tag262.xml"/><Relationship Id="rId52" Type="http://schemas.openxmlformats.org/officeDocument/2006/relationships/tags" Target="../tags/tag261.xml"/><Relationship Id="rId51" Type="http://schemas.openxmlformats.org/officeDocument/2006/relationships/tags" Target="../tags/tag260.xml"/><Relationship Id="rId50" Type="http://schemas.openxmlformats.org/officeDocument/2006/relationships/tags" Target="../tags/tag259.xml"/><Relationship Id="rId5" Type="http://schemas.openxmlformats.org/officeDocument/2006/relationships/tags" Target="../tags/tag214.xml"/><Relationship Id="rId49" Type="http://schemas.openxmlformats.org/officeDocument/2006/relationships/tags" Target="../tags/tag258.xml"/><Relationship Id="rId48" Type="http://schemas.openxmlformats.org/officeDocument/2006/relationships/tags" Target="../tags/tag257.xml"/><Relationship Id="rId47" Type="http://schemas.openxmlformats.org/officeDocument/2006/relationships/tags" Target="../tags/tag256.xml"/><Relationship Id="rId46" Type="http://schemas.openxmlformats.org/officeDocument/2006/relationships/tags" Target="../tags/tag255.xml"/><Relationship Id="rId45" Type="http://schemas.openxmlformats.org/officeDocument/2006/relationships/tags" Target="../tags/tag254.xml"/><Relationship Id="rId44" Type="http://schemas.openxmlformats.org/officeDocument/2006/relationships/tags" Target="../tags/tag253.xml"/><Relationship Id="rId43" Type="http://schemas.openxmlformats.org/officeDocument/2006/relationships/tags" Target="../tags/tag252.xml"/><Relationship Id="rId42" Type="http://schemas.openxmlformats.org/officeDocument/2006/relationships/tags" Target="../tags/tag251.xml"/><Relationship Id="rId41" Type="http://schemas.openxmlformats.org/officeDocument/2006/relationships/tags" Target="../tags/tag250.xml"/><Relationship Id="rId40" Type="http://schemas.openxmlformats.org/officeDocument/2006/relationships/tags" Target="../tags/tag249.xml"/><Relationship Id="rId4" Type="http://schemas.openxmlformats.org/officeDocument/2006/relationships/tags" Target="../tags/tag213.xml"/><Relationship Id="rId39" Type="http://schemas.openxmlformats.org/officeDocument/2006/relationships/tags" Target="../tags/tag248.xml"/><Relationship Id="rId38" Type="http://schemas.openxmlformats.org/officeDocument/2006/relationships/tags" Target="../tags/tag247.xml"/><Relationship Id="rId37" Type="http://schemas.openxmlformats.org/officeDocument/2006/relationships/tags" Target="../tags/tag246.xml"/><Relationship Id="rId36" Type="http://schemas.openxmlformats.org/officeDocument/2006/relationships/tags" Target="../tags/tag245.xml"/><Relationship Id="rId35" Type="http://schemas.openxmlformats.org/officeDocument/2006/relationships/tags" Target="../tags/tag244.xml"/><Relationship Id="rId34" Type="http://schemas.openxmlformats.org/officeDocument/2006/relationships/tags" Target="../tags/tag243.xml"/><Relationship Id="rId33" Type="http://schemas.openxmlformats.org/officeDocument/2006/relationships/tags" Target="../tags/tag242.xml"/><Relationship Id="rId32" Type="http://schemas.openxmlformats.org/officeDocument/2006/relationships/tags" Target="../tags/tag241.xml"/><Relationship Id="rId31" Type="http://schemas.openxmlformats.org/officeDocument/2006/relationships/tags" Target="../tags/tag240.xml"/><Relationship Id="rId30" Type="http://schemas.openxmlformats.org/officeDocument/2006/relationships/tags" Target="../tags/tag239.xml"/><Relationship Id="rId3" Type="http://schemas.openxmlformats.org/officeDocument/2006/relationships/tags" Target="../tags/tag212.xml"/><Relationship Id="rId29" Type="http://schemas.openxmlformats.org/officeDocument/2006/relationships/tags" Target="../tags/tag238.xml"/><Relationship Id="rId28" Type="http://schemas.openxmlformats.org/officeDocument/2006/relationships/tags" Target="../tags/tag237.xml"/><Relationship Id="rId27" Type="http://schemas.openxmlformats.org/officeDocument/2006/relationships/tags" Target="../tags/tag236.xml"/><Relationship Id="rId26" Type="http://schemas.openxmlformats.org/officeDocument/2006/relationships/tags" Target="../tags/tag235.xml"/><Relationship Id="rId25" Type="http://schemas.openxmlformats.org/officeDocument/2006/relationships/tags" Target="../tags/tag234.xml"/><Relationship Id="rId24" Type="http://schemas.openxmlformats.org/officeDocument/2006/relationships/tags" Target="../tags/tag233.xml"/><Relationship Id="rId23" Type="http://schemas.openxmlformats.org/officeDocument/2006/relationships/tags" Target="../tags/tag232.xml"/><Relationship Id="rId22" Type="http://schemas.openxmlformats.org/officeDocument/2006/relationships/tags" Target="../tags/tag231.xml"/><Relationship Id="rId21" Type="http://schemas.openxmlformats.org/officeDocument/2006/relationships/tags" Target="../tags/tag230.xml"/><Relationship Id="rId20" Type="http://schemas.openxmlformats.org/officeDocument/2006/relationships/tags" Target="../tags/tag229.xml"/><Relationship Id="rId2" Type="http://schemas.openxmlformats.org/officeDocument/2006/relationships/tags" Target="../tags/tag211.xml"/><Relationship Id="rId19" Type="http://schemas.openxmlformats.org/officeDocument/2006/relationships/tags" Target="../tags/tag228.xml"/><Relationship Id="rId18" Type="http://schemas.openxmlformats.org/officeDocument/2006/relationships/tags" Target="../tags/tag227.xml"/><Relationship Id="rId17" Type="http://schemas.openxmlformats.org/officeDocument/2006/relationships/tags" Target="../tags/tag226.xml"/><Relationship Id="rId16" Type="http://schemas.openxmlformats.org/officeDocument/2006/relationships/tags" Target="../tags/tag225.xml"/><Relationship Id="rId15" Type="http://schemas.openxmlformats.org/officeDocument/2006/relationships/tags" Target="../tags/tag224.xml"/><Relationship Id="rId14" Type="http://schemas.openxmlformats.org/officeDocument/2006/relationships/tags" Target="../tags/tag223.xml"/><Relationship Id="rId134" Type="http://schemas.openxmlformats.org/officeDocument/2006/relationships/slideLayout" Target="../slideLayouts/slideLayout3.xml"/><Relationship Id="rId133" Type="http://schemas.openxmlformats.org/officeDocument/2006/relationships/tags" Target="../tags/tag342.xml"/><Relationship Id="rId132" Type="http://schemas.openxmlformats.org/officeDocument/2006/relationships/tags" Target="../tags/tag341.xml"/><Relationship Id="rId131" Type="http://schemas.openxmlformats.org/officeDocument/2006/relationships/tags" Target="../tags/tag340.xml"/><Relationship Id="rId130" Type="http://schemas.openxmlformats.org/officeDocument/2006/relationships/tags" Target="../tags/tag339.xml"/><Relationship Id="rId13" Type="http://schemas.openxmlformats.org/officeDocument/2006/relationships/tags" Target="../tags/tag222.xml"/><Relationship Id="rId129" Type="http://schemas.openxmlformats.org/officeDocument/2006/relationships/tags" Target="../tags/tag338.xml"/><Relationship Id="rId128" Type="http://schemas.openxmlformats.org/officeDocument/2006/relationships/tags" Target="../tags/tag337.xml"/><Relationship Id="rId127" Type="http://schemas.openxmlformats.org/officeDocument/2006/relationships/tags" Target="../tags/tag336.xml"/><Relationship Id="rId126" Type="http://schemas.openxmlformats.org/officeDocument/2006/relationships/tags" Target="../tags/tag335.xml"/><Relationship Id="rId125" Type="http://schemas.openxmlformats.org/officeDocument/2006/relationships/tags" Target="../tags/tag334.xml"/><Relationship Id="rId124" Type="http://schemas.openxmlformats.org/officeDocument/2006/relationships/tags" Target="../tags/tag333.xml"/><Relationship Id="rId123" Type="http://schemas.openxmlformats.org/officeDocument/2006/relationships/tags" Target="../tags/tag332.xml"/><Relationship Id="rId122" Type="http://schemas.openxmlformats.org/officeDocument/2006/relationships/tags" Target="../tags/tag331.xml"/><Relationship Id="rId121" Type="http://schemas.openxmlformats.org/officeDocument/2006/relationships/tags" Target="../tags/tag330.xml"/><Relationship Id="rId120" Type="http://schemas.openxmlformats.org/officeDocument/2006/relationships/tags" Target="../tags/tag329.xml"/><Relationship Id="rId12" Type="http://schemas.openxmlformats.org/officeDocument/2006/relationships/tags" Target="../tags/tag221.xml"/><Relationship Id="rId119" Type="http://schemas.openxmlformats.org/officeDocument/2006/relationships/tags" Target="../tags/tag328.xml"/><Relationship Id="rId118" Type="http://schemas.openxmlformats.org/officeDocument/2006/relationships/tags" Target="../tags/tag327.xml"/><Relationship Id="rId117" Type="http://schemas.openxmlformats.org/officeDocument/2006/relationships/tags" Target="../tags/tag326.xml"/><Relationship Id="rId116" Type="http://schemas.openxmlformats.org/officeDocument/2006/relationships/tags" Target="../tags/tag325.xml"/><Relationship Id="rId115" Type="http://schemas.openxmlformats.org/officeDocument/2006/relationships/tags" Target="../tags/tag324.xml"/><Relationship Id="rId114" Type="http://schemas.openxmlformats.org/officeDocument/2006/relationships/tags" Target="../tags/tag323.xml"/><Relationship Id="rId113" Type="http://schemas.openxmlformats.org/officeDocument/2006/relationships/tags" Target="../tags/tag322.xml"/><Relationship Id="rId112" Type="http://schemas.openxmlformats.org/officeDocument/2006/relationships/tags" Target="../tags/tag321.xml"/><Relationship Id="rId111" Type="http://schemas.openxmlformats.org/officeDocument/2006/relationships/tags" Target="../tags/tag320.xml"/><Relationship Id="rId110" Type="http://schemas.openxmlformats.org/officeDocument/2006/relationships/tags" Target="../tags/tag319.xml"/><Relationship Id="rId11" Type="http://schemas.openxmlformats.org/officeDocument/2006/relationships/tags" Target="../tags/tag220.xml"/><Relationship Id="rId109" Type="http://schemas.openxmlformats.org/officeDocument/2006/relationships/tags" Target="../tags/tag318.xml"/><Relationship Id="rId108" Type="http://schemas.openxmlformats.org/officeDocument/2006/relationships/tags" Target="../tags/tag317.xml"/><Relationship Id="rId107" Type="http://schemas.openxmlformats.org/officeDocument/2006/relationships/tags" Target="../tags/tag316.xml"/><Relationship Id="rId106" Type="http://schemas.openxmlformats.org/officeDocument/2006/relationships/tags" Target="../tags/tag315.xml"/><Relationship Id="rId105" Type="http://schemas.openxmlformats.org/officeDocument/2006/relationships/tags" Target="../tags/tag314.xml"/><Relationship Id="rId104" Type="http://schemas.openxmlformats.org/officeDocument/2006/relationships/tags" Target="../tags/tag313.xml"/><Relationship Id="rId103" Type="http://schemas.openxmlformats.org/officeDocument/2006/relationships/tags" Target="../tags/tag312.xml"/><Relationship Id="rId102" Type="http://schemas.openxmlformats.org/officeDocument/2006/relationships/tags" Target="../tags/tag311.xml"/><Relationship Id="rId101" Type="http://schemas.openxmlformats.org/officeDocument/2006/relationships/tags" Target="../tags/tag310.xml"/><Relationship Id="rId100" Type="http://schemas.openxmlformats.org/officeDocument/2006/relationships/tags" Target="../tags/tag309.xml"/><Relationship Id="rId10" Type="http://schemas.openxmlformats.org/officeDocument/2006/relationships/tags" Target="../tags/tag219.xml"/><Relationship Id="rId1" Type="http://schemas.openxmlformats.org/officeDocument/2006/relationships/tags" Target="../tags/tag210.xml"/></Relationships>
</file>

<file path=ppt/slides/_rels/slide7.xml.rels><?xml version="1.0" encoding="UTF-8" standalone="yes"?>
<Relationships xmlns="http://schemas.openxmlformats.org/package/2006/relationships"><Relationship Id="rId99" Type="http://schemas.openxmlformats.org/officeDocument/2006/relationships/tags" Target="../tags/tag441.xml"/><Relationship Id="rId98" Type="http://schemas.openxmlformats.org/officeDocument/2006/relationships/tags" Target="../tags/tag440.xml"/><Relationship Id="rId97" Type="http://schemas.openxmlformats.org/officeDocument/2006/relationships/tags" Target="../tags/tag439.xml"/><Relationship Id="rId96" Type="http://schemas.openxmlformats.org/officeDocument/2006/relationships/tags" Target="../tags/tag438.xml"/><Relationship Id="rId95" Type="http://schemas.openxmlformats.org/officeDocument/2006/relationships/tags" Target="../tags/tag437.xml"/><Relationship Id="rId94" Type="http://schemas.openxmlformats.org/officeDocument/2006/relationships/tags" Target="../tags/tag436.xml"/><Relationship Id="rId93" Type="http://schemas.openxmlformats.org/officeDocument/2006/relationships/tags" Target="../tags/tag435.xml"/><Relationship Id="rId92" Type="http://schemas.openxmlformats.org/officeDocument/2006/relationships/tags" Target="../tags/tag434.xml"/><Relationship Id="rId91" Type="http://schemas.openxmlformats.org/officeDocument/2006/relationships/tags" Target="../tags/tag433.xml"/><Relationship Id="rId90" Type="http://schemas.openxmlformats.org/officeDocument/2006/relationships/tags" Target="../tags/tag432.xml"/><Relationship Id="rId9" Type="http://schemas.openxmlformats.org/officeDocument/2006/relationships/tags" Target="../tags/tag351.xml"/><Relationship Id="rId89" Type="http://schemas.openxmlformats.org/officeDocument/2006/relationships/tags" Target="../tags/tag431.xml"/><Relationship Id="rId88" Type="http://schemas.openxmlformats.org/officeDocument/2006/relationships/tags" Target="../tags/tag430.xml"/><Relationship Id="rId87" Type="http://schemas.openxmlformats.org/officeDocument/2006/relationships/tags" Target="../tags/tag429.xml"/><Relationship Id="rId86" Type="http://schemas.openxmlformats.org/officeDocument/2006/relationships/tags" Target="../tags/tag428.xml"/><Relationship Id="rId85" Type="http://schemas.openxmlformats.org/officeDocument/2006/relationships/tags" Target="../tags/tag427.xml"/><Relationship Id="rId84" Type="http://schemas.openxmlformats.org/officeDocument/2006/relationships/tags" Target="../tags/tag426.xml"/><Relationship Id="rId83" Type="http://schemas.openxmlformats.org/officeDocument/2006/relationships/tags" Target="../tags/tag425.xml"/><Relationship Id="rId82" Type="http://schemas.openxmlformats.org/officeDocument/2006/relationships/tags" Target="../tags/tag424.xml"/><Relationship Id="rId81" Type="http://schemas.openxmlformats.org/officeDocument/2006/relationships/tags" Target="../tags/tag423.xml"/><Relationship Id="rId80" Type="http://schemas.openxmlformats.org/officeDocument/2006/relationships/tags" Target="../tags/tag422.xml"/><Relationship Id="rId8" Type="http://schemas.openxmlformats.org/officeDocument/2006/relationships/tags" Target="../tags/tag350.xml"/><Relationship Id="rId79" Type="http://schemas.openxmlformats.org/officeDocument/2006/relationships/tags" Target="../tags/tag421.xml"/><Relationship Id="rId78" Type="http://schemas.openxmlformats.org/officeDocument/2006/relationships/tags" Target="../tags/tag420.xml"/><Relationship Id="rId77" Type="http://schemas.openxmlformats.org/officeDocument/2006/relationships/tags" Target="../tags/tag419.xml"/><Relationship Id="rId76" Type="http://schemas.openxmlformats.org/officeDocument/2006/relationships/tags" Target="../tags/tag418.xml"/><Relationship Id="rId75" Type="http://schemas.openxmlformats.org/officeDocument/2006/relationships/tags" Target="../tags/tag417.xml"/><Relationship Id="rId74" Type="http://schemas.openxmlformats.org/officeDocument/2006/relationships/tags" Target="../tags/tag416.xml"/><Relationship Id="rId73" Type="http://schemas.openxmlformats.org/officeDocument/2006/relationships/tags" Target="../tags/tag415.xml"/><Relationship Id="rId72" Type="http://schemas.openxmlformats.org/officeDocument/2006/relationships/tags" Target="../tags/tag414.xml"/><Relationship Id="rId71" Type="http://schemas.openxmlformats.org/officeDocument/2006/relationships/tags" Target="../tags/tag413.xml"/><Relationship Id="rId70" Type="http://schemas.openxmlformats.org/officeDocument/2006/relationships/tags" Target="../tags/tag412.xml"/><Relationship Id="rId7" Type="http://schemas.openxmlformats.org/officeDocument/2006/relationships/tags" Target="../tags/tag349.xml"/><Relationship Id="rId69" Type="http://schemas.openxmlformats.org/officeDocument/2006/relationships/tags" Target="../tags/tag411.xml"/><Relationship Id="rId68" Type="http://schemas.openxmlformats.org/officeDocument/2006/relationships/tags" Target="../tags/tag410.xml"/><Relationship Id="rId67" Type="http://schemas.openxmlformats.org/officeDocument/2006/relationships/tags" Target="../tags/tag409.xml"/><Relationship Id="rId66" Type="http://schemas.openxmlformats.org/officeDocument/2006/relationships/tags" Target="../tags/tag408.xml"/><Relationship Id="rId65" Type="http://schemas.openxmlformats.org/officeDocument/2006/relationships/tags" Target="../tags/tag407.xml"/><Relationship Id="rId64" Type="http://schemas.openxmlformats.org/officeDocument/2006/relationships/tags" Target="../tags/tag406.xml"/><Relationship Id="rId63" Type="http://schemas.openxmlformats.org/officeDocument/2006/relationships/tags" Target="../tags/tag405.xml"/><Relationship Id="rId62" Type="http://schemas.openxmlformats.org/officeDocument/2006/relationships/tags" Target="../tags/tag404.xml"/><Relationship Id="rId61" Type="http://schemas.openxmlformats.org/officeDocument/2006/relationships/tags" Target="../tags/tag403.xml"/><Relationship Id="rId60" Type="http://schemas.openxmlformats.org/officeDocument/2006/relationships/tags" Target="../tags/tag402.xml"/><Relationship Id="rId6" Type="http://schemas.openxmlformats.org/officeDocument/2006/relationships/tags" Target="../tags/tag348.xml"/><Relationship Id="rId59" Type="http://schemas.openxmlformats.org/officeDocument/2006/relationships/tags" Target="../tags/tag401.xml"/><Relationship Id="rId58" Type="http://schemas.openxmlformats.org/officeDocument/2006/relationships/tags" Target="../tags/tag400.xml"/><Relationship Id="rId57" Type="http://schemas.openxmlformats.org/officeDocument/2006/relationships/tags" Target="../tags/tag399.xml"/><Relationship Id="rId56" Type="http://schemas.openxmlformats.org/officeDocument/2006/relationships/tags" Target="../tags/tag398.xml"/><Relationship Id="rId55" Type="http://schemas.openxmlformats.org/officeDocument/2006/relationships/tags" Target="../tags/tag397.xml"/><Relationship Id="rId54" Type="http://schemas.openxmlformats.org/officeDocument/2006/relationships/tags" Target="../tags/tag396.xml"/><Relationship Id="rId53" Type="http://schemas.openxmlformats.org/officeDocument/2006/relationships/tags" Target="../tags/tag395.xml"/><Relationship Id="rId52" Type="http://schemas.openxmlformats.org/officeDocument/2006/relationships/tags" Target="../tags/tag394.xml"/><Relationship Id="rId51" Type="http://schemas.openxmlformats.org/officeDocument/2006/relationships/tags" Target="../tags/tag393.xml"/><Relationship Id="rId50" Type="http://schemas.openxmlformats.org/officeDocument/2006/relationships/tags" Target="../tags/tag392.xml"/><Relationship Id="rId5" Type="http://schemas.openxmlformats.org/officeDocument/2006/relationships/tags" Target="../tags/tag347.xml"/><Relationship Id="rId49" Type="http://schemas.openxmlformats.org/officeDocument/2006/relationships/tags" Target="../tags/tag391.xml"/><Relationship Id="rId48" Type="http://schemas.openxmlformats.org/officeDocument/2006/relationships/tags" Target="../tags/tag390.xml"/><Relationship Id="rId47" Type="http://schemas.openxmlformats.org/officeDocument/2006/relationships/tags" Target="../tags/tag389.xml"/><Relationship Id="rId46" Type="http://schemas.openxmlformats.org/officeDocument/2006/relationships/tags" Target="../tags/tag388.xml"/><Relationship Id="rId45" Type="http://schemas.openxmlformats.org/officeDocument/2006/relationships/tags" Target="../tags/tag387.xml"/><Relationship Id="rId44" Type="http://schemas.openxmlformats.org/officeDocument/2006/relationships/tags" Target="../tags/tag386.xml"/><Relationship Id="rId43" Type="http://schemas.openxmlformats.org/officeDocument/2006/relationships/tags" Target="../tags/tag385.xml"/><Relationship Id="rId42" Type="http://schemas.openxmlformats.org/officeDocument/2006/relationships/tags" Target="../tags/tag384.xml"/><Relationship Id="rId41" Type="http://schemas.openxmlformats.org/officeDocument/2006/relationships/tags" Target="../tags/tag383.xml"/><Relationship Id="rId40" Type="http://schemas.openxmlformats.org/officeDocument/2006/relationships/tags" Target="../tags/tag382.xml"/><Relationship Id="rId4" Type="http://schemas.openxmlformats.org/officeDocument/2006/relationships/tags" Target="../tags/tag346.xml"/><Relationship Id="rId39" Type="http://schemas.openxmlformats.org/officeDocument/2006/relationships/tags" Target="../tags/tag381.xml"/><Relationship Id="rId38" Type="http://schemas.openxmlformats.org/officeDocument/2006/relationships/tags" Target="../tags/tag380.xml"/><Relationship Id="rId37" Type="http://schemas.openxmlformats.org/officeDocument/2006/relationships/tags" Target="../tags/tag379.xml"/><Relationship Id="rId36" Type="http://schemas.openxmlformats.org/officeDocument/2006/relationships/tags" Target="../tags/tag378.xml"/><Relationship Id="rId35" Type="http://schemas.openxmlformats.org/officeDocument/2006/relationships/tags" Target="../tags/tag377.xml"/><Relationship Id="rId34" Type="http://schemas.openxmlformats.org/officeDocument/2006/relationships/tags" Target="../tags/tag376.xml"/><Relationship Id="rId33" Type="http://schemas.openxmlformats.org/officeDocument/2006/relationships/tags" Target="../tags/tag375.xml"/><Relationship Id="rId32" Type="http://schemas.openxmlformats.org/officeDocument/2006/relationships/tags" Target="../tags/tag374.xml"/><Relationship Id="rId31" Type="http://schemas.openxmlformats.org/officeDocument/2006/relationships/tags" Target="../tags/tag373.xml"/><Relationship Id="rId30" Type="http://schemas.openxmlformats.org/officeDocument/2006/relationships/tags" Target="../tags/tag372.xml"/><Relationship Id="rId3" Type="http://schemas.openxmlformats.org/officeDocument/2006/relationships/tags" Target="../tags/tag345.xml"/><Relationship Id="rId29" Type="http://schemas.openxmlformats.org/officeDocument/2006/relationships/tags" Target="../tags/tag371.xml"/><Relationship Id="rId28" Type="http://schemas.openxmlformats.org/officeDocument/2006/relationships/tags" Target="../tags/tag370.xml"/><Relationship Id="rId27" Type="http://schemas.openxmlformats.org/officeDocument/2006/relationships/tags" Target="../tags/tag369.xml"/><Relationship Id="rId26" Type="http://schemas.openxmlformats.org/officeDocument/2006/relationships/tags" Target="../tags/tag368.xml"/><Relationship Id="rId25" Type="http://schemas.openxmlformats.org/officeDocument/2006/relationships/tags" Target="../tags/tag367.xml"/><Relationship Id="rId24" Type="http://schemas.openxmlformats.org/officeDocument/2006/relationships/tags" Target="../tags/tag366.xml"/><Relationship Id="rId23" Type="http://schemas.openxmlformats.org/officeDocument/2006/relationships/tags" Target="../tags/tag365.xml"/><Relationship Id="rId22" Type="http://schemas.openxmlformats.org/officeDocument/2006/relationships/tags" Target="../tags/tag364.xml"/><Relationship Id="rId21" Type="http://schemas.openxmlformats.org/officeDocument/2006/relationships/tags" Target="../tags/tag363.xml"/><Relationship Id="rId20" Type="http://schemas.openxmlformats.org/officeDocument/2006/relationships/tags" Target="../tags/tag362.xml"/><Relationship Id="rId2" Type="http://schemas.openxmlformats.org/officeDocument/2006/relationships/tags" Target="../tags/tag344.xml"/><Relationship Id="rId19" Type="http://schemas.openxmlformats.org/officeDocument/2006/relationships/tags" Target="../tags/tag361.xml"/><Relationship Id="rId18" Type="http://schemas.openxmlformats.org/officeDocument/2006/relationships/tags" Target="../tags/tag360.xml"/><Relationship Id="rId17" Type="http://schemas.openxmlformats.org/officeDocument/2006/relationships/tags" Target="../tags/tag359.xml"/><Relationship Id="rId160" Type="http://schemas.openxmlformats.org/officeDocument/2006/relationships/slideLayout" Target="../slideLayouts/slideLayout3.xml"/><Relationship Id="rId16" Type="http://schemas.openxmlformats.org/officeDocument/2006/relationships/tags" Target="../tags/tag358.xml"/><Relationship Id="rId159" Type="http://schemas.openxmlformats.org/officeDocument/2006/relationships/tags" Target="../tags/tag501.xml"/><Relationship Id="rId158" Type="http://schemas.openxmlformats.org/officeDocument/2006/relationships/tags" Target="../tags/tag500.xml"/><Relationship Id="rId157" Type="http://schemas.openxmlformats.org/officeDocument/2006/relationships/tags" Target="../tags/tag499.xml"/><Relationship Id="rId156" Type="http://schemas.openxmlformats.org/officeDocument/2006/relationships/tags" Target="../tags/tag498.xml"/><Relationship Id="rId155" Type="http://schemas.openxmlformats.org/officeDocument/2006/relationships/tags" Target="../tags/tag497.xml"/><Relationship Id="rId154" Type="http://schemas.openxmlformats.org/officeDocument/2006/relationships/tags" Target="../tags/tag496.xml"/><Relationship Id="rId153" Type="http://schemas.openxmlformats.org/officeDocument/2006/relationships/tags" Target="../tags/tag495.xml"/><Relationship Id="rId152" Type="http://schemas.openxmlformats.org/officeDocument/2006/relationships/tags" Target="../tags/tag494.xml"/><Relationship Id="rId151" Type="http://schemas.openxmlformats.org/officeDocument/2006/relationships/tags" Target="../tags/tag493.xml"/><Relationship Id="rId150" Type="http://schemas.openxmlformats.org/officeDocument/2006/relationships/tags" Target="../tags/tag492.xml"/><Relationship Id="rId15" Type="http://schemas.openxmlformats.org/officeDocument/2006/relationships/tags" Target="../tags/tag357.xml"/><Relationship Id="rId149" Type="http://schemas.openxmlformats.org/officeDocument/2006/relationships/tags" Target="../tags/tag491.xml"/><Relationship Id="rId148" Type="http://schemas.openxmlformats.org/officeDocument/2006/relationships/tags" Target="../tags/tag490.xml"/><Relationship Id="rId147" Type="http://schemas.openxmlformats.org/officeDocument/2006/relationships/tags" Target="../tags/tag489.xml"/><Relationship Id="rId146" Type="http://schemas.openxmlformats.org/officeDocument/2006/relationships/tags" Target="../tags/tag488.xml"/><Relationship Id="rId145" Type="http://schemas.openxmlformats.org/officeDocument/2006/relationships/tags" Target="../tags/tag487.xml"/><Relationship Id="rId144" Type="http://schemas.openxmlformats.org/officeDocument/2006/relationships/tags" Target="../tags/tag486.xml"/><Relationship Id="rId143" Type="http://schemas.openxmlformats.org/officeDocument/2006/relationships/tags" Target="../tags/tag485.xml"/><Relationship Id="rId142" Type="http://schemas.openxmlformats.org/officeDocument/2006/relationships/tags" Target="../tags/tag484.xml"/><Relationship Id="rId141" Type="http://schemas.openxmlformats.org/officeDocument/2006/relationships/tags" Target="../tags/tag483.xml"/><Relationship Id="rId140" Type="http://schemas.openxmlformats.org/officeDocument/2006/relationships/tags" Target="../tags/tag482.xml"/><Relationship Id="rId14" Type="http://schemas.openxmlformats.org/officeDocument/2006/relationships/tags" Target="../tags/tag356.xml"/><Relationship Id="rId139" Type="http://schemas.openxmlformats.org/officeDocument/2006/relationships/tags" Target="../tags/tag481.xml"/><Relationship Id="rId138" Type="http://schemas.openxmlformats.org/officeDocument/2006/relationships/tags" Target="../tags/tag480.xml"/><Relationship Id="rId137" Type="http://schemas.openxmlformats.org/officeDocument/2006/relationships/tags" Target="../tags/tag479.xml"/><Relationship Id="rId136" Type="http://schemas.openxmlformats.org/officeDocument/2006/relationships/tags" Target="../tags/tag478.xml"/><Relationship Id="rId135" Type="http://schemas.openxmlformats.org/officeDocument/2006/relationships/tags" Target="../tags/tag477.xml"/><Relationship Id="rId134" Type="http://schemas.openxmlformats.org/officeDocument/2006/relationships/tags" Target="../tags/tag476.xml"/><Relationship Id="rId133" Type="http://schemas.openxmlformats.org/officeDocument/2006/relationships/tags" Target="../tags/tag475.xml"/><Relationship Id="rId132" Type="http://schemas.openxmlformats.org/officeDocument/2006/relationships/tags" Target="../tags/tag474.xml"/><Relationship Id="rId131" Type="http://schemas.openxmlformats.org/officeDocument/2006/relationships/tags" Target="../tags/tag473.xml"/><Relationship Id="rId130" Type="http://schemas.openxmlformats.org/officeDocument/2006/relationships/tags" Target="../tags/tag472.xml"/><Relationship Id="rId13" Type="http://schemas.openxmlformats.org/officeDocument/2006/relationships/tags" Target="../tags/tag355.xml"/><Relationship Id="rId129" Type="http://schemas.openxmlformats.org/officeDocument/2006/relationships/tags" Target="../tags/tag471.xml"/><Relationship Id="rId128" Type="http://schemas.openxmlformats.org/officeDocument/2006/relationships/tags" Target="../tags/tag470.xml"/><Relationship Id="rId127" Type="http://schemas.openxmlformats.org/officeDocument/2006/relationships/tags" Target="../tags/tag469.xml"/><Relationship Id="rId126" Type="http://schemas.openxmlformats.org/officeDocument/2006/relationships/tags" Target="../tags/tag468.xml"/><Relationship Id="rId125" Type="http://schemas.openxmlformats.org/officeDocument/2006/relationships/tags" Target="../tags/tag467.xml"/><Relationship Id="rId124" Type="http://schemas.openxmlformats.org/officeDocument/2006/relationships/tags" Target="../tags/tag466.xml"/><Relationship Id="rId123" Type="http://schemas.openxmlformats.org/officeDocument/2006/relationships/tags" Target="../tags/tag465.xml"/><Relationship Id="rId122" Type="http://schemas.openxmlformats.org/officeDocument/2006/relationships/tags" Target="../tags/tag464.xml"/><Relationship Id="rId121" Type="http://schemas.openxmlformats.org/officeDocument/2006/relationships/tags" Target="../tags/tag463.xml"/><Relationship Id="rId120" Type="http://schemas.openxmlformats.org/officeDocument/2006/relationships/tags" Target="../tags/tag462.xml"/><Relationship Id="rId12" Type="http://schemas.openxmlformats.org/officeDocument/2006/relationships/tags" Target="../tags/tag354.xml"/><Relationship Id="rId119" Type="http://schemas.openxmlformats.org/officeDocument/2006/relationships/tags" Target="../tags/tag461.xml"/><Relationship Id="rId118" Type="http://schemas.openxmlformats.org/officeDocument/2006/relationships/tags" Target="../tags/tag460.xml"/><Relationship Id="rId117" Type="http://schemas.openxmlformats.org/officeDocument/2006/relationships/tags" Target="../tags/tag459.xml"/><Relationship Id="rId116" Type="http://schemas.openxmlformats.org/officeDocument/2006/relationships/tags" Target="../tags/tag458.xml"/><Relationship Id="rId115" Type="http://schemas.openxmlformats.org/officeDocument/2006/relationships/tags" Target="../tags/tag457.xml"/><Relationship Id="rId114" Type="http://schemas.openxmlformats.org/officeDocument/2006/relationships/tags" Target="../tags/tag456.xml"/><Relationship Id="rId113" Type="http://schemas.openxmlformats.org/officeDocument/2006/relationships/tags" Target="../tags/tag455.xml"/><Relationship Id="rId112" Type="http://schemas.openxmlformats.org/officeDocument/2006/relationships/tags" Target="../tags/tag454.xml"/><Relationship Id="rId111" Type="http://schemas.openxmlformats.org/officeDocument/2006/relationships/tags" Target="../tags/tag453.xml"/><Relationship Id="rId110" Type="http://schemas.openxmlformats.org/officeDocument/2006/relationships/tags" Target="../tags/tag452.xml"/><Relationship Id="rId11" Type="http://schemas.openxmlformats.org/officeDocument/2006/relationships/tags" Target="../tags/tag353.xml"/><Relationship Id="rId109" Type="http://schemas.openxmlformats.org/officeDocument/2006/relationships/tags" Target="../tags/tag451.xml"/><Relationship Id="rId108" Type="http://schemas.openxmlformats.org/officeDocument/2006/relationships/tags" Target="../tags/tag450.xml"/><Relationship Id="rId107" Type="http://schemas.openxmlformats.org/officeDocument/2006/relationships/tags" Target="../tags/tag449.xml"/><Relationship Id="rId106" Type="http://schemas.openxmlformats.org/officeDocument/2006/relationships/tags" Target="../tags/tag448.xml"/><Relationship Id="rId105" Type="http://schemas.openxmlformats.org/officeDocument/2006/relationships/tags" Target="../tags/tag447.xml"/><Relationship Id="rId104" Type="http://schemas.openxmlformats.org/officeDocument/2006/relationships/tags" Target="../tags/tag446.xml"/><Relationship Id="rId103" Type="http://schemas.openxmlformats.org/officeDocument/2006/relationships/tags" Target="../tags/tag445.xml"/><Relationship Id="rId102" Type="http://schemas.openxmlformats.org/officeDocument/2006/relationships/tags" Target="../tags/tag444.xml"/><Relationship Id="rId101" Type="http://schemas.openxmlformats.org/officeDocument/2006/relationships/tags" Target="../tags/tag443.xml"/><Relationship Id="rId100" Type="http://schemas.openxmlformats.org/officeDocument/2006/relationships/tags" Target="../tags/tag442.xml"/><Relationship Id="rId10" Type="http://schemas.openxmlformats.org/officeDocument/2006/relationships/tags" Target="../tags/tag352.xml"/><Relationship Id="rId1" Type="http://schemas.openxmlformats.org/officeDocument/2006/relationships/tags" Target="../tags/tag34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99" Type="http://schemas.openxmlformats.org/officeDocument/2006/relationships/tags" Target="../tags/tag600.xml"/><Relationship Id="rId98" Type="http://schemas.openxmlformats.org/officeDocument/2006/relationships/tags" Target="../tags/tag599.xml"/><Relationship Id="rId97" Type="http://schemas.openxmlformats.org/officeDocument/2006/relationships/tags" Target="../tags/tag598.xml"/><Relationship Id="rId96" Type="http://schemas.openxmlformats.org/officeDocument/2006/relationships/tags" Target="../tags/tag597.xml"/><Relationship Id="rId95" Type="http://schemas.openxmlformats.org/officeDocument/2006/relationships/tags" Target="../tags/tag596.xml"/><Relationship Id="rId94" Type="http://schemas.openxmlformats.org/officeDocument/2006/relationships/tags" Target="../tags/tag595.xml"/><Relationship Id="rId93" Type="http://schemas.openxmlformats.org/officeDocument/2006/relationships/tags" Target="../tags/tag594.xml"/><Relationship Id="rId92" Type="http://schemas.openxmlformats.org/officeDocument/2006/relationships/tags" Target="../tags/tag593.xml"/><Relationship Id="rId91" Type="http://schemas.openxmlformats.org/officeDocument/2006/relationships/tags" Target="../tags/tag592.xml"/><Relationship Id="rId90" Type="http://schemas.openxmlformats.org/officeDocument/2006/relationships/tags" Target="../tags/tag591.xml"/><Relationship Id="rId9" Type="http://schemas.openxmlformats.org/officeDocument/2006/relationships/tags" Target="../tags/tag510.xml"/><Relationship Id="rId89" Type="http://schemas.openxmlformats.org/officeDocument/2006/relationships/tags" Target="../tags/tag590.xml"/><Relationship Id="rId88" Type="http://schemas.openxmlformats.org/officeDocument/2006/relationships/tags" Target="../tags/tag589.xml"/><Relationship Id="rId87" Type="http://schemas.openxmlformats.org/officeDocument/2006/relationships/tags" Target="../tags/tag588.xml"/><Relationship Id="rId86" Type="http://schemas.openxmlformats.org/officeDocument/2006/relationships/tags" Target="../tags/tag587.xml"/><Relationship Id="rId85" Type="http://schemas.openxmlformats.org/officeDocument/2006/relationships/tags" Target="../tags/tag586.xml"/><Relationship Id="rId84" Type="http://schemas.openxmlformats.org/officeDocument/2006/relationships/tags" Target="../tags/tag585.xml"/><Relationship Id="rId83" Type="http://schemas.openxmlformats.org/officeDocument/2006/relationships/tags" Target="../tags/tag584.xml"/><Relationship Id="rId82" Type="http://schemas.openxmlformats.org/officeDocument/2006/relationships/tags" Target="../tags/tag583.xml"/><Relationship Id="rId81" Type="http://schemas.openxmlformats.org/officeDocument/2006/relationships/tags" Target="../tags/tag582.xml"/><Relationship Id="rId80" Type="http://schemas.openxmlformats.org/officeDocument/2006/relationships/tags" Target="../tags/tag581.xml"/><Relationship Id="rId8" Type="http://schemas.openxmlformats.org/officeDocument/2006/relationships/tags" Target="../tags/tag509.xml"/><Relationship Id="rId79" Type="http://schemas.openxmlformats.org/officeDocument/2006/relationships/tags" Target="../tags/tag580.xml"/><Relationship Id="rId78" Type="http://schemas.openxmlformats.org/officeDocument/2006/relationships/tags" Target="../tags/tag579.xml"/><Relationship Id="rId77" Type="http://schemas.openxmlformats.org/officeDocument/2006/relationships/tags" Target="../tags/tag578.xml"/><Relationship Id="rId76" Type="http://schemas.openxmlformats.org/officeDocument/2006/relationships/tags" Target="../tags/tag577.xml"/><Relationship Id="rId75" Type="http://schemas.openxmlformats.org/officeDocument/2006/relationships/tags" Target="../tags/tag576.xml"/><Relationship Id="rId74" Type="http://schemas.openxmlformats.org/officeDocument/2006/relationships/tags" Target="../tags/tag575.xml"/><Relationship Id="rId73" Type="http://schemas.openxmlformats.org/officeDocument/2006/relationships/tags" Target="../tags/tag574.xml"/><Relationship Id="rId72" Type="http://schemas.openxmlformats.org/officeDocument/2006/relationships/tags" Target="../tags/tag573.xml"/><Relationship Id="rId71" Type="http://schemas.openxmlformats.org/officeDocument/2006/relationships/tags" Target="../tags/tag572.xml"/><Relationship Id="rId70" Type="http://schemas.openxmlformats.org/officeDocument/2006/relationships/tags" Target="../tags/tag571.xml"/><Relationship Id="rId7" Type="http://schemas.openxmlformats.org/officeDocument/2006/relationships/tags" Target="../tags/tag508.xml"/><Relationship Id="rId69" Type="http://schemas.openxmlformats.org/officeDocument/2006/relationships/tags" Target="../tags/tag570.xml"/><Relationship Id="rId68" Type="http://schemas.openxmlformats.org/officeDocument/2006/relationships/tags" Target="../tags/tag569.xml"/><Relationship Id="rId67" Type="http://schemas.openxmlformats.org/officeDocument/2006/relationships/tags" Target="../tags/tag568.xml"/><Relationship Id="rId66" Type="http://schemas.openxmlformats.org/officeDocument/2006/relationships/tags" Target="../tags/tag567.xml"/><Relationship Id="rId65" Type="http://schemas.openxmlformats.org/officeDocument/2006/relationships/tags" Target="../tags/tag566.xml"/><Relationship Id="rId64" Type="http://schemas.openxmlformats.org/officeDocument/2006/relationships/tags" Target="../tags/tag565.xml"/><Relationship Id="rId63" Type="http://schemas.openxmlformats.org/officeDocument/2006/relationships/tags" Target="../tags/tag564.xml"/><Relationship Id="rId62" Type="http://schemas.openxmlformats.org/officeDocument/2006/relationships/tags" Target="../tags/tag563.xml"/><Relationship Id="rId61" Type="http://schemas.openxmlformats.org/officeDocument/2006/relationships/tags" Target="../tags/tag562.xml"/><Relationship Id="rId60" Type="http://schemas.openxmlformats.org/officeDocument/2006/relationships/tags" Target="../tags/tag561.xml"/><Relationship Id="rId6" Type="http://schemas.openxmlformats.org/officeDocument/2006/relationships/tags" Target="../tags/tag507.xml"/><Relationship Id="rId59" Type="http://schemas.openxmlformats.org/officeDocument/2006/relationships/tags" Target="../tags/tag560.xml"/><Relationship Id="rId58" Type="http://schemas.openxmlformats.org/officeDocument/2006/relationships/tags" Target="../tags/tag559.xml"/><Relationship Id="rId57" Type="http://schemas.openxmlformats.org/officeDocument/2006/relationships/tags" Target="../tags/tag558.xml"/><Relationship Id="rId56" Type="http://schemas.openxmlformats.org/officeDocument/2006/relationships/tags" Target="../tags/tag557.xml"/><Relationship Id="rId55" Type="http://schemas.openxmlformats.org/officeDocument/2006/relationships/tags" Target="../tags/tag556.xml"/><Relationship Id="rId54" Type="http://schemas.openxmlformats.org/officeDocument/2006/relationships/tags" Target="../tags/tag555.xml"/><Relationship Id="rId53" Type="http://schemas.openxmlformats.org/officeDocument/2006/relationships/tags" Target="../tags/tag554.xml"/><Relationship Id="rId52" Type="http://schemas.openxmlformats.org/officeDocument/2006/relationships/tags" Target="../tags/tag553.xml"/><Relationship Id="rId51" Type="http://schemas.openxmlformats.org/officeDocument/2006/relationships/tags" Target="../tags/tag552.xml"/><Relationship Id="rId50" Type="http://schemas.openxmlformats.org/officeDocument/2006/relationships/tags" Target="../tags/tag551.xml"/><Relationship Id="rId5" Type="http://schemas.openxmlformats.org/officeDocument/2006/relationships/tags" Target="../tags/tag506.xml"/><Relationship Id="rId49" Type="http://schemas.openxmlformats.org/officeDocument/2006/relationships/tags" Target="../tags/tag550.xml"/><Relationship Id="rId48" Type="http://schemas.openxmlformats.org/officeDocument/2006/relationships/tags" Target="../tags/tag549.xml"/><Relationship Id="rId47" Type="http://schemas.openxmlformats.org/officeDocument/2006/relationships/tags" Target="../tags/tag548.xml"/><Relationship Id="rId46" Type="http://schemas.openxmlformats.org/officeDocument/2006/relationships/tags" Target="../tags/tag547.xml"/><Relationship Id="rId45" Type="http://schemas.openxmlformats.org/officeDocument/2006/relationships/tags" Target="../tags/tag546.xml"/><Relationship Id="rId44" Type="http://schemas.openxmlformats.org/officeDocument/2006/relationships/tags" Target="../tags/tag545.xml"/><Relationship Id="rId43" Type="http://schemas.openxmlformats.org/officeDocument/2006/relationships/tags" Target="../tags/tag544.xml"/><Relationship Id="rId42" Type="http://schemas.openxmlformats.org/officeDocument/2006/relationships/tags" Target="../tags/tag543.xml"/><Relationship Id="rId41" Type="http://schemas.openxmlformats.org/officeDocument/2006/relationships/tags" Target="../tags/tag542.xml"/><Relationship Id="rId40" Type="http://schemas.openxmlformats.org/officeDocument/2006/relationships/tags" Target="../tags/tag541.xml"/><Relationship Id="rId4" Type="http://schemas.openxmlformats.org/officeDocument/2006/relationships/tags" Target="../tags/tag505.xml"/><Relationship Id="rId39" Type="http://schemas.openxmlformats.org/officeDocument/2006/relationships/tags" Target="../tags/tag540.xml"/><Relationship Id="rId38" Type="http://schemas.openxmlformats.org/officeDocument/2006/relationships/tags" Target="../tags/tag539.xml"/><Relationship Id="rId37" Type="http://schemas.openxmlformats.org/officeDocument/2006/relationships/tags" Target="../tags/tag538.xml"/><Relationship Id="rId36" Type="http://schemas.openxmlformats.org/officeDocument/2006/relationships/tags" Target="../tags/tag537.xml"/><Relationship Id="rId35" Type="http://schemas.openxmlformats.org/officeDocument/2006/relationships/tags" Target="../tags/tag536.xml"/><Relationship Id="rId34" Type="http://schemas.openxmlformats.org/officeDocument/2006/relationships/tags" Target="../tags/tag535.xml"/><Relationship Id="rId33" Type="http://schemas.openxmlformats.org/officeDocument/2006/relationships/tags" Target="../tags/tag534.xml"/><Relationship Id="rId32" Type="http://schemas.openxmlformats.org/officeDocument/2006/relationships/tags" Target="../tags/tag533.xml"/><Relationship Id="rId31" Type="http://schemas.openxmlformats.org/officeDocument/2006/relationships/tags" Target="../tags/tag532.xml"/><Relationship Id="rId30" Type="http://schemas.openxmlformats.org/officeDocument/2006/relationships/tags" Target="../tags/tag531.xml"/><Relationship Id="rId3" Type="http://schemas.openxmlformats.org/officeDocument/2006/relationships/tags" Target="../tags/tag504.xml"/><Relationship Id="rId29" Type="http://schemas.openxmlformats.org/officeDocument/2006/relationships/tags" Target="../tags/tag530.xml"/><Relationship Id="rId28" Type="http://schemas.openxmlformats.org/officeDocument/2006/relationships/tags" Target="../tags/tag529.xml"/><Relationship Id="rId27" Type="http://schemas.openxmlformats.org/officeDocument/2006/relationships/tags" Target="../tags/tag528.xml"/><Relationship Id="rId26" Type="http://schemas.openxmlformats.org/officeDocument/2006/relationships/tags" Target="../tags/tag527.xml"/><Relationship Id="rId25" Type="http://schemas.openxmlformats.org/officeDocument/2006/relationships/tags" Target="../tags/tag526.xml"/><Relationship Id="rId24" Type="http://schemas.openxmlformats.org/officeDocument/2006/relationships/tags" Target="../tags/tag525.xml"/><Relationship Id="rId23" Type="http://schemas.openxmlformats.org/officeDocument/2006/relationships/tags" Target="../tags/tag524.xml"/><Relationship Id="rId22" Type="http://schemas.openxmlformats.org/officeDocument/2006/relationships/tags" Target="../tags/tag523.xml"/><Relationship Id="rId21" Type="http://schemas.openxmlformats.org/officeDocument/2006/relationships/tags" Target="../tags/tag522.xml"/><Relationship Id="rId20" Type="http://schemas.openxmlformats.org/officeDocument/2006/relationships/tags" Target="../tags/tag521.xml"/><Relationship Id="rId2" Type="http://schemas.openxmlformats.org/officeDocument/2006/relationships/tags" Target="../tags/tag503.xml"/><Relationship Id="rId19" Type="http://schemas.openxmlformats.org/officeDocument/2006/relationships/tags" Target="../tags/tag520.xml"/><Relationship Id="rId18" Type="http://schemas.openxmlformats.org/officeDocument/2006/relationships/tags" Target="../tags/tag519.xml"/><Relationship Id="rId17" Type="http://schemas.openxmlformats.org/officeDocument/2006/relationships/tags" Target="../tags/tag518.xml"/><Relationship Id="rId16" Type="http://schemas.openxmlformats.org/officeDocument/2006/relationships/tags" Target="../tags/tag517.xml"/><Relationship Id="rId15" Type="http://schemas.openxmlformats.org/officeDocument/2006/relationships/tags" Target="../tags/tag516.xml"/><Relationship Id="rId14" Type="http://schemas.openxmlformats.org/officeDocument/2006/relationships/tags" Target="../tags/tag515.xml"/><Relationship Id="rId138" Type="http://schemas.openxmlformats.org/officeDocument/2006/relationships/slideLayout" Target="../slideLayouts/slideLayout3.xml"/><Relationship Id="rId137" Type="http://schemas.openxmlformats.org/officeDocument/2006/relationships/tags" Target="../tags/tag638.xml"/><Relationship Id="rId136" Type="http://schemas.openxmlformats.org/officeDocument/2006/relationships/tags" Target="../tags/tag637.xml"/><Relationship Id="rId135" Type="http://schemas.openxmlformats.org/officeDocument/2006/relationships/tags" Target="../tags/tag636.xml"/><Relationship Id="rId134" Type="http://schemas.openxmlformats.org/officeDocument/2006/relationships/tags" Target="../tags/tag635.xml"/><Relationship Id="rId133" Type="http://schemas.openxmlformats.org/officeDocument/2006/relationships/tags" Target="../tags/tag634.xml"/><Relationship Id="rId132" Type="http://schemas.openxmlformats.org/officeDocument/2006/relationships/tags" Target="../tags/tag633.xml"/><Relationship Id="rId131" Type="http://schemas.openxmlformats.org/officeDocument/2006/relationships/tags" Target="../tags/tag632.xml"/><Relationship Id="rId130" Type="http://schemas.openxmlformats.org/officeDocument/2006/relationships/tags" Target="../tags/tag631.xml"/><Relationship Id="rId13" Type="http://schemas.openxmlformats.org/officeDocument/2006/relationships/tags" Target="../tags/tag514.xml"/><Relationship Id="rId129" Type="http://schemas.openxmlformats.org/officeDocument/2006/relationships/tags" Target="../tags/tag630.xml"/><Relationship Id="rId128" Type="http://schemas.openxmlformats.org/officeDocument/2006/relationships/tags" Target="../tags/tag629.xml"/><Relationship Id="rId127" Type="http://schemas.openxmlformats.org/officeDocument/2006/relationships/tags" Target="../tags/tag628.xml"/><Relationship Id="rId126" Type="http://schemas.openxmlformats.org/officeDocument/2006/relationships/tags" Target="../tags/tag627.xml"/><Relationship Id="rId125" Type="http://schemas.openxmlformats.org/officeDocument/2006/relationships/tags" Target="../tags/tag626.xml"/><Relationship Id="rId124" Type="http://schemas.openxmlformats.org/officeDocument/2006/relationships/tags" Target="../tags/tag625.xml"/><Relationship Id="rId123" Type="http://schemas.openxmlformats.org/officeDocument/2006/relationships/tags" Target="../tags/tag624.xml"/><Relationship Id="rId122" Type="http://schemas.openxmlformats.org/officeDocument/2006/relationships/tags" Target="../tags/tag623.xml"/><Relationship Id="rId121" Type="http://schemas.openxmlformats.org/officeDocument/2006/relationships/tags" Target="../tags/tag622.xml"/><Relationship Id="rId120" Type="http://schemas.openxmlformats.org/officeDocument/2006/relationships/tags" Target="../tags/tag621.xml"/><Relationship Id="rId12" Type="http://schemas.openxmlformats.org/officeDocument/2006/relationships/tags" Target="../tags/tag513.xml"/><Relationship Id="rId119" Type="http://schemas.openxmlformats.org/officeDocument/2006/relationships/tags" Target="../tags/tag620.xml"/><Relationship Id="rId118" Type="http://schemas.openxmlformats.org/officeDocument/2006/relationships/tags" Target="../tags/tag619.xml"/><Relationship Id="rId117" Type="http://schemas.openxmlformats.org/officeDocument/2006/relationships/tags" Target="../tags/tag618.xml"/><Relationship Id="rId116" Type="http://schemas.openxmlformats.org/officeDocument/2006/relationships/tags" Target="../tags/tag617.xml"/><Relationship Id="rId115" Type="http://schemas.openxmlformats.org/officeDocument/2006/relationships/tags" Target="../tags/tag616.xml"/><Relationship Id="rId114" Type="http://schemas.openxmlformats.org/officeDocument/2006/relationships/tags" Target="../tags/tag615.xml"/><Relationship Id="rId113" Type="http://schemas.openxmlformats.org/officeDocument/2006/relationships/tags" Target="../tags/tag614.xml"/><Relationship Id="rId112" Type="http://schemas.openxmlformats.org/officeDocument/2006/relationships/tags" Target="../tags/tag613.xml"/><Relationship Id="rId111" Type="http://schemas.openxmlformats.org/officeDocument/2006/relationships/tags" Target="../tags/tag612.xml"/><Relationship Id="rId110" Type="http://schemas.openxmlformats.org/officeDocument/2006/relationships/tags" Target="../tags/tag611.xml"/><Relationship Id="rId11" Type="http://schemas.openxmlformats.org/officeDocument/2006/relationships/tags" Target="../tags/tag512.xml"/><Relationship Id="rId109" Type="http://schemas.openxmlformats.org/officeDocument/2006/relationships/tags" Target="../tags/tag610.xml"/><Relationship Id="rId108" Type="http://schemas.openxmlformats.org/officeDocument/2006/relationships/tags" Target="../tags/tag609.xml"/><Relationship Id="rId107" Type="http://schemas.openxmlformats.org/officeDocument/2006/relationships/tags" Target="../tags/tag608.xml"/><Relationship Id="rId106" Type="http://schemas.openxmlformats.org/officeDocument/2006/relationships/tags" Target="../tags/tag607.xml"/><Relationship Id="rId105" Type="http://schemas.openxmlformats.org/officeDocument/2006/relationships/tags" Target="../tags/tag606.xml"/><Relationship Id="rId104" Type="http://schemas.openxmlformats.org/officeDocument/2006/relationships/tags" Target="../tags/tag605.xml"/><Relationship Id="rId103" Type="http://schemas.openxmlformats.org/officeDocument/2006/relationships/tags" Target="../tags/tag604.xml"/><Relationship Id="rId102" Type="http://schemas.openxmlformats.org/officeDocument/2006/relationships/tags" Target="../tags/tag603.xml"/><Relationship Id="rId101" Type="http://schemas.openxmlformats.org/officeDocument/2006/relationships/tags" Target="../tags/tag602.xml"/><Relationship Id="rId100" Type="http://schemas.openxmlformats.org/officeDocument/2006/relationships/tags" Target="../tags/tag601.xml"/><Relationship Id="rId10" Type="http://schemas.openxmlformats.org/officeDocument/2006/relationships/tags" Target="../tags/tag511.xml"/><Relationship Id="rId1" Type="http://schemas.openxmlformats.org/officeDocument/2006/relationships/tags" Target="../tags/tag502.xml"/></Relationships>
</file>

<file path=ppt/slides/_rels/slide10.xml.rels><?xml version="1.0" encoding="UTF-8" standalone="yes"?>
<Relationships xmlns="http://schemas.openxmlformats.org/package/2006/relationships"><Relationship Id="rId99" Type="http://schemas.openxmlformats.org/officeDocument/2006/relationships/tags" Target="../tags/tag737.xml"/><Relationship Id="rId98" Type="http://schemas.openxmlformats.org/officeDocument/2006/relationships/tags" Target="../tags/tag736.xml"/><Relationship Id="rId97" Type="http://schemas.openxmlformats.org/officeDocument/2006/relationships/tags" Target="../tags/tag735.xml"/><Relationship Id="rId96" Type="http://schemas.openxmlformats.org/officeDocument/2006/relationships/tags" Target="../tags/tag734.xml"/><Relationship Id="rId95" Type="http://schemas.openxmlformats.org/officeDocument/2006/relationships/tags" Target="../tags/tag733.xml"/><Relationship Id="rId94" Type="http://schemas.openxmlformats.org/officeDocument/2006/relationships/tags" Target="../tags/tag732.xml"/><Relationship Id="rId93" Type="http://schemas.openxmlformats.org/officeDocument/2006/relationships/tags" Target="../tags/tag731.xml"/><Relationship Id="rId92" Type="http://schemas.openxmlformats.org/officeDocument/2006/relationships/tags" Target="../tags/tag730.xml"/><Relationship Id="rId91" Type="http://schemas.openxmlformats.org/officeDocument/2006/relationships/tags" Target="../tags/tag729.xml"/><Relationship Id="rId90" Type="http://schemas.openxmlformats.org/officeDocument/2006/relationships/tags" Target="../tags/tag728.xml"/><Relationship Id="rId9" Type="http://schemas.openxmlformats.org/officeDocument/2006/relationships/tags" Target="../tags/tag647.xml"/><Relationship Id="rId89" Type="http://schemas.openxmlformats.org/officeDocument/2006/relationships/tags" Target="../tags/tag727.xml"/><Relationship Id="rId88" Type="http://schemas.openxmlformats.org/officeDocument/2006/relationships/tags" Target="../tags/tag726.xml"/><Relationship Id="rId87" Type="http://schemas.openxmlformats.org/officeDocument/2006/relationships/tags" Target="../tags/tag725.xml"/><Relationship Id="rId86" Type="http://schemas.openxmlformats.org/officeDocument/2006/relationships/tags" Target="../tags/tag724.xml"/><Relationship Id="rId85" Type="http://schemas.openxmlformats.org/officeDocument/2006/relationships/tags" Target="../tags/tag723.xml"/><Relationship Id="rId84" Type="http://schemas.openxmlformats.org/officeDocument/2006/relationships/tags" Target="../tags/tag722.xml"/><Relationship Id="rId83" Type="http://schemas.openxmlformats.org/officeDocument/2006/relationships/tags" Target="../tags/tag721.xml"/><Relationship Id="rId82" Type="http://schemas.openxmlformats.org/officeDocument/2006/relationships/tags" Target="../tags/tag720.xml"/><Relationship Id="rId81" Type="http://schemas.openxmlformats.org/officeDocument/2006/relationships/tags" Target="../tags/tag719.xml"/><Relationship Id="rId80" Type="http://schemas.openxmlformats.org/officeDocument/2006/relationships/tags" Target="../tags/tag718.xml"/><Relationship Id="rId8" Type="http://schemas.openxmlformats.org/officeDocument/2006/relationships/tags" Target="../tags/tag646.xml"/><Relationship Id="rId79" Type="http://schemas.openxmlformats.org/officeDocument/2006/relationships/tags" Target="../tags/tag717.xml"/><Relationship Id="rId78" Type="http://schemas.openxmlformats.org/officeDocument/2006/relationships/tags" Target="../tags/tag716.xml"/><Relationship Id="rId77" Type="http://schemas.openxmlformats.org/officeDocument/2006/relationships/tags" Target="../tags/tag715.xml"/><Relationship Id="rId76" Type="http://schemas.openxmlformats.org/officeDocument/2006/relationships/tags" Target="../tags/tag714.xml"/><Relationship Id="rId75" Type="http://schemas.openxmlformats.org/officeDocument/2006/relationships/tags" Target="../tags/tag713.xml"/><Relationship Id="rId74" Type="http://schemas.openxmlformats.org/officeDocument/2006/relationships/tags" Target="../tags/tag712.xml"/><Relationship Id="rId73" Type="http://schemas.openxmlformats.org/officeDocument/2006/relationships/tags" Target="../tags/tag711.xml"/><Relationship Id="rId72" Type="http://schemas.openxmlformats.org/officeDocument/2006/relationships/tags" Target="../tags/tag710.xml"/><Relationship Id="rId71" Type="http://schemas.openxmlformats.org/officeDocument/2006/relationships/tags" Target="../tags/tag709.xml"/><Relationship Id="rId70" Type="http://schemas.openxmlformats.org/officeDocument/2006/relationships/tags" Target="../tags/tag708.xml"/><Relationship Id="rId7" Type="http://schemas.openxmlformats.org/officeDocument/2006/relationships/tags" Target="../tags/tag645.xml"/><Relationship Id="rId69" Type="http://schemas.openxmlformats.org/officeDocument/2006/relationships/tags" Target="../tags/tag707.xml"/><Relationship Id="rId68" Type="http://schemas.openxmlformats.org/officeDocument/2006/relationships/tags" Target="../tags/tag706.xml"/><Relationship Id="rId67" Type="http://schemas.openxmlformats.org/officeDocument/2006/relationships/tags" Target="../tags/tag705.xml"/><Relationship Id="rId66" Type="http://schemas.openxmlformats.org/officeDocument/2006/relationships/tags" Target="../tags/tag704.xml"/><Relationship Id="rId65" Type="http://schemas.openxmlformats.org/officeDocument/2006/relationships/tags" Target="../tags/tag703.xml"/><Relationship Id="rId64" Type="http://schemas.openxmlformats.org/officeDocument/2006/relationships/tags" Target="../tags/tag702.xml"/><Relationship Id="rId63" Type="http://schemas.openxmlformats.org/officeDocument/2006/relationships/tags" Target="../tags/tag701.xml"/><Relationship Id="rId62" Type="http://schemas.openxmlformats.org/officeDocument/2006/relationships/tags" Target="../tags/tag700.xml"/><Relationship Id="rId61" Type="http://schemas.openxmlformats.org/officeDocument/2006/relationships/tags" Target="../tags/tag699.xml"/><Relationship Id="rId60" Type="http://schemas.openxmlformats.org/officeDocument/2006/relationships/tags" Target="../tags/tag698.xml"/><Relationship Id="rId6" Type="http://schemas.openxmlformats.org/officeDocument/2006/relationships/tags" Target="../tags/tag644.xml"/><Relationship Id="rId59" Type="http://schemas.openxmlformats.org/officeDocument/2006/relationships/tags" Target="../tags/tag697.xml"/><Relationship Id="rId58" Type="http://schemas.openxmlformats.org/officeDocument/2006/relationships/tags" Target="../tags/tag696.xml"/><Relationship Id="rId57" Type="http://schemas.openxmlformats.org/officeDocument/2006/relationships/tags" Target="../tags/tag695.xml"/><Relationship Id="rId56" Type="http://schemas.openxmlformats.org/officeDocument/2006/relationships/tags" Target="../tags/tag694.xml"/><Relationship Id="rId55" Type="http://schemas.openxmlformats.org/officeDocument/2006/relationships/tags" Target="../tags/tag693.xml"/><Relationship Id="rId54" Type="http://schemas.openxmlformats.org/officeDocument/2006/relationships/tags" Target="../tags/tag692.xml"/><Relationship Id="rId53" Type="http://schemas.openxmlformats.org/officeDocument/2006/relationships/tags" Target="../tags/tag691.xml"/><Relationship Id="rId52" Type="http://schemas.openxmlformats.org/officeDocument/2006/relationships/tags" Target="../tags/tag690.xml"/><Relationship Id="rId51" Type="http://schemas.openxmlformats.org/officeDocument/2006/relationships/tags" Target="../tags/tag689.xml"/><Relationship Id="rId50" Type="http://schemas.openxmlformats.org/officeDocument/2006/relationships/tags" Target="../tags/tag688.xml"/><Relationship Id="rId5" Type="http://schemas.openxmlformats.org/officeDocument/2006/relationships/tags" Target="../tags/tag643.xml"/><Relationship Id="rId49" Type="http://schemas.openxmlformats.org/officeDocument/2006/relationships/tags" Target="../tags/tag687.xml"/><Relationship Id="rId48" Type="http://schemas.openxmlformats.org/officeDocument/2006/relationships/tags" Target="../tags/tag686.xml"/><Relationship Id="rId47" Type="http://schemas.openxmlformats.org/officeDocument/2006/relationships/tags" Target="../tags/tag685.xml"/><Relationship Id="rId46" Type="http://schemas.openxmlformats.org/officeDocument/2006/relationships/tags" Target="../tags/tag684.xml"/><Relationship Id="rId45" Type="http://schemas.openxmlformats.org/officeDocument/2006/relationships/tags" Target="../tags/tag683.xml"/><Relationship Id="rId44" Type="http://schemas.openxmlformats.org/officeDocument/2006/relationships/tags" Target="../tags/tag682.xml"/><Relationship Id="rId43" Type="http://schemas.openxmlformats.org/officeDocument/2006/relationships/tags" Target="../tags/tag681.xml"/><Relationship Id="rId42" Type="http://schemas.openxmlformats.org/officeDocument/2006/relationships/tags" Target="../tags/tag680.xml"/><Relationship Id="rId41" Type="http://schemas.openxmlformats.org/officeDocument/2006/relationships/tags" Target="../tags/tag679.xml"/><Relationship Id="rId40" Type="http://schemas.openxmlformats.org/officeDocument/2006/relationships/tags" Target="../tags/tag678.xml"/><Relationship Id="rId4" Type="http://schemas.openxmlformats.org/officeDocument/2006/relationships/tags" Target="../tags/tag642.xml"/><Relationship Id="rId39" Type="http://schemas.openxmlformats.org/officeDocument/2006/relationships/tags" Target="../tags/tag677.xml"/><Relationship Id="rId38" Type="http://schemas.openxmlformats.org/officeDocument/2006/relationships/tags" Target="../tags/tag676.xml"/><Relationship Id="rId37" Type="http://schemas.openxmlformats.org/officeDocument/2006/relationships/tags" Target="../tags/tag675.xml"/><Relationship Id="rId36" Type="http://schemas.openxmlformats.org/officeDocument/2006/relationships/tags" Target="../tags/tag674.xml"/><Relationship Id="rId35" Type="http://schemas.openxmlformats.org/officeDocument/2006/relationships/tags" Target="../tags/tag673.xml"/><Relationship Id="rId34" Type="http://schemas.openxmlformats.org/officeDocument/2006/relationships/tags" Target="../tags/tag672.xml"/><Relationship Id="rId33" Type="http://schemas.openxmlformats.org/officeDocument/2006/relationships/tags" Target="../tags/tag671.xml"/><Relationship Id="rId32" Type="http://schemas.openxmlformats.org/officeDocument/2006/relationships/tags" Target="../tags/tag670.xml"/><Relationship Id="rId31" Type="http://schemas.openxmlformats.org/officeDocument/2006/relationships/tags" Target="../tags/tag669.xml"/><Relationship Id="rId30" Type="http://schemas.openxmlformats.org/officeDocument/2006/relationships/tags" Target="../tags/tag668.xml"/><Relationship Id="rId3" Type="http://schemas.openxmlformats.org/officeDocument/2006/relationships/tags" Target="../tags/tag641.xml"/><Relationship Id="rId29" Type="http://schemas.openxmlformats.org/officeDocument/2006/relationships/tags" Target="../tags/tag667.xml"/><Relationship Id="rId28" Type="http://schemas.openxmlformats.org/officeDocument/2006/relationships/tags" Target="../tags/tag666.xml"/><Relationship Id="rId27" Type="http://schemas.openxmlformats.org/officeDocument/2006/relationships/tags" Target="../tags/tag665.xml"/><Relationship Id="rId26" Type="http://schemas.openxmlformats.org/officeDocument/2006/relationships/tags" Target="../tags/tag664.xml"/><Relationship Id="rId25" Type="http://schemas.openxmlformats.org/officeDocument/2006/relationships/tags" Target="../tags/tag663.xml"/><Relationship Id="rId24" Type="http://schemas.openxmlformats.org/officeDocument/2006/relationships/tags" Target="../tags/tag662.xml"/><Relationship Id="rId23" Type="http://schemas.openxmlformats.org/officeDocument/2006/relationships/tags" Target="../tags/tag661.xml"/><Relationship Id="rId22" Type="http://schemas.openxmlformats.org/officeDocument/2006/relationships/tags" Target="../tags/tag660.xml"/><Relationship Id="rId21" Type="http://schemas.openxmlformats.org/officeDocument/2006/relationships/tags" Target="../tags/tag659.xml"/><Relationship Id="rId20" Type="http://schemas.openxmlformats.org/officeDocument/2006/relationships/tags" Target="../tags/tag658.xml"/><Relationship Id="rId2" Type="http://schemas.openxmlformats.org/officeDocument/2006/relationships/tags" Target="../tags/tag640.xml"/><Relationship Id="rId19" Type="http://schemas.openxmlformats.org/officeDocument/2006/relationships/tags" Target="../tags/tag657.xml"/><Relationship Id="rId18" Type="http://schemas.openxmlformats.org/officeDocument/2006/relationships/tags" Target="../tags/tag656.xml"/><Relationship Id="rId17" Type="http://schemas.openxmlformats.org/officeDocument/2006/relationships/tags" Target="../tags/tag655.xml"/><Relationship Id="rId16" Type="http://schemas.openxmlformats.org/officeDocument/2006/relationships/tags" Target="../tags/tag654.xml"/><Relationship Id="rId15" Type="http://schemas.openxmlformats.org/officeDocument/2006/relationships/tags" Target="../tags/tag653.xml"/><Relationship Id="rId147" Type="http://schemas.openxmlformats.org/officeDocument/2006/relationships/slideLayout" Target="../slideLayouts/slideLayout3.xml"/><Relationship Id="rId146" Type="http://schemas.openxmlformats.org/officeDocument/2006/relationships/tags" Target="../tags/tag784.xml"/><Relationship Id="rId145" Type="http://schemas.openxmlformats.org/officeDocument/2006/relationships/tags" Target="../tags/tag783.xml"/><Relationship Id="rId144" Type="http://schemas.openxmlformats.org/officeDocument/2006/relationships/tags" Target="../tags/tag782.xml"/><Relationship Id="rId143" Type="http://schemas.openxmlformats.org/officeDocument/2006/relationships/tags" Target="../tags/tag781.xml"/><Relationship Id="rId142" Type="http://schemas.openxmlformats.org/officeDocument/2006/relationships/tags" Target="../tags/tag780.xml"/><Relationship Id="rId141" Type="http://schemas.openxmlformats.org/officeDocument/2006/relationships/tags" Target="../tags/tag779.xml"/><Relationship Id="rId140" Type="http://schemas.openxmlformats.org/officeDocument/2006/relationships/tags" Target="../tags/tag778.xml"/><Relationship Id="rId14" Type="http://schemas.openxmlformats.org/officeDocument/2006/relationships/tags" Target="../tags/tag652.xml"/><Relationship Id="rId139" Type="http://schemas.openxmlformats.org/officeDocument/2006/relationships/tags" Target="../tags/tag777.xml"/><Relationship Id="rId138" Type="http://schemas.openxmlformats.org/officeDocument/2006/relationships/tags" Target="../tags/tag776.xml"/><Relationship Id="rId137" Type="http://schemas.openxmlformats.org/officeDocument/2006/relationships/tags" Target="../tags/tag775.xml"/><Relationship Id="rId136" Type="http://schemas.openxmlformats.org/officeDocument/2006/relationships/tags" Target="../tags/tag774.xml"/><Relationship Id="rId135" Type="http://schemas.openxmlformats.org/officeDocument/2006/relationships/tags" Target="../tags/tag773.xml"/><Relationship Id="rId134" Type="http://schemas.openxmlformats.org/officeDocument/2006/relationships/tags" Target="../tags/tag772.xml"/><Relationship Id="rId133" Type="http://schemas.openxmlformats.org/officeDocument/2006/relationships/tags" Target="../tags/tag771.xml"/><Relationship Id="rId132" Type="http://schemas.openxmlformats.org/officeDocument/2006/relationships/tags" Target="../tags/tag770.xml"/><Relationship Id="rId131" Type="http://schemas.openxmlformats.org/officeDocument/2006/relationships/tags" Target="../tags/tag769.xml"/><Relationship Id="rId130" Type="http://schemas.openxmlformats.org/officeDocument/2006/relationships/tags" Target="../tags/tag768.xml"/><Relationship Id="rId13" Type="http://schemas.openxmlformats.org/officeDocument/2006/relationships/tags" Target="../tags/tag651.xml"/><Relationship Id="rId129" Type="http://schemas.openxmlformats.org/officeDocument/2006/relationships/tags" Target="../tags/tag767.xml"/><Relationship Id="rId128" Type="http://schemas.openxmlformats.org/officeDocument/2006/relationships/tags" Target="../tags/tag766.xml"/><Relationship Id="rId127" Type="http://schemas.openxmlformats.org/officeDocument/2006/relationships/tags" Target="../tags/tag765.xml"/><Relationship Id="rId126" Type="http://schemas.openxmlformats.org/officeDocument/2006/relationships/tags" Target="../tags/tag764.xml"/><Relationship Id="rId125" Type="http://schemas.openxmlformats.org/officeDocument/2006/relationships/tags" Target="../tags/tag763.xml"/><Relationship Id="rId124" Type="http://schemas.openxmlformats.org/officeDocument/2006/relationships/tags" Target="../tags/tag762.xml"/><Relationship Id="rId123" Type="http://schemas.openxmlformats.org/officeDocument/2006/relationships/tags" Target="../tags/tag761.xml"/><Relationship Id="rId122" Type="http://schemas.openxmlformats.org/officeDocument/2006/relationships/tags" Target="../tags/tag760.xml"/><Relationship Id="rId121" Type="http://schemas.openxmlformats.org/officeDocument/2006/relationships/tags" Target="../tags/tag759.xml"/><Relationship Id="rId120" Type="http://schemas.openxmlformats.org/officeDocument/2006/relationships/tags" Target="../tags/tag758.xml"/><Relationship Id="rId12" Type="http://schemas.openxmlformats.org/officeDocument/2006/relationships/tags" Target="../tags/tag650.xml"/><Relationship Id="rId119" Type="http://schemas.openxmlformats.org/officeDocument/2006/relationships/tags" Target="../tags/tag757.xml"/><Relationship Id="rId118" Type="http://schemas.openxmlformats.org/officeDocument/2006/relationships/tags" Target="../tags/tag756.xml"/><Relationship Id="rId117" Type="http://schemas.openxmlformats.org/officeDocument/2006/relationships/tags" Target="../tags/tag755.xml"/><Relationship Id="rId116" Type="http://schemas.openxmlformats.org/officeDocument/2006/relationships/tags" Target="../tags/tag754.xml"/><Relationship Id="rId115" Type="http://schemas.openxmlformats.org/officeDocument/2006/relationships/tags" Target="../tags/tag753.xml"/><Relationship Id="rId114" Type="http://schemas.openxmlformats.org/officeDocument/2006/relationships/tags" Target="../tags/tag752.xml"/><Relationship Id="rId113" Type="http://schemas.openxmlformats.org/officeDocument/2006/relationships/tags" Target="../tags/tag751.xml"/><Relationship Id="rId112" Type="http://schemas.openxmlformats.org/officeDocument/2006/relationships/tags" Target="../tags/tag750.xml"/><Relationship Id="rId111" Type="http://schemas.openxmlformats.org/officeDocument/2006/relationships/tags" Target="../tags/tag749.xml"/><Relationship Id="rId110" Type="http://schemas.openxmlformats.org/officeDocument/2006/relationships/tags" Target="../tags/tag748.xml"/><Relationship Id="rId11" Type="http://schemas.openxmlformats.org/officeDocument/2006/relationships/tags" Target="../tags/tag649.xml"/><Relationship Id="rId109" Type="http://schemas.openxmlformats.org/officeDocument/2006/relationships/tags" Target="../tags/tag747.xml"/><Relationship Id="rId108" Type="http://schemas.openxmlformats.org/officeDocument/2006/relationships/tags" Target="../tags/tag746.xml"/><Relationship Id="rId107" Type="http://schemas.openxmlformats.org/officeDocument/2006/relationships/tags" Target="../tags/tag745.xml"/><Relationship Id="rId106" Type="http://schemas.openxmlformats.org/officeDocument/2006/relationships/tags" Target="../tags/tag744.xml"/><Relationship Id="rId105" Type="http://schemas.openxmlformats.org/officeDocument/2006/relationships/tags" Target="../tags/tag743.xml"/><Relationship Id="rId104" Type="http://schemas.openxmlformats.org/officeDocument/2006/relationships/tags" Target="../tags/tag742.xml"/><Relationship Id="rId103" Type="http://schemas.openxmlformats.org/officeDocument/2006/relationships/tags" Target="../tags/tag741.xml"/><Relationship Id="rId102" Type="http://schemas.openxmlformats.org/officeDocument/2006/relationships/tags" Target="../tags/tag740.xml"/><Relationship Id="rId101" Type="http://schemas.openxmlformats.org/officeDocument/2006/relationships/tags" Target="../tags/tag739.xml"/><Relationship Id="rId100" Type="http://schemas.openxmlformats.org/officeDocument/2006/relationships/tags" Target="../tags/tag738.xml"/><Relationship Id="rId10" Type="http://schemas.openxmlformats.org/officeDocument/2006/relationships/tags" Target="../tags/tag648.xml"/><Relationship Id="rId1" Type="http://schemas.openxmlformats.org/officeDocument/2006/relationships/tags" Target="../tags/tag639.xml"/></Relationships>
</file>

<file path=ppt/slides/_rels/slide11.xml.rels><?xml version="1.0" encoding="UTF-8" standalone="yes"?>
<Relationships xmlns="http://schemas.openxmlformats.org/package/2006/relationships"><Relationship Id="rId99" Type="http://schemas.openxmlformats.org/officeDocument/2006/relationships/tags" Target="../tags/tag883.xml"/><Relationship Id="rId98" Type="http://schemas.openxmlformats.org/officeDocument/2006/relationships/tags" Target="../tags/tag882.xml"/><Relationship Id="rId97" Type="http://schemas.openxmlformats.org/officeDocument/2006/relationships/tags" Target="../tags/tag881.xml"/><Relationship Id="rId96" Type="http://schemas.openxmlformats.org/officeDocument/2006/relationships/tags" Target="../tags/tag880.xml"/><Relationship Id="rId95" Type="http://schemas.openxmlformats.org/officeDocument/2006/relationships/tags" Target="../tags/tag879.xml"/><Relationship Id="rId94" Type="http://schemas.openxmlformats.org/officeDocument/2006/relationships/tags" Target="../tags/tag878.xml"/><Relationship Id="rId93" Type="http://schemas.openxmlformats.org/officeDocument/2006/relationships/tags" Target="../tags/tag877.xml"/><Relationship Id="rId92" Type="http://schemas.openxmlformats.org/officeDocument/2006/relationships/tags" Target="../tags/tag876.xml"/><Relationship Id="rId91" Type="http://schemas.openxmlformats.org/officeDocument/2006/relationships/tags" Target="../tags/tag875.xml"/><Relationship Id="rId90" Type="http://schemas.openxmlformats.org/officeDocument/2006/relationships/tags" Target="../tags/tag874.xml"/><Relationship Id="rId9" Type="http://schemas.openxmlformats.org/officeDocument/2006/relationships/tags" Target="../tags/tag793.xml"/><Relationship Id="rId89" Type="http://schemas.openxmlformats.org/officeDocument/2006/relationships/tags" Target="../tags/tag873.xml"/><Relationship Id="rId88" Type="http://schemas.openxmlformats.org/officeDocument/2006/relationships/tags" Target="../tags/tag872.xml"/><Relationship Id="rId87" Type="http://schemas.openxmlformats.org/officeDocument/2006/relationships/tags" Target="../tags/tag871.xml"/><Relationship Id="rId86" Type="http://schemas.openxmlformats.org/officeDocument/2006/relationships/tags" Target="../tags/tag870.xml"/><Relationship Id="rId85" Type="http://schemas.openxmlformats.org/officeDocument/2006/relationships/tags" Target="../tags/tag869.xml"/><Relationship Id="rId84" Type="http://schemas.openxmlformats.org/officeDocument/2006/relationships/tags" Target="../tags/tag868.xml"/><Relationship Id="rId83" Type="http://schemas.openxmlformats.org/officeDocument/2006/relationships/tags" Target="../tags/tag867.xml"/><Relationship Id="rId82" Type="http://schemas.openxmlformats.org/officeDocument/2006/relationships/tags" Target="../tags/tag866.xml"/><Relationship Id="rId81" Type="http://schemas.openxmlformats.org/officeDocument/2006/relationships/tags" Target="../tags/tag865.xml"/><Relationship Id="rId80" Type="http://schemas.openxmlformats.org/officeDocument/2006/relationships/tags" Target="../tags/tag864.xml"/><Relationship Id="rId8" Type="http://schemas.openxmlformats.org/officeDocument/2006/relationships/tags" Target="../tags/tag792.xml"/><Relationship Id="rId79" Type="http://schemas.openxmlformats.org/officeDocument/2006/relationships/tags" Target="../tags/tag863.xml"/><Relationship Id="rId78" Type="http://schemas.openxmlformats.org/officeDocument/2006/relationships/tags" Target="../tags/tag862.xml"/><Relationship Id="rId77" Type="http://schemas.openxmlformats.org/officeDocument/2006/relationships/tags" Target="../tags/tag861.xml"/><Relationship Id="rId76" Type="http://schemas.openxmlformats.org/officeDocument/2006/relationships/tags" Target="../tags/tag860.xml"/><Relationship Id="rId75" Type="http://schemas.openxmlformats.org/officeDocument/2006/relationships/tags" Target="../tags/tag859.xml"/><Relationship Id="rId74" Type="http://schemas.openxmlformats.org/officeDocument/2006/relationships/tags" Target="../tags/tag858.xml"/><Relationship Id="rId73" Type="http://schemas.openxmlformats.org/officeDocument/2006/relationships/tags" Target="../tags/tag857.xml"/><Relationship Id="rId72" Type="http://schemas.openxmlformats.org/officeDocument/2006/relationships/tags" Target="../tags/tag856.xml"/><Relationship Id="rId71" Type="http://schemas.openxmlformats.org/officeDocument/2006/relationships/tags" Target="../tags/tag855.xml"/><Relationship Id="rId70" Type="http://schemas.openxmlformats.org/officeDocument/2006/relationships/tags" Target="../tags/tag854.xml"/><Relationship Id="rId7" Type="http://schemas.openxmlformats.org/officeDocument/2006/relationships/tags" Target="../tags/tag791.xml"/><Relationship Id="rId69" Type="http://schemas.openxmlformats.org/officeDocument/2006/relationships/tags" Target="../tags/tag853.xml"/><Relationship Id="rId68" Type="http://schemas.openxmlformats.org/officeDocument/2006/relationships/tags" Target="../tags/tag852.xml"/><Relationship Id="rId67" Type="http://schemas.openxmlformats.org/officeDocument/2006/relationships/tags" Target="../tags/tag851.xml"/><Relationship Id="rId66" Type="http://schemas.openxmlformats.org/officeDocument/2006/relationships/tags" Target="../tags/tag850.xml"/><Relationship Id="rId65" Type="http://schemas.openxmlformats.org/officeDocument/2006/relationships/tags" Target="../tags/tag849.xml"/><Relationship Id="rId64" Type="http://schemas.openxmlformats.org/officeDocument/2006/relationships/tags" Target="../tags/tag848.xml"/><Relationship Id="rId63" Type="http://schemas.openxmlformats.org/officeDocument/2006/relationships/tags" Target="../tags/tag847.xml"/><Relationship Id="rId62" Type="http://schemas.openxmlformats.org/officeDocument/2006/relationships/tags" Target="../tags/tag846.xml"/><Relationship Id="rId61" Type="http://schemas.openxmlformats.org/officeDocument/2006/relationships/tags" Target="../tags/tag845.xml"/><Relationship Id="rId60" Type="http://schemas.openxmlformats.org/officeDocument/2006/relationships/tags" Target="../tags/tag844.xml"/><Relationship Id="rId6" Type="http://schemas.openxmlformats.org/officeDocument/2006/relationships/tags" Target="../tags/tag790.xml"/><Relationship Id="rId59" Type="http://schemas.openxmlformats.org/officeDocument/2006/relationships/tags" Target="../tags/tag843.xml"/><Relationship Id="rId58" Type="http://schemas.openxmlformats.org/officeDocument/2006/relationships/tags" Target="../tags/tag842.xml"/><Relationship Id="rId57" Type="http://schemas.openxmlformats.org/officeDocument/2006/relationships/tags" Target="../tags/tag841.xml"/><Relationship Id="rId56" Type="http://schemas.openxmlformats.org/officeDocument/2006/relationships/tags" Target="../tags/tag840.xml"/><Relationship Id="rId55" Type="http://schemas.openxmlformats.org/officeDocument/2006/relationships/tags" Target="../tags/tag839.xml"/><Relationship Id="rId54" Type="http://schemas.openxmlformats.org/officeDocument/2006/relationships/tags" Target="../tags/tag838.xml"/><Relationship Id="rId53" Type="http://schemas.openxmlformats.org/officeDocument/2006/relationships/tags" Target="../tags/tag837.xml"/><Relationship Id="rId52" Type="http://schemas.openxmlformats.org/officeDocument/2006/relationships/tags" Target="../tags/tag836.xml"/><Relationship Id="rId51" Type="http://schemas.openxmlformats.org/officeDocument/2006/relationships/tags" Target="../tags/tag835.xml"/><Relationship Id="rId50" Type="http://schemas.openxmlformats.org/officeDocument/2006/relationships/tags" Target="../tags/tag834.xml"/><Relationship Id="rId5" Type="http://schemas.openxmlformats.org/officeDocument/2006/relationships/tags" Target="../tags/tag789.xml"/><Relationship Id="rId49" Type="http://schemas.openxmlformats.org/officeDocument/2006/relationships/tags" Target="../tags/tag833.xml"/><Relationship Id="rId48" Type="http://schemas.openxmlformats.org/officeDocument/2006/relationships/tags" Target="../tags/tag832.xml"/><Relationship Id="rId47" Type="http://schemas.openxmlformats.org/officeDocument/2006/relationships/tags" Target="../tags/tag831.xml"/><Relationship Id="rId46" Type="http://schemas.openxmlformats.org/officeDocument/2006/relationships/tags" Target="../tags/tag830.xml"/><Relationship Id="rId45" Type="http://schemas.openxmlformats.org/officeDocument/2006/relationships/tags" Target="../tags/tag829.xml"/><Relationship Id="rId44" Type="http://schemas.openxmlformats.org/officeDocument/2006/relationships/tags" Target="../tags/tag828.xml"/><Relationship Id="rId43" Type="http://schemas.openxmlformats.org/officeDocument/2006/relationships/tags" Target="../tags/tag827.xml"/><Relationship Id="rId42" Type="http://schemas.openxmlformats.org/officeDocument/2006/relationships/tags" Target="../tags/tag826.xml"/><Relationship Id="rId41" Type="http://schemas.openxmlformats.org/officeDocument/2006/relationships/tags" Target="../tags/tag825.xml"/><Relationship Id="rId40" Type="http://schemas.openxmlformats.org/officeDocument/2006/relationships/tags" Target="../tags/tag824.xml"/><Relationship Id="rId4" Type="http://schemas.openxmlformats.org/officeDocument/2006/relationships/tags" Target="../tags/tag788.xml"/><Relationship Id="rId39" Type="http://schemas.openxmlformats.org/officeDocument/2006/relationships/tags" Target="../tags/tag823.xml"/><Relationship Id="rId38" Type="http://schemas.openxmlformats.org/officeDocument/2006/relationships/tags" Target="../tags/tag822.xml"/><Relationship Id="rId37" Type="http://schemas.openxmlformats.org/officeDocument/2006/relationships/tags" Target="../tags/tag821.xml"/><Relationship Id="rId36" Type="http://schemas.openxmlformats.org/officeDocument/2006/relationships/tags" Target="../tags/tag820.xml"/><Relationship Id="rId35" Type="http://schemas.openxmlformats.org/officeDocument/2006/relationships/tags" Target="../tags/tag819.xml"/><Relationship Id="rId34" Type="http://schemas.openxmlformats.org/officeDocument/2006/relationships/tags" Target="../tags/tag818.xml"/><Relationship Id="rId33" Type="http://schemas.openxmlformats.org/officeDocument/2006/relationships/tags" Target="../tags/tag817.xml"/><Relationship Id="rId32" Type="http://schemas.openxmlformats.org/officeDocument/2006/relationships/tags" Target="../tags/tag816.xml"/><Relationship Id="rId31" Type="http://schemas.openxmlformats.org/officeDocument/2006/relationships/tags" Target="../tags/tag815.xml"/><Relationship Id="rId30" Type="http://schemas.openxmlformats.org/officeDocument/2006/relationships/tags" Target="../tags/tag814.xml"/><Relationship Id="rId3" Type="http://schemas.openxmlformats.org/officeDocument/2006/relationships/tags" Target="../tags/tag787.xml"/><Relationship Id="rId29" Type="http://schemas.openxmlformats.org/officeDocument/2006/relationships/tags" Target="../tags/tag813.xml"/><Relationship Id="rId28" Type="http://schemas.openxmlformats.org/officeDocument/2006/relationships/tags" Target="../tags/tag812.xml"/><Relationship Id="rId27" Type="http://schemas.openxmlformats.org/officeDocument/2006/relationships/tags" Target="../tags/tag811.xml"/><Relationship Id="rId26" Type="http://schemas.openxmlformats.org/officeDocument/2006/relationships/tags" Target="../tags/tag810.xml"/><Relationship Id="rId25" Type="http://schemas.openxmlformats.org/officeDocument/2006/relationships/tags" Target="../tags/tag809.xml"/><Relationship Id="rId24" Type="http://schemas.openxmlformats.org/officeDocument/2006/relationships/tags" Target="../tags/tag808.xml"/><Relationship Id="rId23" Type="http://schemas.openxmlformats.org/officeDocument/2006/relationships/tags" Target="../tags/tag807.xml"/><Relationship Id="rId22" Type="http://schemas.openxmlformats.org/officeDocument/2006/relationships/tags" Target="../tags/tag806.xml"/><Relationship Id="rId21" Type="http://schemas.openxmlformats.org/officeDocument/2006/relationships/tags" Target="../tags/tag805.xml"/><Relationship Id="rId20" Type="http://schemas.openxmlformats.org/officeDocument/2006/relationships/tags" Target="../tags/tag804.xml"/><Relationship Id="rId2" Type="http://schemas.openxmlformats.org/officeDocument/2006/relationships/tags" Target="../tags/tag786.xml"/><Relationship Id="rId19" Type="http://schemas.openxmlformats.org/officeDocument/2006/relationships/tags" Target="../tags/tag803.xml"/><Relationship Id="rId18" Type="http://schemas.openxmlformats.org/officeDocument/2006/relationships/tags" Target="../tags/tag802.xml"/><Relationship Id="rId17" Type="http://schemas.openxmlformats.org/officeDocument/2006/relationships/tags" Target="../tags/tag801.xml"/><Relationship Id="rId16" Type="http://schemas.openxmlformats.org/officeDocument/2006/relationships/tags" Target="../tags/tag800.xml"/><Relationship Id="rId15" Type="http://schemas.openxmlformats.org/officeDocument/2006/relationships/tags" Target="../tags/tag799.xml"/><Relationship Id="rId149" Type="http://schemas.openxmlformats.org/officeDocument/2006/relationships/slideLayout" Target="../slideLayouts/slideLayout3.xml"/><Relationship Id="rId148" Type="http://schemas.openxmlformats.org/officeDocument/2006/relationships/tags" Target="../tags/tag932.xml"/><Relationship Id="rId147" Type="http://schemas.openxmlformats.org/officeDocument/2006/relationships/tags" Target="../tags/tag931.xml"/><Relationship Id="rId146" Type="http://schemas.openxmlformats.org/officeDocument/2006/relationships/tags" Target="../tags/tag930.xml"/><Relationship Id="rId145" Type="http://schemas.openxmlformats.org/officeDocument/2006/relationships/tags" Target="../tags/tag929.xml"/><Relationship Id="rId144" Type="http://schemas.openxmlformats.org/officeDocument/2006/relationships/tags" Target="../tags/tag928.xml"/><Relationship Id="rId143" Type="http://schemas.openxmlformats.org/officeDocument/2006/relationships/tags" Target="../tags/tag927.xml"/><Relationship Id="rId142" Type="http://schemas.openxmlformats.org/officeDocument/2006/relationships/tags" Target="../tags/tag926.xml"/><Relationship Id="rId141" Type="http://schemas.openxmlformats.org/officeDocument/2006/relationships/tags" Target="../tags/tag925.xml"/><Relationship Id="rId140" Type="http://schemas.openxmlformats.org/officeDocument/2006/relationships/tags" Target="../tags/tag924.xml"/><Relationship Id="rId14" Type="http://schemas.openxmlformats.org/officeDocument/2006/relationships/tags" Target="../tags/tag798.xml"/><Relationship Id="rId139" Type="http://schemas.openxmlformats.org/officeDocument/2006/relationships/tags" Target="../tags/tag923.xml"/><Relationship Id="rId138" Type="http://schemas.openxmlformats.org/officeDocument/2006/relationships/tags" Target="../tags/tag922.xml"/><Relationship Id="rId137" Type="http://schemas.openxmlformats.org/officeDocument/2006/relationships/tags" Target="../tags/tag921.xml"/><Relationship Id="rId136" Type="http://schemas.openxmlformats.org/officeDocument/2006/relationships/tags" Target="../tags/tag920.xml"/><Relationship Id="rId135" Type="http://schemas.openxmlformats.org/officeDocument/2006/relationships/tags" Target="../tags/tag919.xml"/><Relationship Id="rId134" Type="http://schemas.openxmlformats.org/officeDocument/2006/relationships/tags" Target="../tags/tag918.xml"/><Relationship Id="rId133" Type="http://schemas.openxmlformats.org/officeDocument/2006/relationships/tags" Target="../tags/tag917.xml"/><Relationship Id="rId132" Type="http://schemas.openxmlformats.org/officeDocument/2006/relationships/tags" Target="../tags/tag916.xml"/><Relationship Id="rId131" Type="http://schemas.openxmlformats.org/officeDocument/2006/relationships/tags" Target="../tags/tag915.xml"/><Relationship Id="rId130" Type="http://schemas.openxmlformats.org/officeDocument/2006/relationships/tags" Target="../tags/tag914.xml"/><Relationship Id="rId13" Type="http://schemas.openxmlformats.org/officeDocument/2006/relationships/tags" Target="../tags/tag797.xml"/><Relationship Id="rId129" Type="http://schemas.openxmlformats.org/officeDocument/2006/relationships/tags" Target="../tags/tag913.xml"/><Relationship Id="rId128" Type="http://schemas.openxmlformats.org/officeDocument/2006/relationships/tags" Target="../tags/tag912.xml"/><Relationship Id="rId127" Type="http://schemas.openxmlformats.org/officeDocument/2006/relationships/tags" Target="../tags/tag911.xml"/><Relationship Id="rId126" Type="http://schemas.openxmlformats.org/officeDocument/2006/relationships/tags" Target="../tags/tag910.xml"/><Relationship Id="rId125" Type="http://schemas.openxmlformats.org/officeDocument/2006/relationships/tags" Target="../tags/tag909.xml"/><Relationship Id="rId124" Type="http://schemas.openxmlformats.org/officeDocument/2006/relationships/tags" Target="../tags/tag908.xml"/><Relationship Id="rId123" Type="http://schemas.openxmlformats.org/officeDocument/2006/relationships/tags" Target="../tags/tag907.xml"/><Relationship Id="rId122" Type="http://schemas.openxmlformats.org/officeDocument/2006/relationships/tags" Target="../tags/tag906.xml"/><Relationship Id="rId121" Type="http://schemas.openxmlformats.org/officeDocument/2006/relationships/tags" Target="../tags/tag905.xml"/><Relationship Id="rId120" Type="http://schemas.openxmlformats.org/officeDocument/2006/relationships/tags" Target="../tags/tag904.xml"/><Relationship Id="rId12" Type="http://schemas.openxmlformats.org/officeDocument/2006/relationships/tags" Target="../tags/tag796.xml"/><Relationship Id="rId119" Type="http://schemas.openxmlformats.org/officeDocument/2006/relationships/tags" Target="../tags/tag903.xml"/><Relationship Id="rId118" Type="http://schemas.openxmlformats.org/officeDocument/2006/relationships/tags" Target="../tags/tag902.xml"/><Relationship Id="rId117" Type="http://schemas.openxmlformats.org/officeDocument/2006/relationships/tags" Target="../tags/tag901.xml"/><Relationship Id="rId116" Type="http://schemas.openxmlformats.org/officeDocument/2006/relationships/tags" Target="../tags/tag900.xml"/><Relationship Id="rId115" Type="http://schemas.openxmlformats.org/officeDocument/2006/relationships/tags" Target="../tags/tag899.xml"/><Relationship Id="rId114" Type="http://schemas.openxmlformats.org/officeDocument/2006/relationships/tags" Target="../tags/tag898.xml"/><Relationship Id="rId113" Type="http://schemas.openxmlformats.org/officeDocument/2006/relationships/tags" Target="../tags/tag897.xml"/><Relationship Id="rId112" Type="http://schemas.openxmlformats.org/officeDocument/2006/relationships/tags" Target="../tags/tag896.xml"/><Relationship Id="rId111" Type="http://schemas.openxmlformats.org/officeDocument/2006/relationships/tags" Target="../tags/tag895.xml"/><Relationship Id="rId110" Type="http://schemas.openxmlformats.org/officeDocument/2006/relationships/tags" Target="../tags/tag894.xml"/><Relationship Id="rId11" Type="http://schemas.openxmlformats.org/officeDocument/2006/relationships/tags" Target="../tags/tag795.xml"/><Relationship Id="rId109" Type="http://schemas.openxmlformats.org/officeDocument/2006/relationships/tags" Target="../tags/tag893.xml"/><Relationship Id="rId108" Type="http://schemas.openxmlformats.org/officeDocument/2006/relationships/tags" Target="../tags/tag892.xml"/><Relationship Id="rId107" Type="http://schemas.openxmlformats.org/officeDocument/2006/relationships/tags" Target="../tags/tag891.xml"/><Relationship Id="rId106" Type="http://schemas.openxmlformats.org/officeDocument/2006/relationships/tags" Target="../tags/tag890.xml"/><Relationship Id="rId105" Type="http://schemas.openxmlformats.org/officeDocument/2006/relationships/tags" Target="../tags/tag889.xml"/><Relationship Id="rId104" Type="http://schemas.openxmlformats.org/officeDocument/2006/relationships/tags" Target="../tags/tag888.xml"/><Relationship Id="rId103" Type="http://schemas.openxmlformats.org/officeDocument/2006/relationships/tags" Target="../tags/tag887.xml"/><Relationship Id="rId102" Type="http://schemas.openxmlformats.org/officeDocument/2006/relationships/tags" Target="../tags/tag886.xml"/><Relationship Id="rId101" Type="http://schemas.openxmlformats.org/officeDocument/2006/relationships/tags" Target="../tags/tag885.xml"/><Relationship Id="rId100" Type="http://schemas.openxmlformats.org/officeDocument/2006/relationships/tags" Target="../tags/tag884.xml"/><Relationship Id="rId10" Type="http://schemas.openxmlformats.org/officeDocument/2006/relationships/tags" Target="../tags/tag794.xml"/><Relationship Id="rId1" Type="http://schemas.openxmlformats.org/officeDocument/2006/relationships/tags" Target="../tags/tag785.xml"/></Relationships>
</file>

<file path=ppt/slides/_rels/slide12.xml.rels><?xml version="1.0" encoding="UTF-8" standalone="yes"?>
<Relationships xmlns="http://schemas.openxmlformats.org/package/2006/relationships"><Relationship Id="rId99" Type="http://schemas.openxmlformats.org/officeDocument/2006/relationships/tags" Target="../tags/tag1031.xml"/><Relationship Id="rId98" Type="http://schemas.openxmlformats.org/officeDocument/2006/relationships/tags" Target="../tags/tag1030.xml"/><Relationship Id="rId97" Type="http://schemas.openxmlformats.org/officeDocument/2006/relationships/tags" Target="../tags/tag1029.xml"/><Relationship Id="rId96" Type="http://schemas.openxmlformats.org/officeDocument/2006/relationships/tags" Target="../tags/tag1028.xml"/><Relationship Id="rId95" Type="http://schemas.openxmlformats.org/officeDocument/2006/relationships/tags" Target="../tags/tag1027.xml"/><Relationship Id="rId94" Type="http://schemas.openxmlformats.org/officeDocument/2006/relationships/tags" Target="../tags/tag1026.xml"/><Relationship Id="rId93" Type="http://schemas.openxmlformats.org/officeDocument/2006/relationships/tags" Target="../tags/tag1025.xml"/><Relationship Id="rId92" Type="http://schemas.openxmlformats.org/officeDocument/2006/relationships/tags" Target="../tags/tag1024.xml"/><Relationship Id="rId91" Type="http://schemas.openxmlformats.org/officeDocument/2006/relationships/tags" Target="../tags/tag1023.xml"/><Relationship Id="rId90" Type="http://schemas.openxmlformats.org/officeDocument/2006/relationships/tags" Target="../tags/tag1022.xml"/><Relationship Id="rId9" Type="http://schemas.openxmlformats.org/officeDocument/2006/relationships/tags" Target="../tags/tag941.xml"/><Relationship Id="rId89" Type="http://schemas.openxmlformats.org/officeDocument/2006/relationships/tags" Target="../tags/tag1021.xml"/><Relationship Id="rId88" Type="http://schemas.openxmlformats.org/officeDocument/2006/relationships/tags" Target="../tags/tag1020.xml"/><Relationship Id="rId87" Type="http://schemas.openxmlformats.org/officeDocument/2006/relationships/tags" Target="../tags/tag1019.xml"/><Relationship Id="rId86" Type="http://schemas.openxmlformats.org/officeDocument/2006/relationships/tags" Target="../tags/tag1018.xml"/><Relationship Id="rId85" Type="http://schemas.openxmlformats.org/officeDocument/2006/relationships/tags" Target="../tags/tag1017.xml"/><Relationship Id="rId84" Type="http://schemas.openxmlformats.org/officeDocument/2006/relationships/tags" Target="../tags/tag1016.xml"/><Relationship Id="rId83" Type="http://schemas.openxmlformats.org/officeDocument/2006/relationships/tags" Target="../tags/tag1015.xml"/><Relationship Id="rId82" Type="http://schemas.openxmlformats.org/officeDocument/2006/relationships/tags" Target="../tags/tag1014.xml"/><Relationship Id="rId81" Type="http://schemas.openxmlformats.org/officeDocument/2006/relationships/tags" Target="../tags/tag1013.xml"/><Relationship Id="rId80" Type="http://schemas.openxmlformats.org/officeDocument/2006/relationships/tags" Target="../tags/tag1012.xml"/><Relationship Id="rId8" Type="http://schemas.openxmlformats.org/officeDocument/2006/relationships/tags" Target="../tags/tag940.xml"/><Relationship Id="rId79" Type="http://schemas.openxmlformats.org/officeDocument/2006/relationships/tags" Target="../tags/tag1011.xml"/><Relationship Id="rId78" Type="http://schemas.openxmlformats.org/officeDocument/2006/relationships/tags" Target="../tags/tag1010.xml"/><Relationship Id="rId77" Type="http://schemas.openxmlformats.org/officeDocument/2006/relationships/tags" Target="../tags/tag1009.xml"/><Relationship Id="rId76" Type="http://schemas.openxmlformats.org/officeDocument/2006/relationships/tags" Target="../tags/tag1008.xml"/><Relationship Id="rId75" Type="http://schemas.openxmlformats.org/officeDocument/2006/relationships/tags" Target="../tags/tag1007.xml"/><Relationship Id="rId74" Type="http://schemas.openxmlformats.org/officeDocument/2006/relationships/tags" Target="../tags/tag1006.xml"/><Relationship Id="rId73" Type="http://schemas.openxmlformats.org/officeDocument/2006/relationships/tags" Target="../tags/tag1005.xml"/><Relationship Id="rId72" Type="http://schemas.openxmlformats.org/officeDocument/2006/relationships/tags" Target="../tags/tag1004.xml"/><Relationship Id="rId71" Type="http://schemas.openxmlformats.org/officeDocument/2006/relationships/tags" Target="../tags/tag1003.xml"/><Relationship Id="rId70" Type="http://schemas.openxmlformats.org/officeDocument/2006/relationships/tags" Target="../tags/tag1002.xml"/><Relationship Id="rId7" Type="http://schemas.openxmlformats.org/officeDocument/2006/relationships/tags" Target="../tags/tag939.xml"/><Relationship Id="rId69" Type="http://schemas.openxmlformats.org/officeDocument/2006/relationships/tags" Target="../tags/tag1001.xml"/><Relationship Id="rId68" Type="http://schemas.openxmlformats.org/officeDocument/2006/relationships/tags" Target="../tags/tag1000.xml"/><Relationship Id="rId67" Type="http://schemas.openxmlformats.org/officeDocument/2006/relationships/tags" Target="../tags/tag999.xml"/><Relationship Id="rId66" Type="http://schemas.openxmlformats.org/officeDocument/2006/relationships/tags" Target="../tags/tag998.xml"/><Relationship Id="rId65" Type="http://schemas.openxmlformats.org/officeDocument/2006/relationships/tags" Target="../tags/tag997.xml"/><Relationship Id="rId64" Type="http://schemas.openxmlformats.org/officeDocument/2006/relationships/tags" Target="../tags/tag996.xml"/><Relationship Id="rId63" Type="http://schemas.openxmlformats.org/officeDocument/2006/relationships/tags" Target="../tags/tag995.xml"/><Relationship Id="rId62" Type="http://schemas.openxmlformats.org/officeDocument/2006/relationships/tags" Target="../tags/tag994.xml"/><Relationship Id="rId61" Type="http://schemas.openxmlformats.org/officeDocument/2006/relationships/tags" Target="../tags/tag993.xml"/><Relationship Id="rId60" Type="http://schemas.openxmlformats.org/officeDocument/2006/relationships/tags" Target="../tags/tag992.xml"/><Relationship Id="rId6" Type="http://schemas.openxmlformats.org/officeDocument/2006/relationships/tags" Target="../tags/tag938.xml"/><Relationship Id="rId59" Type="http://schemas.openxmlformats.org/officeDocument/2006/relationships/tags" Target="../tags/tag991.xml"/><Relationship Id="rId58" Type="http://schemas.openxmlformats.org/officeDocument/2006/relationships/tags" Target="../tags/tag990.xml"/><Relationship Id="rId57" Type="http://schemas.openxmlformats.org/officeDocument/2006/relationships/tags" Target="../tags/tag989.xml"/><Relationship Id="rId56" Type="http://schemas.openxmlformats.org/officeDocument/2006/relationships/tags" Target="../tags/tag988.xml"/><Relationship Id="rId55" Type="http://schemas.openxmlformats.org/officeDocument/2006/relationships/tags" Target="../tags/tag987.xml"/><Relationship Id="rId54" Type="http://schemas.openxmlformats.org/officeDocument/2006/relationships/tags" Target="../tags/tag986.xml"/><Relationship Id="rId53" Type="http://schemas.openxmlformats.org/officeDocument/2006/relationships/tags" Target="../tags/tag985.xml"/><Relationship Id="rId52" Type="http://schemas.openxmlformats.org/officeDocument/2006/relationships/tags" Target="../tags/tag984.xml"/><Relationship Id="rId51" Type="http://schemas.openxmlformats.org/officeDocument/2006/relationships/tags" Target="../tags/tag983.xml"/><Relationship Id="rId50" Type="http://schemas.openxmlformats.org/officeDocument/2006/relationships/tags" Target="../tags/tag982.xml"/><Relationship Id="rId5" Type="http://schemas.openxmlformats.org/officeDocument/2006/relationships/tags" Target="../tags/tag937.xml"/><Relationship Id="rId49" Type="http://schemas.openxmlformats.org/officeDocument/2006/relationships/tags" Target="../tags/tag981.xml"/><Relationship Id="rId48" Type="http://schemas.openxmlformats.org/officeDocument/2006/relationships/tags" Target="../tags/tag980.xml"/><Relationship Id="rId47" Type="http://schemas.openxmlformats.org/officeDocument/2006/relationships/tags" Target="../tags/tag979.xml"/><Relationship Id="rId46" Type="http://schemas.openxmlformats.org/officeDocument/2006/relationships/tags" Target="../tags/tag978.xml"/><Relationship Id="rId45" Type="http://schemas.openxmlformats.org/officeDocument/2006/relationships/tags" Target="../tags/tag977.xml"/><Relationship Id="rId44" Type="http://schemas.openxmlformats.org/officeDocument/2006/relationships/tags" Target="../tags/tag976.xml"/><Relationship Id="rId43" Type="http://schemas.openxmlformats.org/officeDocument/2006/relationships/tags" Target="../tags/tag975.xml"/><Relationship Id="rId42" Type="http://schemas.openxmlformats.org/officeDocument/2006/relationships/tags" Target="../tags/tag974.xml"/><Relationship Id="rId41" Type="http://schemas.openxmlformats.org/officeDocument/2006/relationships/tags" Target="../tags/tag973.xml"/><Relationship Id="rId40" Type="http://schemas.openxmlformats.org/officeDocument/2006/relationships/tags" Target="../tags/tag972.xml"/><Relationship Id="rId4" Type="http://schemas.openxmlformats.org/officeDocument/2006/relationships/tags" Target="../tags/tag936.xml"/><Relationship Id="rId39" Type="http://schemas.openxmlformats.org/officeDocument/2006/relationships/tags" Target="../tags/tag971.xml"/><Relationship Id="rId38" Type="http://schemas.openxmlformats.org/officeDocument/2006/relationships/tags" Target="../tags/tag970.xml"/><Relationship Id="rId37" Type="http://schemas.openxmlformats.org/officeDocument/2006/relationships/tags" Target="../tags/tag969.xml"/><Relationship Id="rId36" Type="http://schemas.openxmlformats.org/officeDocument/2006/relationships/tags" Target="../tags/tag968.xml"/><Relationship Id="rId35" Type="http://schemas.openxmlformats.org/officeDocument/2006/relationships/tags" Target="../tags/tag967.xml"/><Relationship Id="rId34" Type="http://schemas.openxmlformats.org/officeDocument/2006/relationships/tags" Target="../tags/tag966.xml"/><Relationship Id="rId33" Type="http://schemas.openxmlformats.org/officeDocument/2006/relationships/tags" Target="../tags/tag965.xml"/><Relationship Id="rId32" Type="http://schemas.openxmlformats.org/officeDocument/2006/relationships/tags" Target="../tags/tag964.xml"/><Relationship Id="rId31" Type="http://schemas.openxmlformats.org/officeDocument/2006/relationships/tags" Target="../tags/tag963.xml"/><Relationship Id="rId30" Type="http://schemas.openxmlformats.org/officeDocument/2006/relationships/tags" Target="../tags/tag962.xml"/><Relationship Id="rId3" Type="http://schemas.openxmlformats.org/officeDocument/2006/relationships/tags" Target="../tags/tag935.xml"/><Relationship Id="rId29" Type="http://schemas.openxmlformats.org/officeDocument/2006/relationships/tags" Target="../tags/tag961.xml"/><Relationship Id="rId28" Type="http://schemas.openxmlformats.org/officeDocument/2006/relationships/tags" Target="../tags/tag960.xml"/><Relationship Id="rId27" Type="http://schemas.openxmlformats.org/officeDocument/2006/relationships/tags" Target="../tags/tag959.xml"/><Relationship Id="rId26" Type="http://schemas.openxmlformats.org/officeDocument/2006/relationships/tags" Target="../tags/tag958.xml"/><Relationship Id="rId25" Type="http://schemas.openxmlformats.org/officeDocument/2006/relationships/tags" Target="../tags/tag957.xml"/><Relationship Id="rId24" Type="http://schemas.openxmlformats.org/officeDocument/2006/relationships/tags" Target="../tags/tag956.xml"/><Relationship Id="rId23" Type="http://schemas.openxmlformats.org/officeDocument/2006/relationships/tags" Target="../tags/tag955.xml"/><Relationship Id="rId22" Type="http://schemas.openxmlformats.org/officeDocument/2006/relationships/tags" Target="../tags/tag954.xml"/><Relationship Id="rId21" Type="http://schemas.openxmlformats.org/officeDocument/2006/relationships/tags" Target="../tags/tag953.xml"/><Relationship Id="rId20" Type="http://schemas.openxmlformats.org/officeDocument/2006/relationships/tags" Target="../tags/tag952.xml"/><Relationship Id="rId2" Type="http://schemas.openxmlformats.org/officeDocument/2006/relationships/tags" Target="../tags/tag934.xml"/><Relationship Id="rId19" Type="http://schemas.openxmlformats.org/officeDocument/2006/relationships/tags" Target="../tags/tag951.xml"/><Relationship Id="rId18" Type="http://schemas.openxmlformats.org/officeDocument/2006/relationships/tags" Target="../tags/tag950.xml"/><Relationship Id="rId17" Type="http://schemas.openxmlformats.org/officeDocument/2006/relationships/tags" Target="../tags/tag949.xml"/><Relationship Id="rId16" Type="http://schemas.openxmlformats.org/officeDocument/2006/relationships/tags" Target="../tags/tag948.xml"/><Relationship Id="rId15" Type="http://schemas.openxmlformats.org/officeDocument/2006/relationships/tags" Target="../tags/tag947.xml"/><Relationship Id="rId141" Type="http://schemas.openxmlformats.org/officeDocument/2006/relationships/slideLayout" Target="../slideLayouts/slideLayout3.xml"/><Relationship Id="rId140" Type="http://schemas.openxmlformats.org/officeDocument/2006/relationships/tags" Target="../tags/tag1072.xml"/><Relationship Id="rId14" Type="http://schemas.openxmlformats.org/officeDocument/2006/relationships/tags" Target="../tags/tag946.xml"/><Relationship Id="rId139" Type="http://schemas.openxmlformats.org/officeDocument/2006/relationships/tags" Target="../tags/tag1071.xml"/><Relationship Id="rId138" Type="http://schemas.openxmlformats.org/officeDocument/2006/relationships/tags" Target="../tags/tag1070.xml"/><Relationship Id="rId137" Type="http://schemas.openxmlformats.org/officeDocument/2006/relationships/tags" Target="../tags/tag1069.xml"/><Relationship Id="rId136" Type="http://schemas.openxmlformats.org/officeDocument/2006/relationships/tags" Target="../tags/tag1068.xml"/><Relationship Id="rId135" Type="http://schemas.openxmlformats.org/officeDocument/2006/relationships/tags" Target="../tags/tag1067.xml"/><Relationship Id="rId134" Type="http://schemas.openxmlformats.org/officeDocument/2006/relationships/tags" Target="../tags/tag1066.xml"/><Relationship Id="rId133" Type="http://schemas.openxmlformats.org/officeDocument/2006/relationships/tags" Target="../tags/tag1065.xml"/><Relationship Id="rId132" Type="http://schemas.openxmlformats.org/officeDocument/2006/relationships/tags" Target="../tags/tag1064.xml"/><Relationship Id="rId131" Type="http://schemas.openxmlformats.org/officeDocument/2006/relationships/tags" Target="../tags/tag1063.xml"/><Relationship Id="rId130" Type="http://schemas.openxmlformats.org/officeDocument/2006/relationships/tags" Target="../tags/tag1062.xml"/><Relationship Id="rId13" Type="http://schemas.openxmlformats.org/officeDocument/2006/relationships/tags" Target="../tags/tag945.xml"/><Relationship Id="rId129" Type="http://schemas.openxmlformats.org/officeDocument/2006/relationships/tags" Target="../tags/tag1061.xml"/><Relationship Id="rId128" Type="http://schemas.openxmlformats.org/officeDocument/2006/relationships/tags" Target="../tags/tag1060.xml"/><Relationship Id="rId127" Type="http://schemas.openxmlformats.org/officeDocument/2006/relationships/tags" Target="../tags/tag1059.xml"/><Relationship Id="rId126" Type="http://schemas.openxmlformats.org/officeDocument/2006/relationships/tags" Target="../tags/tag1058.xml"/><Relationship Id="rId125" Type="http://schemas.openxmlformats.org/officeDocument/2006/relationships/tags" Target="../tags/tag1057.xml"/><Relationship Id="rId124" Type="http://schemas.openxmlformats.org/officeDocument/2006/relationships/tags" Target="../tags/tag1056.xml"/><Relationship Id="rId123" Type="http://schemas.openxmlformats.org/officeDocument/2006/relationships/tags" Target="../tags/tag1055.xml"/><Relationship Id="rId122" Type="http://schemas.openxmlformats.org/officeDocument/2006/relationships/tags" Target="../tags/tag1054.xml"/><Relationship Id="rId121" Type="http://schemas.openxmlformats.org/officeDocument/2006/relationships/tags" Target="../tags/tag1053.xml"/><Relationship Id="rId120" Type="http://schemas.openxmlformats.org/officeDocument/2006/relationships/tags" Target="../tags/tag1052.xml"/><Relationship Id="rId12" Type="http://schemas.openxmlformats.org/officeDocument/2006/relationships/tags" Target="../tags/tag944.xml"/><Relationship Id="rId119" Type="http://schemas.openxmlformats.org/officeDocument/2006/relationships/tags" Target="../tags/tag1051.xml"/><Relationship Id="rId118" Type="http://schemas.openxmlformats.org/officeDocument/2006/relationships/tags" Target="../tags/tag1050.xml"/><Relationship Id="rId117" Type="http://schemas.openxmlformats.org/officeDocument/2006/relationships/tags" Target="../tags/tag1049.xml"/><Relationship Id="rId116" Type="http://schemas.openxmlformats.org/officeDocument/2006/relationships/tags" Target="../tags/tag1048.xml"/><Relationship Id="rId115" Type="http://schemas.openxmlformats.org/officeDocument/2006/relationships/tags" Target="../tags/tag1047.xml"/><Relationship Id="rId114" Type="http://schemas.openxmlformats.org/officeDocument/2006/relationships/tags" Target="../tags/tag1046.xml"/><Relationship Id="rId113" Type="http://schemas.openxmlformats.org/officeDocument/2006/relationships/tags" Target="../tags/tag1045.xml"/><Relationship Id="rId112" Type="http://schemas.openxmlformats.org/officeDocument/2006/relationships/tags" Target="../tags/tag1044.xml"/><Relationship Id="rId111" Type="http://schemas.openxmlformats.org/officeDocument/2006/relationships/tags" Target="../tags/tag1043.xml"/><Relationship Id="rId110" Type="http://schemas.openxmlformats.org/officeDocument/2006/relationships/tags" Target="../tags/tag1042.xml"/><Relationship Id="rId11" Type="http://schemas.openxmlformats.org/officeDocument/2006/relationships/tags" Target="../tags/tag943.xml"/><Relationship Id="rId109" Type="http://schemas.openxmlformats.org/officeDocument/2006/relationships/tags" Target="../tags/tag1041.xml"/><Relationship Id="rId108" Type="http://schemas.openxmlformats.org/officeDocument/2006/relationships/tags" Target="../tags/tag1040.xml"/><Relationship Id="rId107" Type="http://schemas.openxmlformats.org/officeDocument/2006/relationships/tags" Target="../tags/tag1039.xml"/><Relationship Id="rId106" Type="http://schemas.openxmlformats.org/officeDocument/2006/relationships/tags" Target="../tags/tag1038.xml"/><Relationship Id="rId105" Type="http://schemas.openxmlformats.org/officeDocument/2006/relationships/tags" Target="../tags/tag1037.xml"/><Relationship Id="rId104" Type="http://schemas.openxmlformats.org/officeDocument/2006/relationships/tags" Target="../tags/tag1036.xml"/><Relationship Id="rId103" Type="http://schemas.openxmlformats.org/officeDocument/2006/relationships/tags" Target="../tags/tag1035.xml"/><Relationship Id="rId102" Type="http://schemas.openxmlformats.org/officeDocument/2006/relationships/tags" Target="../tags/tag1034.xml"/><Relationship Id="rId101" Type="http://schemas.openxmlformats.org/officeDocument/2006/relationships/tags" Target="../tags/tag1033.xml"/><Relationship Id="rId100" Type="http://schemas.openxmlformats.org/officeDocument/2006/relationships/tags" Target="../tags/tag1032.xml"/><Relationship Id="rId10" Type="http://schemas.openxmlformats.org/officeDocument/2006/relationships/tags" Target="../tags/tag942.xml"/><Relationship Id="rId1" Type="http://schemas.openxmlformats.org/officeDocument/2006/relationships/tags" Target="../tags/tag933.xml"/></Relationships>
</file>

<file path=ppt/slides/_rels/slide13.xml.rels><?xml version="1.0" encoding="UTF-8" standalone="yes"?>
<Relationships xmlns="http://schemas.openxmlformats.org/package/2006/relationships"><Relationship Id="rId99" Type="http://schemas.openxmlformats.org/officeDocument/2006/relationships/tags" Target="../tags/tag1171.xml"/><Relationship Id="rId98" Type="http://schemas.openxmlformats.org/officeDocument/2006/relationships/tags" Target="../tags/tag1170.xml"/><Relationship Id="rId97" Type="http://schemas.openxmlformats.org/officeDocument/2006/relationships/tags" Target="../tags/tag1169.xml"/><Relationship Id="rId96" Type="http://schemas.openxmlformats.org/officeDocument/2006/relationships/tags" Target="../tags/tag1168.xml"/><Relationship Id="rId95" Type="http://schemas.openxmlformats.org/officeDocument/2006/relationships/tags" Target="../tags/tag1167.xml"/><Relationship Id="rId94" Type="http://schemas.openxmlformats.org/officeDocument/2006/relationships/tags" Target="../tags/tag1166.xml"/><Relationship Id="rId93" Type="http://schemas.openxmlformats.org/officeDocument/2006/relationships/tags" Target="../tags/tag1165.xml"/><Relationship Id="rId92" Type="http://schemas.openxmlformats.org/officeDocument/2006/relationships/tags" Target="../tags/tag1164.xml"/><Relationship Id="rId91" Type="http://schemas.openxmlformats.org/officeDocument/2006/relationships/tags" Target="../tags/tag1163.xml"/><Relationship Id="rId90" Type="http://schemas.openxmlformats.org/officeDocument/2006/relationships/tags" Target="../tags/tag1162.xml"/><Relationship Id="rId9" Type="http://schemas.openxmlformats.org/officeDocument/2006/relationships/tags" Target="../tags/tag1081.xml"/><Relationship Id="rId89" Type="http://schemas.openxmlformats.org/officeDocument/2006/relationships/tags" Target="../tags/tag1161.xml"/><Relationship Id="rId88" Type="http://schemas.openxmlformats.org/officeDocument/2006/relationships/tags" Target="../tags/tag1160.xml"/><Relationship Id="rId87" Type="http://schemas.openxmlformats.org/officeDocument/2006/relationships/tags" Target="../tags/tag1159.xml"/><Relationship Id="rId86" Type="http://schemas.openxmlformats.org/officeDocument/2006/relationships/tags" Target="../tags/tag1158.xml"/><Relationship Id="rId85" Type="http://schemas.openxmlformats.org/officeDocument/2006/relationships/tags" Target="../tags/tag1157.xml"/><Relationship Id="rId84" Type="http://schemas.openxmlformats.org/officeDocument/2006/relationships/tags" Target="../tags/tag1156.xml"/><Relationship Id="rId83" Type="http://schemas.openxmlformats.org/officeDocument/2006/relationships/tags" Target="../tags/tag1155.xml"/><Relationship Id="rId82" Type="http://schemas.openxmlformats.org/officeDocument/2006/relationships/tags" Target="../tags/tag1154.xml"/><Relationship Id="rId81" Type="http://schemas.openxmlformats.org/officeDocument/2006/relationships/tags" Target="../tags/tag1153.xml"/><Relationship Id="rId80" Type="http://schemas.openxmlformats.org/officeDocument/2006/relationships/tags" Target="../tags/tag1152.xml"/><Relationship Id="rId8" Type="http://schemas.openxmlformats.org/officeDocument/2006/relationships/tags" Target="../tags/tag1080.xml"/><Relationship Id="rId79" Type="http://schemas.openxmlformats.org/officeDocument/2006/relationships/tags" Target="../tags/tag1151.xml"/><Relationship Id="rId78" Type="http://schemas.openxmlformats.org/officeDocument/2006/relationships/tags" Target="../tags/tag1150.xml"/><Relationship Id="rId77" Type="http://schemas.openxmlformats.org/officeDocument/2006/relationships/tags" Target="../tags/tag1149.xml"/><Relationship Id="rId76" Type="http://schemas.openxmlformats.org/officeDocument/2006/relationships/tags" Target="../tags/tag1148.xml"/><Relationship Id="rId75" Type="http://schemas.openxmlformats.org/officeDocument/2006/relationships/tags" Target="../tags/tag1147.xml"/><Relationship Id="rId74" Type="http://schemas.openxmlformats.org/officeDocument/2006/relationships/tags" Target="../tags/tag1146.xml"/><Relationship Id="rId73" Type="http://schemas.openxmlformats.org/officeDocument/2006/relationships/tags" Target="../tags/tag1145.xml"/><Relationship Id="rId72" Type="http://schemas.openxmlformats.org/officeDocument/2006/relationships/tags" Target="../tags/tag1144.xml"/><Relationship Id="rId71" Type="http://schemas.openxmlformats.org/officeDocument/2006/relationships/tags" Target="../tags/tag1143.xml"/><Relationship Id="rId70" Type="http://schemas.openxmlformats.org/officeDocument/2006/relationships/tags" Target="../tags/tag1142.xml"/><Relationship Id="rId7" Type="http://schemas.openxmlformats.org/officeDocument/2006/relationships/tags" Target="../tags/tag1079.xml"/><Relationship Id="rId69" Type="http://schemas.openxmlformats.org/officeDocument/2006/relationships/tags" Target="../tags/tag1141.xml"/><Relationship Id="rId68" Type="http://schemas.openxmlformats.org/officeDocument/2006/relationships/tags" Target="../tags/tag1140.xml"/><Relationship Id="rId67" Type="http://schemas.openxmlformats.org/officeDocument/2006/relationships/tags" Target="../tags/tag1139.xml"/><Relationship Id="rId66" Type="http://schemas.openxmlformats.org/officeDocument/2006/relationships/tags" Target="../tags/tag1138.xml"/><Relationship Id="rId65" Type="http://schemas.openxmlformats.org/officeDocument/2006/relationships/tags" Target="../tags/tag1137.xml"/><Relationship Id="rId64" Type="http://schemas.openxmlformats.org/officeDocument/2006/relationships/tags" Target="../tags/tag1136.xml"/><Relationship Id="rId63" Type="http://schemas.openxmlformats.org/officeDocument/2006/relationships/tags" Target="../tags/tag1135.xml"/><Relationship Id="rId62" Type="http://schemas.openxmlformats.org/officeDocument/2006/relationships/tags" Target="../tags/tag1134.xml"/><Relationship Id="rId61" Type="http://schemas.openxmlformats.org/officeDocument/2006/relationships/tags" Target="../tags/tag1133.xml"/><Relationship Id="rId60" Type="http://schemas.openxmlformats.org/officeDocument/2006/relationships/tags" Target="../tags/tag1132.xml"/><Relationship Id="rId6" Type="http://schemas.openxmlformats.org/officeDocument/2006/relationships/tags" Target="../tags/tag1078.xml"/><Relationship Id="rId59" Type="http://schemas.openxmlformats.org/officeDocument/2006/relationships/tags" Target="../tags/tag1131.xml"/><Relationship Id="rId58" Type="http://schemas.openxmlformats.org/officeDocument/2006/relationships/tags" Target="../tags/tag1130.xml"/><Relationship Id="rId57" Type="http://schemas.openxmlformats.org/officeDocument/2006/relationships/tags" Target="../tags/tag1129.xml"/><Relationship Id="rId56" Type="http://schemas.openxmlformats.org/officeDocument/2006/relationships/tags" Target="../tags/tag1128.xml"/><Relationship Id="rId55" Type="http://schemas.openxmlformats.org/officeDocument/2006/relationships/tags" Target="../tags/tag1127.xml"/><Relationship Id="rId54" Type="http://schemas.openxmlformats.org/officeDocument/2006/relationships/tags" Target="../tags/tag1126.xml"/><Relationship Id="rId53" Type="http://schemas.openxmlformats.org/officeDocument/2006/relationships/tags" Target="../tags/tag1125.xml"/><Relationship Id="rId52" Type="http://schemas.openxmlformats.org/officeDocument/2006/relationships/tags" Target="../tags/tag1124.xml"/><Relationship Id="rId51" Type="http://schemas.openxmlformats.org/officeDocument/2006/relationships/tags" Target="../tags/tag1123.xml"/><Relationship Id="rId50" Type="http://schemas.openxmlformats.org/officeDocument/2006/relationships/tags" Target="../tags/tag1122.xml"/><Relationship Id="rId5" Type="http://schemas.openxmlformats.org/officeDocument/2006/relationships/tags" Target="../tags/tag1077.xml"/><Relationship Id="rId49" Type="http://schemas.openxmlformats.org/officeDocument/2006/relationships/tags" Target="../tags/tag1121.xml"/><Relationship Id="rId48" Type="http://schemas.openxmlformats.org/officeDocument/2006/relationships/tags" Target="../tags/tag1120.xml"/><Relationship Id="rId47" Type="http://schemas.openxmlformats.org/officeDocument/2006/relationships/tags" Target="../tags/tag1119.xml"/><Relationship Id="rId46" Type="http://schemas.openxmlformats.org/officeDocument/2006/relationships/tags" Target="../tags/tag1118.xml"/><Relationship Id="rId45" Type="http://schemas.openxmlformats.org/officeDocument/2006/relationships/tags" Target="../tags/tag1117.xml"/><Relationship Id="rId44" Type="http://schemas.openxmlformats.org/officeDocument/2006/relationships/tags" Target="../tags/tag1116.xml"/><Relationship Id="rId43" Type="http://schemas.openxmlformats.org/officeDocument/2006/relationships/tags" Target="../tags/tag1115.xml"/><Relationship Id="rId42" Type="http://schemas.openxmlformats.org/officeDocument/2006/relationships/tags" Target="../tags/tag1114.xml"/><Relationship Id="rId41" Type="http://schemas.openxmlformats.org/officeDocument/2006/relationships/tags" Target="../tags/tag1113.xml"/><Relationship Id="rId40" Type="http://schemas.openxmlformats.org/officeDocument/2006/relationships/tags" Target="../tags/tag1112.xml"/><Relationship Id="rId4" Type="http://schemas.openxmlformats.org/officeDocument/2006/relationships/tags" Target="../tags/tag1076.xml"/><Relationship Id="rId39" Type="http://schemas.openxmlformats.org/officeDocument/2006/relationships/tags" Target="../tags/tag1111.xml"/><Relationship Id="rId38" Type="http://schemas.openxmlformats.org/officeDocument/2006/relationships/tags" Target="../tags/tag1110.xml"/><Relationship Id="rId37" Type="http://schemas.openxmlformats.org/officeDocument/2006/relationships/tags" Target="../tags/tag1109.xml"/><Relationship Id="rId36" Type="http://schemas.openxmlformats.org/officeDocument/2006/relationships/tags" Target="../tags/tag1108.xml"/><Relationship Id="rId35" Type="http://schemas.openxmlformats.org/officeDocument/2006/relationships/tags" Target="../tags/tag1107.xml"/><Relationship Id="rId34" Type="http://schemas.openxmlformats.org/officeDocument/2006/relationships/tags" Target="../tags/tag1106.xml"/><Relationship Id="rId33" Type="http://schemas.openxmlformats.org/officeDocument/2006/relationships/tags" Target="../tags/tag1105.xml"/><Relationship Id="rId32" Type="http://schemas.openxmlformats.org/officeDocument/2006/relationships/tags" Target="../tags/tag1104.xml"/><Relationship Id="rId31" Type="http://schemas.openxmlformats.org/officeDocument/2006/relationships/tags" Target="../tags/tag1103.xml"/><Relationship Id="rId30" Type="http://schemas.openxmlformats.org/officeDocument/2006/relationships/tags" Target="../tags/tag1102.xml"/><Relationship Id="rId3" Type="http://schemas.openxmlformats.org/officeDocument/2006/relationships/tags" Target="../tags/tag1075.xml"/><Relationship Id="rId29" Type="http://schemas.openxmlformats.org/officeDocument/2006/relationships/tags" Target="../tags/tag1101.xml"/><Relationship Id="rId28" Type="http://schemas.openxmlformats.org/officeDocument/2006/relationships/tags" Target="../tags/tag1100.xml"/><Relationship Id="rId27" Type="http://schemas.openxmlformats.org/officeDocument/2006/relationships/tags" Target="../tags/tag1099.xml"/><Relationship Id="rId26" Type="http://schemas.openxmlformats.org/officeDocument/2006/relationships/tags" Target="../tags/tag1098.xml"/><Relationship Id="rId25" Type="http://schemas.openxmlformats.org/officeDocument/2006/relationships/tags" Target="../tags/tag1097.xml"/><Relationship Id="rId24" Type="http://schemas.openxmlformats.org/officeDocument/2006/relationships/tags" Target="../tags/tag1096.xml"/><Relationship Id="rId23" Type="http://schemas.openxmlformats.org/officeDocument/2006/relationships/tags" Target="../tags/tag1095.xml"/><Relationship Id="rId22" Type="http://schemas.openxmlformats.org/officeDocument/2006/relationships/tags" Target="../tags/tag1094.xml"/><Relationship Id="rId21" Type="http://schemas.openxmlformats.org/officeDocument/2006/relationships/tags" Target="../tags/tag1093.xml"/><Relationship Id="rId20" Type="http://schemas.openxmlformats.org/officeDocument/2006/relationships/tags" Target="../tags/tag1092.xml"/><Relationship Id="rId2" Type="http://schemas.openxmlformats.org/officeDocument/2006/relationships/tags" Target="../tags/tag1074.xml"/><Relationship Id="rId19" Type="http://schemas.openxmlformats.org/officeDocument/2006/relationships/tags" Target="../tags/tag1091.xml"/><Relationship Id="rId18" Type="http://schemas.openxmlformats.org/officeDocument/2006/relationships/tags" Target="../tags/tag1090.xml"/><Relationship Id="rId17" Type="http://schemas.openxmlformats.org/officeDocument/2006/relationships/tags" Target="../tags/tag1089.xml"/><Relationship Id="rId16" Type="http://schemas.openxmlformats.org/officeDocument/2006/relationships/tags" Target="../tags/tag1088.xml"/><Relationship Id="rId15" Type="http://schemas.openxmlformats.org/officeDocument/2006/relationships/tags" Target="../tags/tag1087.xml"/><Relationship Id="rId14" Type="http://schemas.openxmlformats.org/officeDocument/2006/relationships/tags" Target="../tags/tag1086.xml"/><Relationship Id="rId134" Type="http://schemas.openxmlformats.org/officeDocument/2006/relationships/slideLayout" Target="../slideLayouts/slideLayout3.xml"/><Relationship Id="rId133" Type="http://schemas.openxmlformats.org/officeDocument/2006/relationships/tags" Target="../tags/tag1205.xml"/><Relationship Id="rId132" Type="http://schemas.openxmlformats.org/officeDocument/2006/relationships/tags" Target="../tags/tag1204.xml"/><Relationship Id="rId131" Type="http://schemas.openxmlformats.org/officeDocument/2006/relationships/tags" Target="../tags/tag1203.xml"/><Relationship Id="rId130" Type="http://schemas.openxmlformats.org/officeDocument/2006/relationships/tags" Target="../tags/tag1202.xml"/><Relationship Id="rId13" Type="http://schemas.openxmlformats.org/officeDocument/2006/relationships/tags" Target="../tags/tag1085.xml"/><Relationship Id="rId129" Type="http://schemas.openxmlformats.org/officeDocument/2006/relationships/tags" Target="../tags/tag1201.xml"/><Relationship Id="rId128" Type="http://schemas.openxmlformats.org/officeDocument/2006/relationships/tags" Target="../tags/tag1200.xml"/><Relationship Id="rId127" Type="http://schemas.openxmlformats.org/officeDocument/2006/relationships/tags" Target="../tags/tag1199.xml"/><Relationship Id="rId126" Type="http://schemas.openxmlformats.org/officeDocument/2006/relationships/tags" Target="../tags/tag1198.xml"/><Relationship Id="rId125" Type="http://schemas.openxmlformats.org/officeDocument/2006/relationships/tags" Target="../tags/tag1197.xml"/><Relationship Id="rId124" Type="http://schemas.openxmlformats.org/officeDocument/2006/relationships/tags" Target="../tags/tag1196.xml"/><Relationship Id="rId123" Type="http://schemas.openxmlformats.org/officeDocument/2006/relationships/tags" Target="../tags/tag1195.xml"/><Relationship Id="rId122" Type="http://schemas.openxmlformats.org/officeDocument/2006/relationships/tags" Target="../tags/tag1194.xml"/><Relationship Id="rId121" Type="http://schemas.openxmlformats.org/officeDocument/2006/relationships/tags" Target="../tags/tag1193.xml"/><Relationship Id="rId120" Type="http://schemas.openxmlformats.org/officeDocument/2006/relationships/tags" Target="../tags/tag1192.xml"/><Relationship Id="rId12" Type="http://schemas.openxmlformats.org/officeDocument/2006/relationships/tags" Target="../tags/tag1084.xml"/><Relationship Id="rId119" Type="http://schemas.openxmlformats.org/officeDocument/2006/relationships/tags" Target="../tags/tag1191.xml"/><Relationship Id="rId118" Type="http://schemas.openxmlformats.org/officeDocument/2006/relationships/tags" Target="../tags/tag1190.xml"/><Relationship Id="rId117" Type="http://schemas.openxmlformats.org/officeDocument/2006/relationships/tags" Target="../tags/tag1189.xml"/><Relationship Id="rId116" Type="http://schemas.openxmlformats.org/officeDocument/2006/relationships/tags" Target="../tags/tag1188.xml"/><Relationship Id="rId115" Type="http://schemas.openxmlformats.org/officeDocument/2006/relationships/tags" Target="../tags/tag1187.xml"/><Relationship Id="rId114" Type="http://schemas.openxmlformats.org/officeDocument/2006/relationships/tags" Target="../tags/tag1186.xml"/><Relationship Id="rId113" Type="http://schemas.openxmlformats.org/officeDocument/2006/relationships/tags" Target="../tags/tag1185.xml"/><Relationship Id="rId112" Type="http://schemas.openxmlformats.org/officeDocument/2006/relationships/tags" Target="../tags/tag1184.xml"/><Relationship Id="rId111" Type="http://schemas.openxmlformats.org/officeDocument/2006/relationships/tags" Target="../tags/tag1183.xml"/><Relationship Id="rId110" Type="http://schemas.openxmlformats.org/officeDocument/2006/relationships/tags" Target="../tags/tag1182.xml"/><Relationship Id="rId11" Type="http://schemas.openxmlformats.org/officeDocument/2006/relationships/tags" Target="../tags/tag1083.xml"/><Relationship Id="rId109" Type="http://schemas.openxmlformats.org/officeDocument/2006/relationships/tags" Target="../tags/tag1181.xml"/><Relationship Id="rId108" Type="http://schemas.openxmlformats.org/officeDocument/2006/relationships/tags" Target="../tags/tag1180.xml"/><Relationship Id="rId107" Type="http://schemas.openxmlformats.org/officeDocument/2006/relationships/tags" Target="../tags/tag1179.xml"/><Relationship Id="rId106" Type="http://schemas.openxmlformats.org/officeDocument/2006/relationships/tags" Target="../tags/tag1178.xml"/><Relationship Id="rId105" Type="http://schemas.openxmlformats.org/officeDocument/2006/relationships/tags" Target="../tags/tag1177.xml"/><Relationship Id="rId104" Type="http://schemas.openxmlformats.org/officeDocument/2006/relationships/tags" Target="../tags/tag1176.xml"/><Relationship Id="rId103" Type="http://schemas.openxmlformats.org/officeDocument/2006/relationships/tags" Target="../tags/tag1175.xml"/><Relationship Id="rId102" Type="http://schemas.openxmlformats.org/officeDocument/2006/relationships/tags" Target="../tags/tag1174.xml"/><Relationship Id="rId101" Type="http://schemas.openxmlformats.org/officeDocument/2006/relationships/tags" Target="../tags/tag1173.xml"/><Relationship Id="rId100" Type="http://schemas.openxmlformats.org/officeDocument/2006/relationships/tags" Target="../tags/tag1172.xml"/><Relationship Id="rId10" Type="http://schemas.openxmlformats.org/officeDocument/2006/relationships/tags" Target="../tags/tag1082.xml"/><Relationship Id="rId1" Type="http://schemas.openxmlformats.org/officeDocument/2006/relationships/tags" Target="../tags/tag1073.xml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tags" Target="../tags/tag1214.xml"/><Relationship Id="rId8" Type="http://schemas.openxmlformats.org/officeDocument/2006/relationships/tags" Target="../tags/tag1213.xml"/><Relationship Id="rId7" Type="http://schemas.openxmlformats.org/officeDocument/2006/relationships/tags" Target="../tags/tag1212.xml"/><Relationship Id="rId6" Type="http://schemas.openxmlformats.org/officeDocument/2006/relationships/tags" Target="../tags/tag1211.xml"/><Relationship Id="rId59" Type="http://schemas.openxmlformats.org/officeDocument/2006/relationships/slideLayout" Target="../slideLayouts/slideLayout3.xml"/><Relationship Id="rId58" Type="http://schemas.openxmlformats.org/officeDocument/2006/relationships/tags" Target="../tags/tag1263.xml"/><Relationship Id="rId57" Type="http://schemas.openxmlformats.org/officeDocument/2006/relationships/tags" Target="../tags/tag1262.xml"/><Relationship Id="rId56" Type="http://schemas.openxmlformats.org/officeDocument/2006/relationships/tags" Target="../tags/tag1261.xml"/><Relationship Id="rId55" Type="http://schemas.openxmlformats.org/officeDocument/2006/relationships/tags" Target="../tags/tag1260.xml"/><Relationship Id="rId54" Type="http://schemas.openxmlformats.org/officeDocument/2006/relationships/tags" Target="../tags/tag1259.xml"/><Relationship Id="rId53" Type="http://schemas.openxmlformats.org/officeDocument/2006/relationships/tags" Target="../tags/tag1258.xml"/><Relationship Id="rId52" Type="http://schemas.openxmlformats.org/officeDocument/2006/relationships/tags" Target="../tags/tag1257.xml"/><Relationship Id="rId51" Type="http://schemas.openxmlformats.org/officeDocument/2006/relationships/tags" Target="../tags/tag1256.xml"/><Relationship Id="rId50" Type="http://schemas.openxmlformats.org/officeDocument/2006/relationships/tags" Target="../tags/tag1255.xml"/><Relationship Id="rId5" Type="http://schemas.openxmlformats.org/officeDocument/2006/relationships/tags" Target="../tags/tag1210.xml"/><Relationship Id="rId49" Type="http://schemas.openxmlformats.org/officeDocument/2006/relationships/tags" Target="../tags/tag1254.xml"/><Relationship Id="rId48" Type="http://schemas.openxmlformats.org/officeDocument/2006/relationships/tags" Target="../tags/tag1253.xml"/><Relationship Id="rId47" Type="http://schemas.openxmlformats.org/officeDocument/2006/relationships/tags" Target="../tags/tag1252.xml"/><Relationship Id="rId46" Type="http://schemas.openxmlformats.org/officeDocument/2006/relationships/tags" Target="../tags/tag1251.xml"/><Relationship Id="rId45" Type="http://schemas.openxmlformats.org/officeDocument/2006/relationships/tags" Target="../tags/tag1250.xml"/><Relationship Id="rId44" Type="http://schemas.openxmlformats.org/officeDocument/2006/relationships/tags" Target="../tags/tag1249.xml"/><Relationship Id="rId43" Type="http://schemas.openxmlformats.org/officeDocument/2006/relationships/tags" Target="../tags/tag1248.xml"/><Relationship Id="rId42" Type="http://schemas.openxmlformats.org/officeDocument/2006/relationships/tags" Target="../tags/tag1247.xml"/><Relationship Id="rId41" Type="http://schemas.openxmlformats.org/officeDocument/2006/relationships/tags" Target="../tags/tag1246.xml"/><Relationship Id="rId40" Type="http://schemas.openxmlformats.org/officeDocument/2006/relationships/tags" Target="../tags/tag1245.xml"/><Relationship Id="rId4" Type="http://schemas.openxmlformats.org/officeDocument/2006/relationships/tags" Target="../tags/tag1209.xml"/><Relationship Id="rId39" Type="http://schemas.openxmlformats.org/officeDocument/2006/relationships/tags" Target="../tags/tag1244.xml"/><Relationship Id="rId38" Type="http://schemas.openxmlformats.org/officeDocument/2006/relationships/tags" Target="../tags/tag1243.xml"/><Relationship Id="rId37" Type="http://schemas.openxmlformats.org/officeDocument/2006/relationships/tags" Target="../tags/tag1242.xml"/><Relationship Id="rId36" Type="http://schemas.openxmlformats.org/officeDocument/2006/relationships/tags" Target="../tags/tag1241.xml"/><Relationship Id="rId35" Type="http://schemas.openxmlformats.org/officeDocument/2006/relationships/tags" Target="../tags/tag1240.xml"/><Relationship Id="rId34" Type="http://schemas.openxmlformats.org/officeDocument/2006/relationships/tags" Target="../tags/tag1239.xml"/><Relationship Id="rId33" Type="http://schemas.openxmlformats.org/officeDocument/2006/relationships/tags" Target="../tags/tag1238.xml"/><Relationship Id="rId32" Type="http://schemas.openxmlformats.org/officeDocument/2006/relationships/tags" Target="../tags/tag1237.xml"/><Relationship Id="rId31" Type="http://schemas.openxmlformats.org/officeDocument/2006/relationships/tags" Target="../tags/tag1236.xml"/><Relationship Id="rId30" Type="http://schemas.openxmlformats.org/officeDocument/2006/relationships/tags" Target="../tags/tag1235.xml"/><Relationship Id="rId3" Type="http://schemas.openxmlformats.org/officeDocument/2006/relationships/tags" Target="../tags/tag1208.xml"/><Relationship Id="rId29" Type="http://schemas.openxmlformats.org/officeDocument/2006/relationships/tags" Target="../tags/tag1234.xml"/><Relationship Id="rId28" Type="http://schemas.openxmlformats.org/officeDocument/2006/relationships/tags" Target="../tags/tag1233.xml"/><Relationship Id="rId27" Type="http://schemas.openxmlformats.org/officeDocument/2006/relationships/tags" Target="../tags/tag1232.xml"/><Relationship Id="rId26" Type="http://schemas.openxmlformats.org/officeDocument/2006/relationships/tags" Target="../tags/tag1231.xml"/><Relationship Id="rId25" Type="http://schemas.openxmlformats.org/officeDocument/2006/relationships/tags" Target="../tags/tag1230.xml"/><Relationship Id="rId24" Type="http://schemas.openxmlformats.org/officeDocument/2006/relationships/tags" Target="../tags/tag1229.xml"/><Relationship Id="rId23" Type="http://schemas.openxmlformats.org/officeDocument/2006/relationships/tags" Target="../tags/tag1228.xml"/><Relationship Id="rId22" Type="http://schemas.openxmlformats.org/officeDocument/2006/relationships/tags" Target="../tags/tag1227.xml"/><Relationship Id="rId21" Type="http://schemas.openxmlformats.org/officeDocument/2006/relationships/tags" Target="../tags/tag1226.xml"/><Relationship Id="rId20" Type="http://schemas.openxmlformats.org/officeDocument/2006/relationships/tags" Target="../tags/tag1225.xml"/><Relationship Id="rId2" Type="http://schemas.openxmlformats.org/officeDocument/2006/relationships/tags" Target="../tags/tag1207.xml"/><Relationship Id="rId19" Type="http://schemas.openxmlformats.org/officeDocument/2006/relationships/tags" Target="../tags/tag1224.xml"/><Relationship Id="rId18" Type="http://schemas.openxmlformats.org/officeDocument/2006/relationships/tags" Target="../tags/tag1223.xml"/><Relationship Id="rId17" Type="http://schemas.openxmlformats.org/officeDocument/2006/relationships/tags" Target="../tags/tag1222.xml"/><Relationship Id="rId16" Type="http://schemas.openxmlformats.org/officeDocument/2006/relationships/tags" Target="../tags/tag1221.xml"/><Relationship Id="rId15" Type="http://schemas.openxmlformats.org/officeDocument/2006/relationships/tags" Target="../tags/tag1220.xml"/><Relationship Id="rId14" Type="http://schemas.openxmlformats.org/officeDocument/2006/relationships/tags" Target="../tags/tag1219.xml"/><Relationship Id="rId13" Type="http://schemas.openxmlformats.org/officeDocument/2006/relationships/tags" Target="../tags/tag1218.xml"/><Relationship Id="rId12" Type="http://schemas.openxmlformats.org/officeDocument/2006/relationships/tags" Target="../tags/tag1217.xml"/><Relationship Id="rId11" Type="http://schemas.openxmlformats.org/officeDocument/2006/relationships/tags" Target="../tags/tag1216.xml"/><Relationship Id="rId10" Type="http://schemas.openxmlformats.org/officeDocument/2006/relationships/tags" Target="../tags/tag1215.xml"/><Relationship Id="rId1" Type="http://schemas.openxmlformats.org/officeDocument/2006/relationships/tags" Target="../tags/tag1206.xml"/></Relationships>
</file>

<file path=ppt/slides/_rels/slide15.xml.rels><?xml version="1.0" encoding="UTF-8" standalone="yes"?>
<Relationships xmlns="http://schemas.openxmlformats.org/package/2006/relationships"><Relationship Id="rId99" Type="http://schemas.openxmlformats.org/officeDocument/2006/relationships/tags" Target="../tags/tag1362.xml"/><Relationship Id="rId98" Type="http://schemas.openxmlformats.org/officeDocument/2006/relationships/tags" Target="../tags/tag1361.xml"/><Relationship Id="rId97" Type="http://schemas.openxmlformats.org/officeDocument/2006/relationships/tags" Target="../tags/tag1360.xml"/><Relationship Id="rId96" Type="http://schemas.openxmlformats.org/officeDocument/2006/relationships/tags" Target="../tags/tag1359.xml"/><Relationship Id="rId95" Type="http://schemas.openxmlformats.org/officeDocument/2006/relationships/tags" Target="../tags/tag1358.xml"/><Relationship Id="rId94" Type="http://schemas.openxmlformats.org/officeDocument/2006/relationships/tags" Target="../tags/tag1357.xml"/><Relationship Id="rId93" Type="http://schemas.openxmlformats.org/officeDocument/2006/relationships/tags" Target="../tags/tag1356.xml"/><Relationship Id="rId92" Type="http://schemas.openxmlformats.org/officeDocument/2006/relationships/tags" Target="../tags/tag1355.xml"/><Relationship Id="rId91" Type="http://schemas.openxmlformats.org/officeDocument/2006/relationships/tags" Target="../tags/tag1354.xml"/><Relationship Id="rId90" Type="http://schemas.openxmlformats.org/officeDocument/2006/relationships/tags" Target="../tags/tag1353.xml"/><Relationship Id="rId9" Type="http://schemas.openxmlformats.org/officeDocument/2006/relationships/tags" Target="../tags/tag1272.xml"/><Relationship Id="rId89" Type="http://schemas.openxmlformats.org/officeDocument/2006/relationships/tags" Target="../tags/tag1352.xml"/><Relationship Id="rId88" Type="http://schemas.openxmlformats.org/officeDocument/2006/relationships/tags" Target="../tags/tag1351.xml"/><Relationship Id="rId87" Type="http://schemas.openxmlformats.org/officeDocument/2006/relationships/tags" Target="../tags/tag1350.xml"/><Relationship Id="rId86" Type="http://schemas.openxmlformats.org/officeDocument/2006/relationships/tags" Target="../tags/tag1349.xml"/><Relationship Id="rId85" Type="http://schemas.openxmlformats.org/officeDocument/2006/relationships/tags" Target="../tags/tag1348.xml"/><Relationship Id="rId84" Type="http://schemas.openxmlformats.org/officeDocument/2006/relationships/tags" Target="../tags/tag1347.xml"/><Relationship Id="rId83" Type="http://schemas.openxmlformats.org/officeDocument/2006/relationships/tags" Target="../tags/tag1346.xml"/><Relationship Id="rId82" Type="http://schemas.openxmlformats.org/officeDocument/2006/relationships/tags" Target="../tags/tag1345.xml"/><Relationship Id="rId81" Type="http://schemas.openxmlformats.org/officeDocument/2006/relationships/tags" Target="../tags/tag1344.xml"/><Relationship Id="rId80" Type="http://schemas.openxmlformats.org/officeDocument/2006/relationships/tags" Target="../tags/tag1343.xml"/><Relationship Id="rId8" Type="http://schemas.openxmlformats.org/officeDocument/2006/relationships/tags" Target="../tags/tag1271.xml"/><Relationship Id="rId79" Type="http://schemas.openxmlformats.org/officeDocument/2006/relationships/tags" Target="../tags/tag1342.xml"/><Relationship Id="rId78" Type="http://schemas.openxmlformats.org/officeDocument/2006/relationships/tags" Target="../tags/tag1341.xml"/><Relationship Id="rId77" Type="http://schemas.openxmlformats.org/officeDocument/2006/relationships/tags" Target="../tags/tag1340.xml"/><Relationship Id="rId76" Type="http://schemas.openxmlformats.org/officeDocument/2006/relationships/tags" Target="../tags/tag1339.xml"/><Relationship Id="rId75" Type="http://schemas.openxmlformats.org/officeDocument/2006/relationships/tags" Target="../tags/tag1338.xml"/><Relationship Id="rId74" Type="http://schemas.openxmlformats.org/officeDocument/2006/relationships/tags" Target="../tags/tag1337.xml"/><Relationship Id="rId73" Type="http://schemas.openxmlformats.org/officeDocument/2006/relationships/tags" Target="../tags/tag1336.xml"/><Relationship Id="rId72" Type="http://schemas.openxmlformats.org/officeDocument/2006/relationships/tags" Target="../tags/tag1335.xml"/><Relationship Id="rId71" Type="http://schemas.openxmlformats.org/officeDocument/2006/relationships/tags" Target="../tags/tag1334.xml"/><Relationship Id="rId70" Type="http://schemas.openxmlformats.org/officeDocument/2006/relationships/tags" Target="../tags/tag1333.xml"/><Relationship Id="rId7" Type="http://schemas.openxmlformats.org/officeDocument/2006/relationships/tags" Target="../tags/tag1270.xml"/><Relationship Id="rId69" Type="http://schemas.openxmlformats.org/officeDocument/2006/relationships/tags" Target="../tags/tag1332.xml"/><Relationship Id="rId68" Type="http://schemas.openxmlformats.org/officeDocument/2006/relationships/tags" Target="../tags/tag1331.xml"/><Relationship Id="rId67" Type="http://schemas.openxmlformats.org/officeDocument/2006/relationships/tags" Target="../tags/tag1330.xml"/><Relationship Id="rId66" Type="http://schemas.openxmlformats.org/officeDocument/2006/relationships/tags" Target="../tags/tag1329.xml"/><Relationship Id="rId65" Type="http://schemas.openxmlformats.org/officeDocument/2006/relationships/tags" Target="../tags/tag1328.xml"/><Relationship Id="rId64" Type="http://schemas.openxmlformats.org/officeDocument/2006/relationships/tags" Target="../tags/tag1327.xml"/><Relationship Id="rId63" Type="http://schemas.openxmlformats.org/officeDocument/2006/relationships/tags" Target="../tags/tag1326.xml"/><Relationship Id="rId62" Type="http://schemas.openxmlformats.org/officeDocument/2006/relationships/tags" Target="../tags/tag1325.xml"/><Relationship Id="rId61" Type="http://schemas.openxmlformats.org/officeDocument/2006/relationships/tags" Target="../tags/tag1324.xml"/><Relationship Id="rId60" Type="http://schemas.openxmlformats.org/officeDocument/2006/relationships/tags" Target="../tags/tag1323.xml"/><Relationship Id="rId6" Type="http://schemas.openxmlformats.org/officeDocument/2006/relationships/tags" Target="../tags/tag1269.xml"/><Relationship Id="rId59" Type="http://schemas.openxmlformats.org/officeDocument/2006/relationships/tags" Target="../tags/tag1322.xml"/><Relationship Id="rId58" Type="http://schemas.openxmlformats.org/officeDocument/2006/relationships/tags" Target="../tags/tag1321.xml"/><Relationship Id="rId57" Type="http://schemas.openxmlformats.org/officeDocument/2006/relationships/tags" Target="../tags/tag1320.xml"/><Relationship Id="rId56" Type="http://schemas.openxmlformats.org/officeDocument/2006/relationships/tags" Target="../tags/tag1319.xml"/><Relationship Id="rId55" Type="http://schemas.openxmlformats.org/officeDocument/2006/relationships/tags" Target="../tags/tag1318.xml"/><Relationship Id="rId54" Type="http://schemas.openxmlformats.org/officeDocument/2006/relationships/tags" Target="../tags/tag1317.xml"/><Relationship Id="rId53" Type="http://schemas.openxmlformats.org/officeDocument/2006/relationships/tags" Target="../tags/tag1316.xml"/><Relationship Id="rId52" Type="http://schemas.openxmlformats.org/officeDocument/2006/relationships/tags" Target="../tags/tag1315.xml"/><Relationship Id="rId51" Type="http://schemas.openxmlformats.org/officeDocument/2006/relationships/tags" Target="../tags/tag1314.xml"/><Relationship Id="rId50" Type="http://schemas.openxmlformats.org/officeDocument/2006/relationships/tags" Target="../tags/tag1313.xml"/><Relationship Id="rId5" Type="http://schemas.openxmlformats.org/officeDocument/2006/relationships/tags" Target="../tags/tag1268.xml"/><Relationship Id="rId49" Type="http://schemas.openxmlformats.org/officeDocument/2006/relationships/tags" Target="../tags/tag1312.xml"/><Relationship Id="rId48" Type="http://schemas.openxmlformats.org/officeDocument/2006/relationships/tags" Target="../tags/tag1311.xml"/><Relationship Id="rId47" Type="http://schemas.openxmlformats.org/officeDocument/2006/relationships/tags" Target="../tags/tag1310.xml"/><Relationship Id="rId46" Type="http://schemas.openxmlformats.org/officeDocument/2006/relationships/tags" Target="../tags/tag1309.xml"/><Relationship Id="rId45" Type="http://schemas.openxmlformats.org/officeDocument/2006/relationships/tags" Target="../tags/tag1308.xml"/><Relationship Id="rId44" Type="http://schemas.openxmlformats.org/officeDocument/2006/relationships/tags" Target="../tags/tag1307.xml"/><Relationship Id="rId43" Type="http://schemas.openxmlformats.org/officeDocument/2006/relationships/tags" Target="../tags/tag1306.xml"/><Relationship Id="rId42" Type="http://schemas.openxmlformats.org/officeDocument/2006/relationships/tags" Target="../tags/tag1305.xml"/><Relationship Id="rId41" Type="http://schemas.openxmlformats.org/officeDocument/2006/relationships/tags" Target="../tags/tag1304.xml"/><Relationship Id="rId40" Type="http://schemas.openxmlformats.org/officeDocument/2006/relationships/tags" Target="../tags/tag1303.xml"/><Relationship Id="rId4" Type="http://schemas.openxmlformats.org/officeDocument/2006/relationships/tags" Target="../tags/tag1267.xml"/><Relationship Id="rId39" Type="http://schemas.openxmlformats.org/officeDocument/2006/relationships/tags" Target="../tags/tag1302.xml"/><Relationship Id="rId38" Type="http://schemas.openxmlformats.org/officeDocument/2006/relationships/tags" Target="../tags/tag1301.xml"/><Relationship Id="rId37" Type="http://schemas.openxmlformats.org/officeDocument/2006/relationships/tags" Target="../tags/tag1300.xml"/><Relationship Id="rId36" Type="http://schemas.openxmlformats.org/officeDocument/2006/relationships/tags" Target="../tags/tag1299.xml"/><Relationship Id="rId35" Type="http://schemas.openxmlformats.org/officeDocument/2006/relationships/tags" Target="../tags/tag1298.xml"/><Relationship Id="rId34" Type="http://schemas.openxmlformats.org/officeDocument/2006/relationships/tags" Target="../tags/tag1297.xml"/><Relationship Id="rId33" Type="http://schemas.openxmlformats.org/officeDocument/2006/relationships/tags" Target="../tags/tag1296.xml"/><Relationship Id="rId32" Type="http://schemas.openxmlformats.org/officeDocument/2006/relationships/tags" Target="../tags/tag1295.xml"/><Relationship Id="rId31" Type="http://schemas.openxmlformats.org/officeDocument/2006/relationships/tags" Target="../tags/tag1294.xml"/><Relationship Id="rId30" Type="http://schemas.openxmlformats.org/officeDocument/2006/relationships/tags" Target="../tags/tag1293.xml"/><Relationship Id="rId3" Type="http://schemas.openxmlformats.org/officeDocument/2006/relationships/tags" Target="../tags/tag1266.xml"/><Relationship Id="rId29" Type="http://schemas.openxmlformats.org/officeDocument/2006/relationships/tags" Target="../tags/tag1292.xml"/><Relationship Id="rId28" Type="http://schemas.openxmlformats.org/officeDocument/2006/relationships/tags" Target="../tags/tag1291.xml"/><Relationship Id="rId27" Type="http://schemas.openxmlformats.org/officeDocument/2006/relationships/tags" Target="../tags/tag1290.xml"/><Relationship Id="rId26" Type="http://schemas.openxmlformats.org/officeDocument/2006/relationships/tags" Target="../tags/tag1289.xml"/><Relationship Id="rId25" Type="http://schemas.openxmlformats.org/officeDocument/2006/relationships/tags" Target="../tags/tag1288.xml"/><Relationship Id="rId24" Type="http://schemas.openxmlformats.org/officeDocument/2006/relationships/tags" Target="../tags/tag1287.xml"/><Relationship Id="rId23" Type="http://schemas.openxmlformats.org/officeDocument/2006/relationships/tags" Target="../tags/tag1286.xml"/><Relationship Id="rId22" Type="http://schemas.openxmlformats.org/officeDocument/2006/relationships/tags" Target="../tags/tag1285.xml"/><Relationship Id="rId21" Type="http://schemas.openxmlformats.org/officeDocument/2006/relationships/tags" Target="../tags/tag1284.xml"/><Relationship Id="rId20" Type="http://schemas.openxmlformats.org/officeDocument/2006/relationships/tags" Target="../tags/tag1283.xml"/><Relationship Id="rId2" Type="http://schemas.openxmlformats.org/officeDocument/2006/relationships/tags" Target="../tags/tag1265.xml"/><Relationship Id="rId19" Type="http://schemas.openxmlformats.org/officeDocument/2006/relationships/tags" Target="../tags/tag1282.xml"/><Relationship Id="rId18" Type="http://schemas.openxmlformats.org/officeDocument/2006/relationships/tags" Target="../tags/tag1281.xml"/><Relationship Id="rId17" Type="http://schemas.openxmlformats.org/officeDocument/2006/relationships/tags" Target="../tags/tag1280.xml"/><Relationship Id="rId16" Type="http://schemas.openxmlformats.org/officeDocument/2006/relationships/tags" Target="../tags/tag1279.xml"/><Relationship Id="rId15" Type="http://schemas.openxmlformats.org/officeDocument/2006/relationships/tags" Target="../tags/tag1278.xml"/><Relationship Id="rId14" Type="http://schemas.openxmlformats.org/officeDocument/2006/relationships/tags" Target="../tags/tag1277.xml"/><Relationship Id="rId135" Type="http://schemas.openxmlformats.org/officeDocument/2006/relationships/slideLayout" Target="../slideLayouts/slideLayout3.xml"/><Relationship Id="rId134" Type="http://schemas.openxmlformats.org/officeDocument/2006/relationships/tags" Target="../tags/tag1397.xml"/><Relationship Id="rId133" Type="http://schemas.openxmlformats.org/officeDocument/2006/relationships/tags" Target="../tags/tag1396.xml"/><Relationship Id="rId132" Type="http://schemas.openxmlformats.org/officeDocument/2006/relationships/tags" Target="../tags/tag1395.xml"/><Relationship Id="rId131" Type="http://schemas.openxmlformats.org/officeDocument/2006/relationships/tags" Target="../tags/tag1394.xml"/><Relationship Id="rId130" Type="http://schemas.openxmlformats.org/officeDocument/2006/relationships/tags" Target="../tags/tag1393.xml"/><Relationship Id="rId13" Type="http://schemas.openxmlformats.org/officeDocument/2006/relationships/tags" Target="../tags/tag1276.xml"/><Relationship Id="rId129" Type="http://schemas.openxmlformats.org/officeDocument/2006/relationships/tags" Target="../tags/tag1392.xml"/><Relationship Id="rId128" Type="http://schemas.openxmlformats.org/officeDocument/2006/relationships/tags" Target="../tags/tag1391.xml"/><Relationship Id="rId127" Type="http://schemas.openxmlformats.org/officeDocument/2006/relationships/tags" Target="../tags/tag1390.xml"/><Relationship Id="rId126" Type="http://schemas.openxmlformats.org/officeDocument/2006/relationships/tags" Target="../tags/tag1389.xml"/><Relationship Id="rId125" Type="http://schemas.openxmlformats.org/officeDocument/2006/relationships/tags" Target="../tags/tag1388.xml"/><Relationship Id="rId124" Type="http://schemas.openxmlformats.org/officeDocument/2006/relationships/tags" Target="../tags/tag1387.xml"/><Relationship Id="rId123" Type="http://schemas.openxmlformats.org/officeDocument/2006/relationships/tags" Target="../tags/tag1386.xml"/><Relationship Id="rId122" Type="http://schemas.openxmlformats.org/officeDocument/2006/relationships/tags" Target="../tags/tag1385.xml"/><Relationship Id="rId121" Type="http://schemas.openxmlformats.org/officeDocument/2006/relationships/tags" Target="../tags/tag1384.xml"/><Relationship Id="rId120" Type="http://schemas.openxmlformats.org/officeDocument/2006/relationships/tags" Target="../tags/tag1383.xml"/><Relationship Id="rId12" Type="http://schemas.openxmlformats.org/officeDocument/2006/relationships/tags" Target="../tags/tag1275.xml"/><Relationship Id="rId119" Type="http://schemas.openxmlformats.org/officeDocument/2006/relationships/tags" Target="../tags/tag1382.xml"/><Relationship Id="rId118" Type="http://schemas.openxmlformats.org/officeDocument/2006/relationships/tags" Target="../tags/tag1381.xml"/><Relationship Id="rId117" Type="http://schemas.openxmlformats.org/officeDocument/2006/relationships/tags" Target="../tags/tag1380.xml"/><Relationship Id="rId116" Type="http://schemas.openxmlformats.org/officeDocument/2006/relationships/tags" Target="../tags/tag1379.xml"/><Relationship Id="rId115" Type="http://schemas.openxmlformats.org/officeDocument/2006/relationships/tags" Target="../tags/tag1378.xml"/><Relationship Id="rId114" Type="http://schemas.openxmlformats.org/officeDocument/2006/relationships/tags" Target="../tags/tag1377.xml"/><Relationship Id="rId113" Type="http://schemas.openxmlformats.org/officeDocument/2006/relationships/tags" Target="../tags/tag1376.xml"/><Relationship Id="rId112" Type="http://schemas.openxmlformats.org/officeDocument/2006/relationships/tags" Target="../tags/tag1375.xml"/><Relationship Id="rId111" Type="http://schemas.openxmlformats.org/officeDocument/2006/relationships/tags" Target="../tags/tag1374.xml"/><Relationship Id="rId110" Type="http://schemas.openxmlformats.org/officeDocument/2006/relationships/tags" Target="../tags/tag1373.xml"/><Relationship Id="rId11" Type="http://schemas.openxmlformats.org/officeDocument/2006/relationships/tags" Target="../tags/tag1274.xml"/><Relationship Id="rId109" Type="http://schemas.openxmlformats.org/officeDocument/2006/relationships/tags" Target="../tags/tag1372.xml"/><Relationship Id="rId108" Type="http://schemas.openxmlformats.org/officeDocument/2006/relationships/tags" Target="../tags/tag1371.xml"/><Relationship Id="rId107" Type="http://schemas.openxmlformats.org/officeDocument/2006/relationships/tags" Target="../tags/tag1370.xml"/><Relationship Id="rId106" Type="http://schemas.openxmlformats.org/officeDocument/2006/relationships/tags" Target="../tags/tag1369.xml"/><Relationship Id="rId105" Type="http://schemas.openxmlformats.org/officeDocument/2006/relationships/tags" Target="../tags/tag1368.xml"/><Relationship Id="rId104" Type="http://schemas.openxmlformats.org/officeDocument/2006/relationships/tags" Target="../tags/tag1367.xml"/><Relationship Id="rId103" Type="http://schemas.openxmlformats.org/officeDocument/2006/relationships/tags" Target="../tags/tag1366.xml"/><Relationship Id="rId102" Type="http://schemas.openxmlformats.org/officeDocument/2006/relationships/tags" Target="../tags/tag1365.xml"/><Relationship Id="rId101" Type="http://schemas.openxmlformats.org/officeDocument/2006/relationships/tags" Target="../tags/tag1364.xml"/><Relationship Id="rId100" Type="http://schemas.openxmlformats.org/officeDocument/2006/relationships/tags" Target="../tags/tag1363.xml"/><Relationship Id="rId10" Type="http://schemas.openxmlformats.org/officeDocument/2006/relationships/tags" Target="../tags/tag1273.xml"/><Relationship Id="rId1" Type="http://schemas.openxmlformats.org/officeDocument/2006/relationships/tags" Target="../tags/tag1264.xml"/></Relationships>
</file>

<file path=ppt/slides/_rels/slide16.xml.rels><?xml version="1.0" encoding="UTF-8" standalone="yes"?>
<Relationships xmlns="http://schemas.openxmlformats.org/package/2006/relationships"><Relationship Id="rId99" Type="http://schemas.openxmlformats.org/officeDocument/2006/relationships/tags" Target="../tags/tag1496.xml"/><Relationship Id="rId98" Type="http://schemas.openxmlformats.org/officeDocument/2006/relationships/tags" Target="../tags/tag1495.xml"/><Relationship Id="rId97" Type="http://schemas.openxmlformats.org/officeDocument/2006/relationships/tags" Target="../tags/tag1494.xml"/><Relationship Id="rId96" Type="http://schemas.openxmlformats.org/officeDocument/2006/relationships/tags" Target="../tags/tag1493.xml"/><Relationship Id="rId95" Type="http://schemas.openxmlformats.org/officeDocument/2006/relationships/tags" Target="../tags/tag1492.xml"/><Relationship Id="rId94" Type="http://schemas.openxmlformats.org/officeDocument/2006/relationships/tags" Target="../tags/tag1491.xml"/><Relationship Id="rId93" Type="http://schemas.openxmlformats.org/officeDocument/2006/relationships/tags" Target="../tags/tag1490.xml"/><Relationship Id="rId92" Type="http://schemas.openxmlformats.org/officeDocument/2006/relationships/tags" Target="../tags/tag1489.xml"/><Relationship Id="rId91" Type="http://schemas.openxmlformats.org/officeDocument/2006/relationships/tags" Target="../tags/tag1488.xml"/><Relationship Id="rId90" Type="http://schemas.openxmlformats.org/officeDocument/2006/relationships/tags" Target="../tags/tag1487.xml"/><Relationship Id="rId9" Type="http://schemas.openxmlformats.org/officeDocument/2006/relationships/tags" Target="../tags/tag1406.xml"/><Relationship Id="rId89" Type="http://schemas.openxmlformats.org/officeDocument/2006/relationships/tags" Target="../tags/tag1486.xml"/><Relationship Id="rId88" Type="http://schemas.openxmlformats.org/officeDocument/2006/relationships/tags" Target="../tags/tag1485.xml"/><Relationship Id="rId87" Type="http://schemas.openxmlformats.org/officeDocument/2006/relationships/tags" Target="../tags/tag1484.xml"/><Relationship Id="rId86" Type="http://schemas.openxmlformats.org/officeDocument/2006/relationships/tags" Target="../tags/tag1483.xml"/><Relationship Id="rId85" Type="http://schemas.openxmlformats.org/officeDocument/2006/relationships/tags" Target="../tags/tag1482.xml"/><Relationship Id="rId84" Type="http://schemas.openxmlformats.org/officeDocument/2006/relationships/tags" Target="../tags/tag1481.xml"/><Relationship Id="rId83" Type="http://schemas.openxmlformats.org/officeDocument/2006/relationships/tags" Target="../tags/tag1480.xml"/><Relationship Id="rId82" Type="http://schemas.openxmlformats.org/officeDocument/2006/relationships/tags" Target="../tags/tag1479.xml"/><Relationship Id="rId81" Type="http://schemas.openxmlformats.org/officeDocument/2006/relationships/tags" Target="../tags/tag1478.xml"/><Relationship Id="rId80" Type="http://schemas.openxmlformats.org/officeDocument/2006/relationships/tags" Target="../tags/tag1477.xml"/><Relationship Id="rId8" Type="http://schemas.openxmlformats.org/officeDocument/2006/relationships/tags" Target="../tags/tag1405.xml"/><Relationship Id="rId79" Type="http://schemas.openxmlformats.org/officeDocument/2006/relationships/tags" Target="../tags/tag1476.xml"/><Relationship Id="rId78" Type="http://schemas.openxmlformats.org/officeDocument/2006/relationships/tags" Target="../tags/tag1475.xml"/><Relationship Id="rId77" Type="http://schemas.openxmlformats.org/officeDocument/2006/relationships/tags" Target="../tags/tag1474.xml"/><Relationship Id="rId76" Type="http://schemas.openxmlformats.org/officeDocument/2006/relationships/tags" Target="../tags/tag1473.xml"/><Relationship Id="rId75" Type="http://schemas.openxmlformats.org/officeDocument/2006/relationships/tags" Target="../tags/tag1472.xml"/><Relationship Id="rId74" Type="http://schemas.openxmlformats.org/officeDocument/2006/relationships/tags" Target="../tags/tag1471.xml"/><Relationship Id="rId73" Type="http://schemas.openxmlformats.org/officeDocument/2006/relationships/tags" Target="../tags/tag1470.xml"/><Relationship Id="rId72" Type="http://schemas.openxmlformats.org/officeDocument/2006/relationships/tags" Target="../tags/tag1469.xml"/><Relationship Id="rId71" Type="http://schemas.openxmlformats.org/officeDocument/2006/relationships/tags" Target="../tags/tag1468.xml"/><Relationship Id="rId70" Type="http://schemas.openxmlformats.org/officeDocument/2006/relationships/tags" Target="../tags/tag1467.xml"/><Relationship Id="rId7" Type="http://schemas.openxmlformats.org/officeDocument/2006/relationships/tags" Target="../tags/tag1404.xml"/><Relationship Id="rId69" Type="http://schemas.openxmlformats.org/officeDocument/2006/relationships/tags" Target="../tags/tag1466.xml"/><Relationship Id="rId68" Type="http://schemas.openxmlformats.org/officeDocument/2006/relationships/tags" Target="../tags/tag1465.xml"/><Relationship Id="rId67" Type="http://schemas.openxmlformats.org/officeDocument/2006/relationships/tags" Target="../tags/tag1464.xml"/><Relationship Id="rId66" Type="http://schemas.openxmlformats.org/officeDocument/2006/relationships/tags" Target="../tags/tag1463.xml"/><Relationship Id="rId65" Type="http://schemas.openxmlformats.org/officeDocument/2006/relationships/tags" Target="../tags/tag1462.xml"/><Relationship Id="rId64" Type="http://schemas.openxmlformats.org/officeDocument/2006/relationships/tags" Target="../tags/tag1461.xml"/><Relationship Id="rId63" Type="http://schemas.openxmlformats.org/officeDocument/2006/relationships/tags" Target="../tags/tag1460.xml"/><Relationship Id="rId62" Type="http://schemas.openxmlformats.org/officeDocument/2006/relationships/tags" Target="../tags/tag1459.xml"/><Relationship Id="rId61" Type="http://schemas.openxmlformats.org/officeDocument/2006/relationships/tags" Target="../tags/tag1458.xml"/><Relationship Id="rId60" Type="http://schemas.openxmlformats.org/officeDocument/2006/relationships/tags" Target="../tags/tag1457.xml"/><Relationship Id="rId6" Type="http://schemas.openxmlformats.org/officeDocument/2006/relationships/tags" Target="../tags/tag1403.xml"/><Relationship Id="rId59" Type="http://schemas.openxmlformats.org/officeDocument/2006/relationships/tags" Target="../tags/tag1456.xml"/><Relationship Id="rId58" Type="http://schemas.openxmlformats.org/officeDocument/2006/relationships/tags" Target="../tags/tag1455.xml"/><Relationship Id="rId57" Type="http://schemas.openxmlformats.org/officeDocument/2006/relationships/tags" Target="../tags/tag1454.xml"/><Relationship Id="rId56" Type="http://schemas.openxmlformats.org/officeDocument/2006/relationships/tags" Target="../tags/tag1453.xml"/><Relationship Id="rId55" Type="http://schemas.openxmlformats.org/officeDocument/2006/relationships/tags" Target="../tags/tag1452.xml"/><Relationship Id="rId54" Type="http://schemas.openxmlformats.org/officeDocument/2006/relationships/tags" Target="../tags/tag1451.xml"/><Relationship Id="rId53" Type="http://schemas.openxmlformats.org/officeDocument/2006/relationships/tags" Target="../tags/tag1450.xml"/><Relationship Id="rId52" Type="http://schemas.openxmlformats.org/officeDocument/2006/relationships/tags" Target="../tags/tag1449.xml"/><Relationship Id="rId51" Type="http://schemas.openxmlformats.org/officeDocument/2006/relationships/tags" Target="../tags/tag1448.xml"/><Relationship Id="rId50" Type="http://schemas.openxmlformats.org/officeDocument/2006/relationships/tags" Target="../tags/tag1447.xml"/><Relationship Id="rId5" Type="http://schemas.openxmlformats.org/officeDocument/2006/relationships/tags" Target="../tags/tag1402.xml"/><Relationship Id="rId49" Type="http://schemas.openxmlformats.org/officeDocument/2006/relationships/tags" Target="../tags/tag1446.xml"/><Relationship Id="rId48" Type="http://schemas.openxmlformats.org/officeDocument/2006/relationships/tags" Target="../tags/tag1445.xml"/><Relationship Id="rId47" Type="http://schemas.openxmlformats.org/officeDocument/2006/relationships/tags" Target="../tags/tag1444.xml"/><Relationship Id="rId46" Type="http://schemas.openxmlformats.org/officeDocument/2006/relationships/tags" Target="../tags/tag1443.xml"/><Relationship Id="rId45" Type="http://schemas.openxmlformats.org/officeDocument/2006/relationships/tags" Target="../tags/tag1442.xml"/><Relationship Id="rId44" Type="http://schemas.openxmlformats.org/officeDocument/2006/relationships/tags" Target="../tags/tag1441.xml"/><Relationship Id="rId43" Type="http://schemas.openxmlformats.org/officeDocument/2006/relationships/tags" Target="../tags/tag1440.xml"/><Relationship Id="rId42" Type="http://schemas.openxmlformats.org/officeDocument/2006/relationships/tags" Target="../tags/tag1439.xml"/><Relationship Id="rId41" Type="http://schemas.openxmlformats.org/officeDocument/2006/relationships/tags" Target="../tags/tag1438.xml"/><Relationship Id="rId40" Type="http://schemas.openxmlformats.org/officeDocument/2006/relationships/tags" Target="../tags/tag1437.xml"/><Relationship Id="rId4" Type="http://schemas.openxmlformats.org/officeDocument/2006/relationships/tags" Target="../tags/tag1401.xml"/><Relationship Id="rId39" Type="http://schemas.openxmlformats.org/officeDocument/2006/relationships/tags" Target="../tags/tag1436.xml"/><Relationship Id="rId38" Type="http://schemas.openxmlformats.org/officeDocument/2006/relationships/tags" Target="../tags/tag1435.xml"/><Relationship Id="rId37" Type="http://schemas.openxmlformats.org/officeDocument/2006/relationships/tags" Target="../tags/tag1434.xml"/><Relationship Id="rId36" Type="http://schemas.openxmlformats.org/officeDocument/2006/relationships/tags" Target="../tags/tag1433.xml"/><Relationship Id="rId35" Type="http://schemas.openxmlformats.org/officeDocument/2006/relationships/tags" Target="../tags/tag1432.xml"/><Relationship Id="rId34" Type="http://schemas.openxmlformats.org/officeDocument/2006/relationships/tags" Target="../tags/tag1431.xml"/><Relationship Id="rId33" Type="http://schemas.openxmlformats.org/officeDocument/2006/relationships/tags" Target="../tags/tag1430.xml"/><Relationship Id="rId32" Type="http://schemas.openxmlformats.org/officeDocument/2006/relationships/tags" Target="../tags/tag1429.xml"/><Relationship Id="rId31" Type="http://schemas.openxmlformats.org/officeDocument/2006/relationships/tags" Target="../tags/tag1428.xml"/><Relationship Id="rId30" Type="http://schemas.openxmlformats.org/officeDocument/2006/relationships/tags" Target="../tags/tag1427.xml"/><Relationship Id="rId3" Type="http://schemas.openxmlformats.org/officeDocument/2006/relationships/tags" Target="../tags/tag1400.xml"/><Relationship Id="rId29" Type="http://schemas.openxmlformats.org/officeDocument/2006/relationships/tags" Target="../tags/tag1426.xml"/><Relationship Id="rId28" Type="http://schemas.openxmlformats.org/officeDocument/2006/relationships/tags" Target="../tags/tag1425.xml"/><Relationship Id="rId27" Type="http://schemas.openxmlformats.org/officeDocument/2006/relationships/tags" Target="../tags/tag1424.xml"/><Relationship Id="rId26" Type="http://schemas.openxmlformats.org/officeDocument/2006/relationships/tags" Target="../tags/tag1423.xml"/><Relationship Id="rId25" Type="http://schemas.openxmlformats.org/officeDocument/2006/relationships/tags" Target="../tags/tag1422.xml"/><Relationship Id="rId24" Type="http://schemas.openxmlformats.org/officeDocument/2006/relationships/tags" Target="../tags/tag1421.xml"/><Relationship Id="rId23" Type="http://schemas.openxmlformats.org/officeDocument/2006/relationships/tags" Target="../tags/tag1420.xml"/><Relationship Id="rId22" Type="http://schemas.openxmlformats.org/officeDocument/2006/relationships/tags" Target="../tags/tag1419.xml"/><Relationship Id="rId21" Type="http://schemas.openxmlformats.org/officeDocument/2006/relationships/tags" Target="../tags/tag1418.xml"/><Relationship Id="rId20" Type="http://schemas.openxmlformats.org/officeDocument/2006/relationships/tags" Target="../tags/tag1417.xml"/><Relationship Id="rId2" Type="http://schemas.openxmlformats.org/officeDocument/2006/relationships/tags" Target="../tags/tag1399.xml"/><Relationship Id="rId19" Type="http://schemas.openxmlformats.org/officeDocument/2006/relationships/tags" Target="../tags/tag1416.xml"/><Relationship Id="rId18" Type="http://schemas.openxmlformats.org/officeDocument/2006/relationships/tags" Target="../tags/tag1415.xml"/><Relationship Id="rId17" Type="http://schemas.openxmlformats.org/officeDocument/2006/relationships/tags" Target="../tags/tag1414.xml"/><Relationship Id="rId16" Type="http://schemas.openxmlformats.org/officeDocument/2006/relationships/tags" Target="../tags/tag1413.xml"/><Relationship Id="rId158" Type="http://schemas.openxmlformats.org/officeDocument/2006/relationships/slideLayout" Target="../slideLayouts/slideLayout3.xml"/><Relationship Id="rId157" Type="http://schemas.openxmlformats.org/officeDocument/2006/relationships/tags" Target="../tags/tag1554.xml"/><Relationship Id="rId156" Type="http://schemas.openxmlformats.org/officeDocument/2006/relationships/tags" Target="../tags/tag1553.xml"/><Relationship Id="rId155" Type="http://schemas.openxmlformats.org/officeDocument/2006/relationships/tags" Target="../tags/tag1552.xml"/><Relationship Id="rId154" Type="http://schemas.openxmlformats.org/officeDocument/2006/relationships/tags" Target="../tags/tag1551.xml"/><Relationship Id="rId153" Type="http://schemas.openxmlformats.org/officeDocument/2006/relationships/tags" Target="../tags/tag1550.xml"/><Relationship Id="rId152" Type="http://schemas.openxmlformats.org/officeDocument/2006/relationships/tags" Target="../tags/tag1549.xml"/><Relationship Id="rId151" Type="http://schemas.openxmlformats.org/officeDocument/2006/relationships/tags" Target="../tags/tag1548.xml"/><Relationship Id="rId150" Type="http://schemas.openxmlformats.org/officeDocument/2006/relationships/tags" Target="../tags/tag1547.xml"/><Relationship Id="rId15" Type="http://schemas.openxmlformats.org/officeDocument/2006/relationships/tags" Target="../tags/tag1412.xml"/><Relationship Id="rId149" Type="http://schemas.openxmlformats.org/officeDocument/2006/relationships/tags" Target="../tags/tag1546.xml"/><Relationship Id="rId148" Type="http://schemas.openxmlformats.org/officeDocument/2006/relationships/tags" Target="../tags/tag1545.xml"/><Relationship Id="rId147" Type="http://schemas.openxmlformats.org/officeDocument/2006/relationships/tags" Target="../tags/tag1544.xml"/><Relationship Id="rId146" Type="http://schemas.openxmlformats.org/officeDocument/2006/relationships/tags" Target="../tags/tag1543.xml"/><Relationship Id="rId145" Type="http://schemas.openxmlformats.org/officeDocument/2006/relationships/tags" Target="../tags/tag1542.xml"/><Relationship Id="rId144" Type="http://schemas.openxmlformats.org/officeDocument/2006/relationships/tags" Target="../tags/tag1541.xml"/><Relationship Id="rId143" Type="http://schemas.openxmlformats.org/officeDocument/2006/relationships/tags" Target="../tags/tag1540.xml"/><Relationship Id="rId142" Type="http://schemas.openxmlformats.org/officeDocument/2006/relationships/tags" Target="../tags/tag1539.xml"/><Relationship Id="rId141" Type="http://schemas.openxmlformats.org/officeDocument/2006/relationships/tags" Target="../tags/tag1538.xml"/><Relationship Id="rId140" Type="http://schemas.openxmlformats.org/officeDocument/2006/relationships/tags" Target="../tags/tag1537.xml"/><Relationship Id="rId14" Type="http://schemas.openxmlformats.org/officeDocument/2006/relationships/tags" Target="../tags/tag1411.xml"/><Relationship Id="rId139" Type="http://schemas.openxmlformats.org/officeDocument/2006/relationships/tags" Target="../tags/tag1536.xml"/><Relationship Id="rId138" Type="http://schemas.openxmlformats.org/officeDocument/2006/relationships/tags" Target="../tags/tag1535.xml"/><Relationship Id="rId137" Type="http://schemas.openxmlformats.org/officeDocument/2006/relationships/tags" Target="../tags/tag1534.xml"/><Relationship Id="rId136" Type="http://schemas.openxmlformats.org/officeDocument/2006/relationships/tags" Target="../tags/tag1533.xml"/><Relationship Id="rId135" Type="http://schemas.openxmlformats.org/officeDocument/2006/relationships/tags" Target="../tags/tag1532.xml"/><Relationship Id="rId134" Type="http://schemas.openxmlformats.org/officeDocument/2006/relationships/tags" Target="../tags/tag1531.xml"/><Relationship Id="rId133" Type="http://schemas.openxmlformats.org/officeDocument/2006/relationships/tags" Target="../tags/tag1530.xml"/><Relationship Id="rId132" Type="http://schemas.openxmlformats.org/officeDocument/2006/relationships/tags" Target="../tags/tag1529.xml"/><Relationship Id="rId131" Type="http://schemas.openxmlformats.org/officeDocument/2006/relationships/tags" Target="../tags/tag1528.xml"/><Relationship Id="rId130" Type="http://schemas.openxmlformats.org/officeDocument/2006/relationships/tags" Target="../tags/tag1527.xml"/><Relationship Id="rId13" Type="http://schemas.openxmlformats.org/officeDocument/2006/relationships/tags" Target="../tags/tag1410.xml"/><Relationship Id="rId129" Type="http://schemas.openxmlformats.org/officeDocument/2006/relationships/tags" Target="../tags/tag1526.xml"/><Relationship Id="rId128" Type="http://schemas.openxmlformats.org/officeDocument/2006/relationships/tags" Target="../tags/tag1525.xml"/><Relationship Id="rId127" Type="http://schemas.openxmlformats.org/officeDocument/2006/relationships/tags" Target="../tags/tag1524.xml"/><Relationship Id="rId126" Type="http://schemas.openxmlformats.org/officeDocument/2006/relationships/tags" Target="../tags/tag1523.xml"/><Relationship Id="rId125" Type="http://schemas.openxmlformats.org/officeDocument/2006/relationships/tags" Target="../tags/tag1522.xml"/><Relationship Id="rId124" Type="http://schemas.openxmlformats.org/officeDocument/2006/relationships/tags" Target="../tags/tag1521.xml"/><Relationship Id="rId123" Type="http://schemas.openxmlformats.org/officeDocument/2006/relationships/tags" Target="../tags/tag1520.xml"/><Relationship Id="rId122" Type="http://schemas.openxmlformats.org/officeDocument/2006/relationships/tags" Target="../tags/tag1519.xml"/><Relationship Id="rId121" Type="http://schemas.openxmlformats.org/officeDocument/2006/relationships/tags" Target="../tags/tag1518.xml"/><Relationship Id="rId120" Type="http://schemas.openxmlformats.org/officeDocument/2006/relationships/tags" Target="../tags/tag1517.xml"/><Relationship Id="rId12" Type="http://schemas.openxmlformats.org/officeDocument/2006/relationships/tags" Target="../tags/tag1409.xml"/><Relationship Id="rId119" Type="http://schemas.openxmlformats.org/officeDocument/2006/relationships/tags" Target="../tags/tag1516.xml"/><Relationship Id="rId118" Type="http://schemas.openxmlformats.org/officeDocument/2006/relationships/tags" Target="../tags/tag1515.xml"/><Relationship Id="rId117" Type="http://schemas.openxmlformats.org/officeDocument/2006/relationships/tags" Target="../tags/tag1514.xml"/><Relationship Id="rId116" Type="http://schemas.openxmlformats.org/officeDocument/2006/relationships/tags" Target="../tags/tag1513.xml"/><Relationship Id="rId115" Type="http://schemas.openxmlformats.org/officeDocument/2006/relationships/tags" Target="../tags/tag1512.xml"/><Relationship Id="rId114" Type="http://schemas.openxmlformats.org/officeDocument/2006/relationships/tags" Target="../tags/tag1511.xml"/><Relationship Id="rId113" Type="http://schemas.openxmlformats.org/officeDocument/2006/relationships/tags" Target="../tags/tag1510.xml"/><Relationship Id="rId112" Type="http://schemas.openxmlformats.org/officeDocument/2006/relationships/tags" Target="../tags/tag1509.xml"/><Relationship Id="rId111" Type="http://schemas.openxmlformats.org/officeDocument/2006/relationships/tags" Target="../tags/tag1508.xml"/><Relationship Id="rId110" Type="http://schemas.openxmlformats.org/officeDocument/2006/relationships/tags" Target="../tags/tag1507.xml"/><Relationship Id="rId11" Type="http://schemas.openxmlformats.org/officeDocument/2006/relationships/tags" Target="../tags/tag1408.xml"/><Relationship Id="rId109" Type="http://schemas.openxmlformats.org/officeDocument/2006/relationships/tags" Target="../tags/tag1506.xml"/><Relationship Id="rId108" Type="http://schemas.openxmlformats.org/officeDocument/2006/relationships/tags" Target="../tags/tag1505.xml"/><Relationship Id="rId107" Type="http://schemas.openxmlformats.org/officeDocument/2006/relationships/tags" Target="../tags/tag1504.xml"/><Relationship Id="rId106" Type="http://schemas.openxmlformats.org/officeDocument/2006/relationships/tags" Target="../tags/tag1503.xml"/><Relationship Id="rId105" Type="http://schemas.openxmlformats.org/officeDocument/2006/relationships/tags" Target="../tags/tag1502.xml"/><Relationship Id="rId104" Type="http://schemas.openxmlformats.org/officeDocument/2006/relationships/tags" Target="../tags/tag1501.xml"/><Relationship Id="rId103" Type="http://schemas.openxmlformats.org/officeDocument/2006/relationships/tags" Target="../tags/tag1500.xml"/><Relationship Id="rId102" Type="http://schemas.openxmlformats.org/officeDocument/2006/relationships/tags" Target="../tags/tag1499.xml"/><Relationship Id="rId101" Type="http://schemas.openxmlformats.org/officeDocument/2006/relationships/tags" Target="../tags/tag1498.xml"/><Relationship Id="rId100" Type="http://schemas.openxmlformats.org/officeDocument/2006/relationships/tags" Target="../tags/tag1497.xml"/><Relationship Id="rId10" Type="http://schemas.openxmlformats.org/officeDocument/2006/relationships/tags" Target="../tags/tag1407.xml"/><Relationship Id="rId1" Type="http://schemas.openxmlformats.org/officeDocument/2006/relationships/tags" Target="../tags/tag1398.xml"/></Relationships>
</file>

<file path=ppt/slides/_rels/slide17.xml.rels><?xml version="1.0" encoding="UTF-8" standalone="yes"?>
<Relationships xmlns="http://schemas.openxmlformats.org/package/2006/relationships"><Relationship Id="rId99" Type="http://schemas.openxmlformats.org/officeDocument/2006/relationships/tags" Target="../tags/tag1653.xml"/><Relationship Id="rId98" Type="http://schemas.openxmlformats.org/officeDocument/2006/relationships/tags" Target="../tags/tag1652.xml"/><Relationship Id="rId97" Type="http://schemas.openxmlformats.org/officeDocument/2006/relationships/tags" Target="../tags/tag1651.xml"/><Relationship Id="rId96" Type="http://schemas.openxmlformats.org/officeDocument/2006/relationships/tags" Target="../tags/tag1650.xml"/><Relationship Id="rId95" Type="http://schemas.openxmlformats.org/officeDocument/2006/relationships/tags" Target="../tags/tag1649.xml"/><Relationship Id="rId94" Type="http://schemas.openxmlformats.org/officeDocument/2006/relationships/tags" Target="../tags/tag1648.xml"/><Relationship Id="rId93" Type="http://schemas.openxmlformats.org/officeDocument/2006/relationships/tags" Target="../tags/tag1647.xml"/><Relationship Id="rId92" Type="http://schemas.openxmlformats.org/officeDocument/2006/relationships/tags" Target="../tags/tag1646.xml"/><Relationship Id="rId91" Type="http://schemas.openxmlformats.org/officeDocument/2006/relationships/tags" Target="../tags/tag1645.xml"/><Relationship Id="rId90" Type="http://schemas.openxmlformats.org/officeDocument/2006/relationships/tags" Target="../tags/tag1644.xml"/><Relationship Id="rId9" Type="http://schemas.openxmlformats.org/officeDocument/2006/relationships/tags" Target="../tags/tag1563.xml"/><Relationship Id="rId89" Type="http://schemas.openxmlformats.org/officeDocument/2006/relationships/tags" Target="../tags/tag1643.xml"/><Relationship Id="rId88" Type="http://schemas.openxmlformats.org/officeDocument/2006/relationships/tags" Target="../tags/tag1642.xml"/><Relationship Id="rId87" Type="http://schemas.openxmlformats.org/officeDocument/2006/relationships/tags" Target="../tags/tag1641.xml"/><Relationship Id="rId86" Type="http://schemas.openxmlformats.org/officeDocument/2006/relationships/tags" Target="../tags/tag1640.xml"/><Relationship Id="rId85" Type="http://schemas.openxmlformats.org/officeDocument/2006/relationships/tags" Target="../tags/tag1639.xml"/><Relationship Id="rId84" Type="http://schemas.openxmlformats.org/officeDocument/2006/relationships/tags" Target="../tags/tag1638.xml"/><Relationship Id="rId83" Type="http://schemas.openxmlformats.org/officeDocument/2006/relationships/tags" Target="../tags/tag1637.xml"/><Relationship Id="rId82" Type="http://schemas.openxmlformats.org/officeDocument/2006/relationships/tags" Target="../tags/tag1636.xml"/><Relationship Id="rId81" Type="http://schemas.openxmlformats.org/officeDocument/2006/relationships/tags" Target="../tags/tag1635.xml"/><Relationship Id="rId80" Type="http://schemas.openxmlformats.org/officeDocument/2006/relationships/tags" Target="../tags/tag1634.xml"/><Relationship Id="rId8" Type="http://schemas.openxmlformats.org/officeDocument/2006/relationships/tags" Target="../tags/tag1562.xml"/><Relationship Id="rId79" Type="http://schemas.openxmlformats.org/officeDocument/2006/relationships/tags" Target="../tags/tag1633.xml"/><Relationship Id="rId78" Type="http://schemas.openxmlformats.org/officeDocument/2006/relationships/tags" Target="../tags/tag1632.xml"/><Relationship Id="rId77" Type="http://schemas.openxmlformats.org/officeDocument/2006/relationships/tags" Target="../tags/tag1631.xml"/><Relationship Id="rId76" Type="http://schemas.openxmlformats.org/officeDocument/2006/relationships/tags" Target="../tags/tag1630.xml"/><Relationship Id="rId75" Type="http://schemas.openxmlformats.org/officeDocument/2006/relationships/tags" Target="../tags/tag1629.xml"/><Relationship Id="rId74" Type="http://schemas.openxmlformats.org/officeDocument/2006/relationships/tags" Target="../tags/tag1628.xml"/><Relationship Id="rId73" Type="http://schemas.openxmlformats.org/officeDocument/2006/relationships/tags" Target="../tags/tag1627.xml"/><Relationship Id="rId72" Type="http://schemas.openxmlformats.org/officeDocument/2006/relationships/tags" Target="../tags/tag1626.xml"/><Relationship Id="rId71" Type="http://schemas.openxmlformats.org/officeDocument/2006/relationships/tags" Target="../tags/tag1625.xml"/><Relationship Id="rId70" Type="http://schemas.openxmlformats.org/officeDocument/2006/relationships/tags" Target="../tags/tag1624.xml"/><Relationship Id="rId7" Type="http://schemas.openxmlformats.org/officeDocument/2006/relationships/tags" Target="../tags/tag1561.xml"/><Relationship Id="rId69" Type="http://schemas.openxmlformats.org/officeDocument/2006/relationships/tags" Target="../tags/tag1623.xml"/><Relationship Id="rId68" Type="http://schemas.openxmlformats.org/officeDocument/2006/relationships/tags" Target="../tags/tag1622.xml"/><Relationship Id="rId67" Type="http://schemas.openxmlformats.org/officeDocument/2006/relationships/tags" Target="../tags/tag1621.xml"/><Relationship Id="rId66" Type="http://schemas.openxmlformats.org/officeDocument/2006/relationships/tags" Target="../tags/tag1620.xml"/><Relationship Id="rId65" Type="http://schemas.openxmlformats.org/officeDocument/2006/relationships/tags" Target="../tags/tag1619.xml"/><Relationship Id="rId64" Type="http://schemas.openxmlformats.org/officeDocument/2006/relationships/tags" Target="../tags/tag1618.xml"/><Relationship Id="rId63" Type="http://schemas.openxmlformats.org/officeDocument/2006/relationships/tags" Target="../tags/tag1617.xml"/><Relationship Id="rId62" Type="http://schemas.openxmlformats.org/officeDocument/2006/relationships/tags" Target="../tags/tag1616.xml"/><Relationship Id="rId61" Type="http://schemas.openxmlformats.org/officeDocument/2006/relationships/tags" Target="../tags/tag1615.xml"/><Relationship Id="rId60" Type="http://schemas.openxmlformats.org/officeDocument/2006/relationships/tags" Target="../tags/tag1614.xml"/><Relationship Id="rId6" Type="http://schemas.openxmlformats.org/officeDocument/2006/relationships/tags" Target="../tags/tag1560.xml"/><Relationship Id="rId59" Type="http://schemas.openxmlformats.org/officeDocument/2006/relationships/tags" Target="../tags/tag1613.xml"/><Relationship Id="rId58" Type="http://schemas.openxmlformats.org/officeDocument/2006/relationships/tags" Target="../tags/tag1612.xml"/><Relationship Id="rId57" Type="http://schemas.openxmlformats.org/officeDocument/2006/relationships/tags" Target="../tags/tag1611.xml"/><Relationship Id="rId56" Type="http://schemas.openxmlformats.org/officeDocument/2006/relationships/tags" Target="../tags/tag1610.xml"/><Relationship Id="rId55" Type="http://schemas.openxmlformats.org/officeDocument/2006/relationships/tags" Target="../tags/tag1609.xml"/><Relationship Id="rId54" Type="http://schemas.openxmlformats.org/officeDocument/2006/relationships/tags" Target="../tags/tag1608.xml"/><Relationship Id="rId53" Type="http://schemas.openxmlformats.org/officeDocument/2006/relationships/tags" Target="../tags/tag1607.xml"/><Relationship Id="rId52" Type="http://schemas.openxmlformats.org/officeDocument/2006/relationships/tags" Target="../tags/tag1606.xml"/><Relationship Id="rId51" Type="http://schemas.openxmlformats.org/officeDocument/2006/relationships/tags" Target="../tags/tag1605.xml"/><Relationship Id="rId50" Type="http://schemas.openxmlformats.org/officeDocument/2006/relationships/tags" Target="../tags/tag1604.xml"/><Relationship Id="rId5" Type="http://schemas.openxmlformats.org/officeDocument/2006/relationships/tags" Target="../tags/tag1559.xml"/><Relationship Id="rId49" Type="http://schemas.openxmlformats.org/officeDocument/2006/relationships/tags" Target="../tags/tag1603.xml"/><Relationship Id="rId48" Type="http://schemas.openxmlformats.org/officeDocument/2006/relationships/tags" Target="../tags/tag1602.xml"/><Relationship Id="rId47" Type="http://schemas.openxmlformats.org/officeDocument/2006/relationships/tags" Target="../tags/tag1601.xml"/><Relationship Id="rId46" Type="http://schemas.openxmlformats.org/officeDocument/2006/relationships/tags" Target="../tags/tag1600.xml"/><Relationship Id="rId45" Type="http://schemas.openxmlformats.org/officeDocument/2006/relationships/tags" Target="../tags/tag1599.xml"/><Relationship Id="rId44" Type="http://schemas.openxmlformats.org/officeDocument/2006/relationships/tags" Target="../tags/tag1598.xml"/><Relationship Id="rId43" Type="http://schemas.openxmlformats.org/officeDocument/2006/relationships/tags" Target="../tags/tag1597.xml"/><Relationship Id="rId42" Type="http://schemas.openxmlformats.org/officeDocument/2006/relationships/tags" Target="../tags/tag1596.xml"/><Relationship Id="rId41" Type="http://schemas.openxmlformats.org/officeDocument/2006/relationships/tags" Target="../tags/tag1595.xml"/><Relationship Id="rId40" Type="http://schemas.openxmlformats.org/officeDocument/2006/relationships/tags" Target="../tags/tag1594.xml"/><Relationship Id="rId4" Type="http://schemas.openxmlformats.org/officeDocument/2006/relationships/tags" Target="../tags/tag1558.xml"/><Relationship Id="rId39" Type="http://schemas.openxmlformats.org/officeDocument/2006/relationships/tags" Target="../tags/tag1593.xml"/><Relationship Id="rId38" Type="http://schemas.openxmlformats.org/officeDocument/2006/relationships/tags" Target="../tags/tag1592.xml"/><Relationship Id="rId37" Type="http://schemas.openxmlformats.org/officeDocument/2006/relationships/tags" Target="../tags/tag1591.xml"/><Relationship Id="rId36" Type="http://schemas.openxmlformats.org/officeDocument/2006/relationships/tags" Target="../tags/tag1590.xml"/><Relationship Id="rId35" Type="http://schemas.openxmlformats.org/officeDocument/2006/relationships/tags" Target="../tags/tag1589.xml"/><Relationship Id="rId34" Type="http://schemas.openxmlformats.org/officeDocument/2006/relationships/tags" Target="../tags/tag1588.xml"/><Relationship Id="rId33" Type="http://schemas.openxmlformats.org/officeDocument/2006/relationships/tags" Target="../tags/tag1587.xml"/><Relationship Id="rId32" Type="http://schemas.openxmlformats.org/officeDocument/2006/relationships/tags" Target="../tags/tag1586.xml"/><Relationship Id="rId31" Type="http://schemas.openxmlformats.org/officeDocument/2006/relationships/tags" Target="../tags/tag1585.xml"/><Relationship Id="rId30" Type="http://schemas.openxmlformats.org/officeDocument/2006/relationships/tags" Target="../tags/tag1584.xml"/><Relationship Id="rId3" Type="http://schemas.openxmlformats.org/officeDocument/2006/relationships/tags" Target="../tags/tag1557.xml"/><Relationship Id="rId29" Type="http://schemas.openxmlformats.org/officeDocument/2006/relationships/tags" Target="../tags/tag1583.xml"/><Relationship Id="rId28" Type="http://schemas.openxmlformats.org/officeDocument/2006/relationships/tags" Target="../tags/tag1582.xml"/><Relationship Id="rId27" Type="http://schemas.openxmlformats.org/officeDocument/2006/relationships/tags" Target="../tags/tag1581.xml"/><Relationship Id="rId26" Type="http://schemas.openxmlformats.org/officeDocument/2006/relationships/tags" Target="../tags/tag1580.xml"/><Relationship Id="rId25" Type="http://schemas.openxmlformats.org/officeDocument/2006/relationships/tags" Target="../tags/tag1579.xml"/><Relationship Id="rId24" Type="http://schemas.openxmlformats.org/officeDocument/2006/relationships/tags" Target="../tags/tag1578.xml"/><Relationship Id="rId23" Type="http://schemas.openxmlformats.org/officeDocument/2006/relationships/tags" Target="../tags/tag1577.xml"/><Relationship Id="rId22" Type="http://schemas.openxmlformats.org/officeDocument/2006/relationships/tags" Target="../tags/tag1576.xml"/><Relationship Id="rId21" Type="http://schemas.openxmlformats.org/officeDocument/2006/relationships/tags" Target="../tags/tag1575.xml"/><Relationship Id="rId20" Type="http://schemas.openxmlformats.org/officeDocument/2006/relationships/tags" Target="../tags/tag1574.xml"/><Relationship Id="rId2" Type="http://schemas.openxmlformats.org/officeDocument/2006/relationships/tags" Target="../tags/tag1556.xml"/><Relationship Id="rId19" Type="http://schemas.openxmlformats.org/officeDocument/2006/relationships/tags" Target="../tags/tag1573.xml"/><Relationship Id="rId18" Type="http://schemas.openxmlformats.org/officeDocument/2006/relationships/tags" Target="../tags/tag1572.xml"/><Relationship Id="rId17" Type="http://schemas.openxmlformats.org/officeDocument/2006/relationships/tags" Target="../tags/tag1571.xml"/><Relationship Id="rId16" Type="http://schemas.openxmlformats.org/officeDocument/2006/relationships/tags" Target="../tags/tag1570.xml"/><Relationship Id="rId151" Type="http://schemas.openxmlformats.org/officeDocument/2006/relationships/slideLayout" Target="../slideLayouts/slideLayout3.xml"/><Relationship Id="rId150" Type="http://schemas.openxmlformats.org/officeDocument/2006/relationships/tags" Target="../tags/tag1704.xml"/><Relationship Id="rId15" Type="http://schemas.openxmlformats.org/officeDocument/2006/relationships/tags" Target="../tags/tag1569.xml"/><Relationship Id="rId149" Type="http://schemas.openxmlformats.org/officeDocument/2006/relationships/tags" Target="../tags/tag1703.xml"/><Relationship Id="rId148" Type="http://schemas.openxmlformats.org/officeDocument/2006/relationships/tags" Target="../tags/tag1702.xml"/><Relationship Id="rId147" Type="http://schemas.openxmlformats.org/officeDocument/2006/relationships/tags" Target="../tags/tag1701.xml"/><Relationship Id="rId146" Type="http://schemas.openxmlformats.org/officeDocument/2006/relationships/tags" Target="../tags/tag1700.xml"/><Relationship Id="rId145" Type="http://schemas.openxmlformats.org/officeDocument/2006/relationships/tags" Target="../tags/tag1699.xml"/><Relationship Id="rId144" Type="http://schemas.openxmlformats.org/officeDocument/2006/relationships/tags" Target="../tags/tag1698.xml"/><Relationship Id="rId143" Type="http://schemas.openxmlformats.org/officeDocument/2006/relationships/tags" Target="../tags/tag1697.xml"/><Relationship Id="rId142" Type="http://schemas.openxmlformats.org/officeDocument/2006/relationships/tags" Target="../tags/tag1696.xml"/><Relationship Id="rId141" Type="http://schemas.openxmlformats.org/officeDocument/2006/relationships/tags" Target="../tags/tag1695.xml"/><Relationship Id="rId140" Type="http://schemas.openxmlformats.org/officeDocument/2006/relationships/tags" Target="../tags/tag1694.xml"/><Relationship Id="rId14" Type="http://schemas.openxmlformats.org/officeDocument/2006/relationships/tags" Target="../tags/tag1568.xml"/><Relationship Id="rId139" Type="http://schemas.openxmlformats.org/officeDocument/2006/relationships/tags" Target="../tags/tag1693.xml"/><Relationship Id="rId138" Type="http://schemas.openxmlformats.org/officeDocument/2006/relationships/tags" Target="../tags/tag1692.xml"/><Relationship Id="rId137" Type="http://schemas.openxmlformats.org/officeDocument/2006/relationships/tags" Target="../tags/tag1691.xml"/><Relationship Id="rId136" Type="http://schemas.openxmlformats.org/officeDocument/2006/relationships/tags" Target="../tags/tag1690.xml"/><Relationship Id="rId135" Type="http://schemas.openxmlformats.org/officeDocument/2006/relationships/tags" Target="../tags/tag1689.xml"/><Relationship Id="rId134" Type="http://schemas.openxmlformats.org/officeDocument/2006/relationships/tags" Target="../tags/tag1688.xml"/><Relationship Id="rId133" Type="http://schemas.openxmlformats.org/officeDocument/2006/relationships/tags" Target="../tags/tag1687.xml"/><Relationship Id="rId132" Type="http://schemas.openxmlformats.org/officeDocument/2006/relationships/tags" Target="../tags/tag1686.xml"/><Relationship Id="rId131" Type="http://schemas.openxmlformats.org/officeDocument/2006/relationships/tags" Target="../tags/tag1685.xml"/><Relationship Id="rId130" Type="http://schemas.openxmlformats.org/officeDocument/2006/relationships/tags" Target="../tags/tag1684.xml"/><Relationship Id="rId13" Type="http://schemas.openxmlformats.org/officeDocument/2006/relationships/tags" Target="../tags/tag1567.xml"/><Relationship Id="rId129" Type="http://schemas.openxmlformats.org/officeDocument/2006/relationships/tags" Target="../tags/tag1683.xml"/><Relationship Id="rId128" Type="http://schemas.openxmlformats.org/officeDocument/2006/relationships/tags" Target="../tags/tag1682.xml"/><Relationship Id="rId127" Type="http://schemas.openxmlformats.org/officeDocument/2006/relationships/tags" Target="../tags/tag1681.xml"/><Relationship Id="rId126" Type="http://schemas.openxmlformats.org/officeDocument/2006/relationships/tags" Target="../tags/tag1680.xml"/><Relationship Id="rId125" Type="http://schemas.openxmlformats.org/officeDocument/2006/relationships/tags" Target="../tags/tag1679.xml"/><Relationship Id="rId124" Type="http://schemas.openxmlformats.org/officeDocument/2006/relationships/tags" Target="../tags/tag1678.xml"/><Relationship Id="rId123" Type="http://schemas.openxmlformats.org/officeDocument/2006/relationships/tags" Target="../tags/tag1677.xml"/><Relationship Id="rId122" Type="http://schemas.openxmlformats.org/officeDocument/2006/relationships/tags" Target="../tags/tag1676.xml"/><Relationship Id="rId121" Type="http://schemas.openxmlformats.org/officeDocument/2006/relationships/tags" Target="../tags/tag1675.xml"/><Relationship Id="rId120" Type="http://schemas.openxmlformats.org/officeDocument/2006/relationships/tags" Target="../tags/tag1674.xml"/><Relationship Id="rId12" Type="http://schemas.openxmlformats.org/officeDocument/2006/relationships/tags" Target="../tags/tag1566.xml"/><Relationship Id="rId119" Type="http://schemas.openxmlformats.org/officeDocument/2006/relationships/tags" Target="../tags/tag1673.xml"/><Relationship Id="rId118" Type="http://schemas.openxmlformats.org/officeDocument/2006/relationships/tags" Target="../tags/tag1672.xml"/><Relationship Id="rId117" Type="http://schemas.openxmlformats.org/officeDocument/2006/relationships/tags" Target="../tags/tag1671.xml"/><Relationship Id="rId116" Type="http://schemas.openxmlformats.org/officeDocument/2006/relationships/tags" Target="../tags/tag1670.xml"/><Relationship Id="rId115" Type="http://schemas.openxmlformats.org/officeDocument/2006/relationships/tags" Target="../tags/tag1669.xml"/><Relationship Id="rId114" Type="http://schemas.openxmlformats.org/officeDocument/2006/relationships/tags" Target="../tags/tag1668.xml"/><Relationship Id="rId113" Type="http://schemas.openxmlformats.org/officeDocument/2006/relationships/tags" Target="../tags/tag1667.xml"/><Relationship Id="rId112" Type="http://schemas.openxmlformats.org/officeDocument/2006/relationships/tags" Target="../tags/tag1666.xml"/><Relationship Id="rId111" Type="http://schemas.openxmlformats.org/officeDocument/2006/relationships/tags" Target="../tags/tag1665.xml"/><Relationship Id="rId110" Type="http://schemas.openxmlformats.org/officeDocument/2006/relationships/tags" Target="../tags/tag1664.xml"/><Relationship Id="rId11" Type="http://schemas.openxmlformats.org/officeDocument/2006/relationships/tags" Target="../tags/tag1565.xml"/><Relationship Id="rId109" Type="http://schemas.openxmlformats.org/officeDocument/2006/relationships/tags" Target="../tags/tag1663.xml"/><Relationship Id="rId108" Type="http://schemas.openxmlformats.org/officeDocument/2006/relationships/tags" Target="../tags/tag1662.xml"/><Relationship Id="rId107" Type="http://schemas.openxmlformats.org/officeDocument/2006/relationships/tags" Target="../tags/tag1661.xml"/><Relationship Id="rId106" Type="http://schemas.openxmlformats.org/officeDocument/2006/relationships/tags" Target="../tags/tag1660.xml"/><Relationship Id="rId105" Type="http://schemas.openxmlformats.org/officeDocument/2006/relationships/tags" Target="../tags/tag1659.xml"/><Relationship Id="rId104" Type="http://schemas.openxmlformats.org/officeDocument/2006/relationships/tags" Target="../tags/tag1658.xml"/><Relationship Id="rId103" Type="http://schemas.openxmlformats.org/officeDocument/2006/relationships/tags" Target="../tags/tag1657.xml"/><Relationship Id="rId102" Type="http://schemas.openxmlformats.org/officeDocument/2006/relationships/tags" Target="../tags/tag1656.xml"/><Relationship Id="rId101" Type="http://schemas.openxmlformats.org/officeDocument/2006/relationships/tags" Target="../tags/tag1655.xml"/><Relationship Id="rId100" Type="http://schemas.openxmlformats.org/officeDocument/2006/relationships/tags" Target="../tags/tag1654.xml"/><Relationship Id="rId10" Type="http://schemas.openxmlformats.org/officeDocument/2006/relationships/tags" Target="../tags/tag1564.xml"/><Relationship Id="rId1" Type="http://schemas.openxmlformats.org/officeDocument/2006/relationships/tags" Target="../tags/tag1555.xml"/></Relationships>
</file>

<file path=ppt/slides/_rels/slide18.xml.rels><?xml version="1.0" encoding="UTF-8" standalone="yes"?>
<Relationships xmlns="http://schemas.openxmlformats.org/package/2006/relationships"><Relationship Id="rId99" Type="http://schemas.openxmlformats.org/officeDocument/2006/relationships/tags" Target="../tags/tag1803.xml"/><Relationship Id="rId98" Type="http://schemas.openxmlformats.org/officeDocument/2006/relationships/tags" Target="../tags/tag1802.xml"/><Relationship Id="rId97" Type="http://schemas.openxmlformats.org/officeDocument/2006/relationships/tags" Target="../tags/tag1801.xml"/><Relationship Id="rId96" Type="http://schemas.openxmlformats.org/officeDocument/2006/relationships/tags" Target="../tags/tag1800.xml"/><Relationship Id="rId95" Type="http://schemas.openxmlformats.org/officeDocument/2006/relationships/tags" Target="../tags/tag1799.xml"/><Relationship Id="rId94" Type="http://schemas.openxmlformats.org/officeDocument/2006/relationships/tags" Target="../tags/tag1798.xml"/><Relationship Id="rId93" Type="http://schemas.openxmlformats.org/officeDocument/2006/relationships/tags" Target="../tags/tag1797.xml"/><Relationship Id="rId92" Type="http://schemas.openxmlformats.org/officeDocument/2006/relationships/tags" Target="../tags/tag1796.xml"/><Relationship Id="rId91" Type="http://schemas.openxmlformats.org/officeDocument/2006/relationships/tags" Target="../tags/tag1795.xml"/><Relationship Id="rId90" Type="http://schemas.openxmlformats.org/officeDocument/2006/relationships/tags" Target="../tags/tag1794.xml"/><Relationship Id="rId9" Type="http://schemas.openxmlformats.org/officeDocument/2006/relationships/tags" Target="../tags/tag1713.xml"/><Relationship Id="rId89" Type="http://schemas.openxmlformats.org/officeDocument/2006/relationships/tags" Target="../tags/tag1793.xml"/><Relationship Id="rId88" Type="http://schemas.openxmlformats.org/officeDocument/2006/relationships/tags" Target="../tags/tag1792.xml"/><Relationship Id="rId87" Type="http://schemas.openxmlformats.org/officeDocument/2006/relationships/tags" Target="../tags/tag1791.xml"/><Relationship Id="rId86" Type="http://schemas.openxmlformats.org/officeDocument/2006/relationships/tags" Target="../tags/tag1790.xml"/><Relationship Id="rId85" Type="http://schemas.openxmlformats.org/officeDocument/2006/relationships/tags" Target="../tags/tag1789.xml"/><Relationship Id="rId84" Type="http://schemas.openxmlformats.org/officeDocument/2006/relationships/tags" Target="../tags/tag1788.xml"/><Relationship Id="rId83" Type="http://schemas.openxmlformats.org/officeDocument/2006/relationships/tags" Target="../tags/tag1787.xml"/><Relationship Id="rId82" Type="http://schemas.openxmlformats.org/officeDocument/2006/relationships/tags" Target="../tags/tag1786.xml"/><Relationship Id="rId81" Type="http://schemas.openxmlformats.org/officeDocument/2006/relationships/tags" Target="../tags/tag1785.xml"/><Relationship Id="rId80" Type="http://schemas.openxmlformats.org/officeDocument/2006/relationships/tags" Target="../tags/tag1784.xml"/><Relationship Id="rId8" Type="http://schemas.openxmlformats.org/officeDocument/2006/relationships/tags" Target="../tags/tag1712.xml"/><Relationship Id="rId79" Type="http://schemas.openxmlformats.org/officeDocument/2006/relationships/tags" Target="../tags/tag1783.xml"/><Relationship Id="rId78" Type="http://schemas.openxmlformats.org/officeDocument/2006/relationships/tags" Target="../tags/tag1782.xml"/><Relationship Id="rId77" Type="http://schemas.openxmlformats.org/officeDocument/2006/relationships/tags" Target="../tags/tag1781.xml"/><Relationship Id="rId76" Type="http://schemas.openxmlformats.org/officeDocument/2006/relationships/tags" Target="../tags/tag1780.xml"/><Relationship Id="rId75" Type="http://schemas.openxmlformats.org/officeDocument/2006/relationships/tags" Target="../tags/tag1779.xml"/><Relationship Id="rId74" Type="http://schemas.openxmlformats.org/officeDocument/2006/relationships/tags" Target="../tags/tag1778.xml"/><Relationship Id="rId73" Type="http://schemas.openxmlformats.org/officeDocument/2006/relationships/tags" Target="../tags/tag1777.xml"/><Relationship Id="rId72" Type="http://schemas.openxmlformats.org/officeDocument/2006/relationships/tags" Target="../tags/tag1776.xml"/><Relationship Id="rId71" Type="http://schemas.openxmlformats.org/officeDocument/2006/relationships/tags" Target="../tags/tag1775.xml"/><Relationship Id="rId70" Type="http://schemas.openxmlformats.org/officeDocument/2006/relationships/tags" Target="../tags/tag1774.xml"/><Relationship Id="rId7" Type="http://schemas.openxmlformats.org/officeDocument/2006/relationships/tags" Target="../tags/tag1711.xml"/><Relationship Id="rId69" Type="http://schemas.openxmlformats.org/officeDocument/2006/relationships/tags" Target="../tags/tag1773.xml"/><Relationship Id="rId68" Type="http://schemas.openxmlformats.org/officeDocument/2006/relationships/tags" Target="../tags/tag1772.xml"/><Relationship Id="rId67" Type="http://schemas.openxmlformats.org/officeDocument/2006/relationships/tags" Target="../tags/tag1771.xml"/><Relationship Id="rId66" Type="http://schemas.openxmlformats.org/officeDocument/2006/relationships/tags" Target="../tags/tag1770.xml"/><Relationship Id="rId65" Type="http://schemas.openxmlformats.org/officeDocument/2006/relationships/tags" Target="../tags/tag1769.xml"/><Relationship Id="rId64" Type="http://schemas.openxmlformats.org/officeDocument/2006/relationships/tags" Target="../tags/tag1768.xml"/><Relationship Id="rId63" Type="http://schemas.openxmlformats.org/officeDocument/2006/relationships/tags" Target="../tags/tag1767.xml"/><Relationship Id="rId62" Type="http://schemas.openxmlformats.org/officeDocument/2006/relationships/tags" Target="../tags/tag1766.xml"/><Relationship Id="rId61" Type="http://schemas.openxmlformats.org/officeDocument/2006/relationships/tags" Target="../tags/tag1765.xml"/><Relationship Id="rId60" Type="http://schemas.openxmlformats.org/officeDocument/2006/relationships/tags" Target="../tags/tag1764.xml"/><Relationship Id="rId6" Type="http://schemas.openxmlformats.org/officeDocument/2006/relationships/tags" Target="../tags/tag1710.xml"/><Relationship Id="rId59" Type="http://schemas.openxmlformats.org/officeDocument/2006/relationships/tags" Target="../tags/tag1763.xml"/><Relationship Id="rId58" Type="http://schemas.openxmlformats.org/officeDocument/2006/relationships/tags" Target="../tags/tag1762.xml"/><Relationship Id="rId57" Type="http://schemas.openxmlformats.org/officeDocument/2006/relationships/tags" Target="../tags/tag1761.xml"/><Relationship Id="rId56" Type="http://schemas.openxmlformats.org/officeDocument/2006/relationships/tags" Target="../tags/tag1760.xml"/><Relationship Id="rId55" Type="http://schemas.openxmlformats.org/officeDocument/2006/relationships/tags" Target="../tags/tag1759.xml"/><Relationship Id="rId54" Type="http://schemas.openxmlformats.org/officeDocument/2006/relationships/tags" Target="../tags/tag1758.xml"/><Relationship Id="rId53" Type="http://schemas.openxmlformats.org/officeDocument/2006/relationships/tags" Target="../tags/tag1757.xml"/><Relationship Id="rId52" Type="http://schemas.openxmlformats.org/officeDocument/2006/relationships/tags" Target="../tags/tag1756.xml"/><Relationship Id="rId51" Type="http://schemas.openxmlformats.org/officeDocument/2006/relationships/tags" Target="../tags/tag1755.xml"/><Relationship Id="rId50" Type="http://schemas.openxmlformats.org/officeDocument/2006/relationships/tags" Target="../tags/tag1754.xml"/><Relationship Id="rId5" Type="http://schemas.openxmlformats.org/officeDocument/2006/relationships/tags" Target="../tags/tag1709.xml"/><Relationship Id="rId49" Type="http://schemas.openxmlformats.org/officeDocument/2006/relationships/tags" Target="../tags/tag1753.xml"/><Relationship Id="rId48" Type="http://schemas.openxmlformats.org/officeDocument/2006/relationships/tags" Target="../tags/tag1752.xml"/><Relationship Id="rId47" Type="http://schemas.openxmlformats.org/officeDocument/2006/relationships/tags" Target="../tags/tag1751.xml"/><Relationship Id="rId46" Type="http://schemas.openxmlformats.org/officeDocument/2006/relationships/tags" Target="../tags/tag1750.xml"/><Relationship Id="rId45" Type="http://schemas.openxmlformats.org/officeDocument/2006/relationships/tags" Target="../tags/tag1749.xml"/><Relationship Id="rId44" Type="http://schemas.openxmlformats.org/officeDocument/2006/relationships/tags" Target="../tags/tag1748.xml"/><Relationship Id="rId43" Type="http://schemas.openxmlformats.org/officeDocument/2006/relationships/tags" Target="../tags/tag1747.xml"/><Relationship Id="rId42" Type="http://schemas.openxmlformats.org/officeDocument/2006/relationships/tags" Target="../tags/tag1746.xml"/><Relationship Id="rId41" Type="http://schemas.openxmlformats.org/officeDocument/2006/relationships/tags" Target="../tags/tag1745.xml"/><Relationship Id="rId40" Type="http://schemas.openxmlformats.org/officeDocument/2006/relationships/tags" Target="../tags/tag1744.xml"/><Relationship Id="rId4" Type="http://schemas.openxmlformats.org/officeDocument/2006/relationships/tags" Target="../tags/tag1708.xml"/><Relationship Id="rId39" Type="http://schemas.openxmlformats.org/officeDocument/2006/relationships/tags" Target="../tags/tag1743.xml"/><Relationship Id="rId38" Type="http://schemas.openxmlformats.org/officeDocument/2006/relationships/tags" Target="../tags/tag1742.xml"/><Relationship Id="rId37" Type="http://schemas.openxmlformats.org/officeDocument/2006/relationships/tags" Target="../tags/tag1741.xml"/><Relationship Id="rId36" Type="http://schemas.openxmlformats.org/officeDocument/2006/relationships/tags" Target="../tags/tag1740.xml"/><Relationship Id="rId35" Type="http://schemas.openxmlformats.org/officeDocument/2006/relationships/tags" Target="../tags/tag1739.xml"/><Relationship Id="rId34" Type="http://schemas.openxmlformats.org/officeDocument/2006/relationships/tags" Target="../tags/tag1738.xml"/><Relationship Id="rId33" Type="http://schemas.openxmlformats.org/officeDocument/2006/relationships/tags" Target="../tags/tag1737.xml"/><Relationship Id="rId32" Type="http://schemas.openxmlformats.org/officeDocument/2006/relationships/tags" Target="../tags/tag1736.xml"/><Relationship Id="rId31" Type="http://schemas.openxmlformats.org/officeDocument/2006/relationships/tags" Target="../tags/tag1735.xml"/><Relationship Id="rId30" Type="http://schemas.openxmlformats.org/officeDocument/2006/relationships/tags" Target="../tags/tag1734.xml"/><Relationship Id="rId3" Type="http://schemas.openxmlformats.org/officeDocument/2006/relationships/tags" Target="../tags/tag1707.xml"/><Relationship Id="rId29" Type="http://schemas.openxmlformats.org/officeDocument/2006/relationships/tags" Target="../tags/tag1733.xml"/><Relationship Id="rId28" Type="http://schemas.openxmlformats.org/officeDocument/2006/relationships/tags" Target="../tags/tag1732.xml"/><Relationship Id="rId27" Type="http://schemas.openxmlformats.org/officeDocument/2006/relationships/tags" Target="../tags/tag1731.xml"/><Relationship Id="rId26" Type="http://schemas.openxmlformats.org/officeDocument/2006/relationships/tags" Target="../tags/tag1730.xml"/><Relationship Id="rId25" Type="http://schemas.openxmlformats.org/officeDocument/2006/relationships/tags" Target="../tags/tag1729.xml"/><Relationship Id="rId24" Type="http://schemas.openxmlformats.org/officeDocument/2006/relationships/tags" Target="../tags/tag1728.xml"/><Relationship Id="rId23" Type="http://schemas.openxmlformats.org/officeDocument/2006/relationships/tags" Target="../tags/tag1727.xml"/><Relationship Id="rId22" Type="http://schemas.openxmlformats.org/officeDocument/2006/relationships/tags" Target="../tags/tag1726.xml"/><Relationship Id="rId21" Type="http://schemas.openxmlformats.org/officeDocument/2006/relationships/tags" Target="../tags/tag1725.xml"/><Relationship Id="rId20" Type="http://schemas.openxmlformats.org/officeDocument/2006/relationships/tags" Target="../tags/tag1724.xml"/><Relationship Id="rId2" Type="http://schemas.openxmlformats.org/officeDocument/2006/relationships/tags" Target="../tags/tag1706.xml"/><Relationship Id="rId19" Type="http://schemas.openxmlformats.org/officeDocument/2006/relationships/tags" Target="../tags/tag1723.xml"/><Relationship Id="rId18" Type="http://schemas.openxmlformats.org/officeDocument/2006/relationships/tags" Target="../tags/tag1722.xml"/><Relationship Id="rId17" Type="http://schemas.openxmlformats.org/officeDocument/2006/relationships/tags" Target="../tags/tag1721.xml"/><Relationship Id="rId16" Type="http://schemas.openxmlformats.org/officeDocument/2006/relationships/tags" Target="../tags/tag1720.xml"/><Relationship Id="rId156" Type="http://schemas.openxmlformats.org/officeDocument/2006/relationships/slideLayout" Target="../slideLayouts/slideLayout3.xml"/><Relationship Id="rId155" Type="http://schemas.openxmlformats.org/officeDocument/2006/relationships/tags" Target="../tags/tag1859.xml"/><Relationship Id="rId154" Type="http://schemas.openxmlformats.org/officeDocument/2006/relationships/tags" Target="../tags/tag1858.xml"/><Relationship Id="rId153" Type="http://schemas.openxmlformats.org/officeDocument/2006/relationships/tags" Target="../tags/tag1857.xml"/><Relationship Id="rId152" Type="http://schemas.openxmlformats.org/officeDocument/2006/relationships/tags" Target="../tags/tag1856.xml"/><Relationship Id="rId151" Type="http://schemas.openxmlformats.org/officeDocument/2006/relationships/tags" Target="../tags/tag1855.xml"/><Relationship Id="rId150" Type="http://schemas.openxmlformats.org/officeDocument/2006/relationships/tags" Target="../tags/tag1854.xml"/><Relationship Id="rId15" Type="http://schemas.openxmlformats.org/officeDocument/2006/relationships/tags" Target="../tags/tag1719.xml"/><Relationship Id="rId149" Type="http://schemas.openxmlformats.org/officeDocument/2006/relationships/tags" Target="../tags/tag1853.xml"/><Relationship Id="rId148" Type="http://schemas.openxmlformats.org/officeDocument/2006/relationships/tags" Target="../tags/tag1852.xml"/><Relationship Id="rId147" Type="http://schemas.openxmlformats.org/officeDocument/2006/relationships/tags" Target="../tags/tag1851.xml"/><Relationship Id="rId146" Type="http://schemas.openxmlformats.org/officeDocument/2006/relationships/tags" Target="../tags/tag1850.xml"/><Relationship Id="rId145" Type="http://schemas.openxmlformats.org/officeDocument/2006/relationships/tags" Target="../tags/tag1849.xml"/><Relationship Id="rId144" Type="http://schemas.openxmlformats.org/officeDocument/2006/relationships/tags" Target="../tags/tag1848.xml"/><Relationship Id="rId143" Type="http://schemas.openxmlformats.org/officeDocument/2006/relationships/tags" Target="../tags/tag1847.xml"/><Relationship Id="rId142" Type="http://schemas.openxmlformats.org/officeDocument/2006/relationships/tags" Target="../tags/tag1846.xml"/><Relationship Id="rId141" Type="http://schemas.openxmlformats.org/officeDocument/2006/relationships/tags" Target="../tags/tag1845.xml"/><Relationship Id="rId140" Type="http://schemas.openxmlformats.org/officeDocument/2006/relationships/tags" Target="../tags/tag1844.xml"/><Relationship Id="rId14" Type="http://schemas.openxmlformats.org/officeDocument/2006/relationships/tags" Target="../tags/tag1718.xml"/><Relationship Id="rId139" Type="http://schemas.openxmlformats.org/officeDocument/2006/relationships/tags" Target="../tags/tag1843.xml"/><Relationship Id="rId138" Type="http://schemas.openxmlformats.org/officeDocument/2006/relationships/tags" Target="../tags/tag1842.xml"/><Relationship Id="rId137" Type="http://schemas.openxmlformats.org/officeDocument/2006/relationships/tags" Target="../tags/tag1841.xml"/><Relationship Id="rId136" Type="http://schemas.openxmlformats.org/officeDocument/2006/relationships/tags" Target="../tags/tag1840.xml"/><Relationship Id="rId135" Type="http://schemas.openxmlformats.org/officeDocument/2006/relationships/tags" Target="../tags/tag1839.xml"/><Relationship Id="rId134" Type="http://schemas.openxmlformats.org/officeDocument/2006/relationships/tags" Target="../tags/tag1838.xml"/><Relationship Id="rId133" Type="http://schemas.openxmlformats.org/officeDocument/2006/relationships/tags" Target="../tags/tag1837.xml"/><Relationship Id="rId132" Type="http://schemas.openxmlformats.org/officeDocument/2006/relationships/tags" Target="../tags/tag1836.xml"/><Relationship Id="rId131" Type="http://schemas.openxmlformats.org/officeDocument/2006/relationships/tags" Target="../tags/tag1835.xml"/><Relationship Id="rId130" Type="http://schemas.openxmlformats.org/officeDocument/2006/relationships/tags" Target="../tags/tag1834.xml"/><Relationship Id="rId13" Type="http://schemas.openxmlformats.org/officeDocument/2006/relationships/tags" Target="../tags/tag1717.xml"/><Relationship Id="rId129" Type="http://schemas.openxmlformats.org/officeDocument/2006/relationships/tags" Target="../tags/tag1833.xml"/><Relationship Id="rId128" Type="http://schemas.openxmlformats.org/officeDocument/2006/relationships/tags" Target="../tags/tag1832.xml"/><Relationship Id="rId127" Type="http://schemas.openxmlformats.org/officeDocument/2006/relationships/tags" Target="../tags/tag1831.xml"/><Relationship Id="rId126" Type="http://schemas.openxmlformats.org/officeDocument/2006/relationships/tags" Target="../tags/tag1830.xml"/><Relationship Id="rId125" Type="http://schemas.openxmlformats.org/officeDocument/2006/relationships/tags" Target="../tags/tag1829.xml"/><Relationship Id="rId124" Type="http://schemas.openxmlformats.org/officeDocument/2006/relationships/tags" Target="../tags/tag1828.xml"/><Relationship Id="rId123" Type="http://schemas.openxmlformats.org/officeDocument/2006/relationships/tags" Target="../tags/tag1827.xml"/><Relationship Id="rId122" Type="http://schemas.openxmlformats.org/officeDocument/2006/relationships/tags" Target="../tags/tag1826.xml"/><Relationship Id="rId121" Type="http://schemas.openxmlformats.org/officeDocument/2006/relationships/tags" Target="../tags/tag1825.xml"/><Relationship Id="rId120" Type="http://schemas.openxmlformats.org/officeDocument/2006/relationships/tags" Target="../tags/tag1824.xml"/><Relationship Id="rId12" Type="http://schemas.openxmlformats.org/officeDocument/2006/relationships/tags" Target="../tags/tag1716.xml"/><Relationship Id="rId119" Type="http://schemas.openxmlformats.org/officeDocument/2006/relationships/tags" Target="../tags/tag1823.xml"/><Relationship Id="rId118" Type="http://schemas.openxmlformats.org/officeDocument/2006/relationships/tags" Target="../tags/tag1822.xml"/><Relationship Id="rId117" Type="http://schemas.openxmlformats.org/officeDocument/2006/relationships/tags" Target="../tags/tag1821.xml"/><Relationship Id="rId116" Type="http://schemas.openxmlformats.org/officeDocument/2006/relationships/tags" Target="../tags/tag1820.xml"/><Relationship Id="rId115" Type="http://schemas.openxmlformats.org/officeDocument/2006/relationships/tags" Target="../tags/tag1819.xml"/><Relationship Id="rId114" Type="http://schemas.openxmlformats.org/officeDocument/2006/relationships/tags" Target="../tags/tag1818.xml"/><Relationship Id="rId113" Type="http://schemas.openxmlformats.org/officeDocument/2006/relationships/tags" Target="../tags/tag1817.xml"/><Relationship Id="rId112" Type="http://schemas.openxmlformats.org/officeDocument/2006/relationships/tags" Target="../tags/tag1816.xml"/><Relationship Id="rId111" Type="http://schemas.openxmlformats.org/officeDocument/2006/relationships/tags" Target="../tags/tag1815.xml"/><Relationship Id="rId110" Type="http://schemas.openxmlformats.org/officeDocument/2006/relationships/tags" Target="../tags/tag1814.xml"/><Relationship Id="rId11" Type="http://schemas.openxmlformats.org/officeDocument/2006/relationships/tags" Target="../tags/tag1715.xml"/><Relationship Id="rId109" Type="http://schemas.openxmlformats.org/officeDocument/2006/relationships/tags" Target="../tags/tag1813.xml"/><Relationship Id="rId108" Type="http://schemas.openxmlformats.org/officeDocument/2006/relationships/tags" Target="../tags/tag1812.xml"/><Relationship Id="rId107" Type="http://schemas.openxmlformats.org/officeDocument/2006/relationships/tags" Target="../tags/tag1811.xml"/><Relationship Id="rId106" Type="http://schemas.openxmlformats.org/officeDocument/2006/relationships/tags" Target="../tags/tag1810.xml"/><Relationship Id="rId105" Type="http://schemas.openxmlformats.org/officeDocument/2006/relationships/tags" Target="../tags/tag1809.xml"/><Relationship Id="rId104" Type="http://schemas.openxmlformats.org/officeDocument/2006/relationships/tags" Target="../tags/tag1808.xml"/><Relationship Id="rId103" Type="http://schemas.openxmlformats.org/officeDocument/2006/relationships/tags" Target="../tags/tag1807.xml"/><Relationship Id="rId102" Type="http://schemas.openxmlformats.org/officeDocument/2006/relationships/tags" Target="../tags/tag1806.xml"/><Relationship Id="rId101" Type="http://schemas.openxmlformats.org/officeDocument/2006/relationships/tags" Target="../tags/tag1805.xml"/><Relationship Id="rId100" Type="http://schemas.openxmlformats.org/officeDocument/2006/relationships/tags" Target="../tags/tag1804.xml"/><Relationship Id="rId10" Type="http://schemas.openxmlformats.org/officeDocument/2006/relationships/tags" Target="../tags/tag1714.xml"/><Relationship Id="rId1" Type="http://schemas.openxmlformats.org/officeDocument/2006/relationships/tags" Target="../tags/tag1705.xml"/></Relationships>
</file>

<file path=ppt/slides/_rels/slide19.xml.rels><?xml version="1.0" encoding="UTF-8" standalone="yes"?>
<Relationships xmlns="http://schemas.openxmlformats.org/package/2006/relationships"><Relationship Id="rId99" Type="http://schemas.openxmlformats.org/officeDocument/2006/relationships/tags" Target="../tags/tag1958.xml"/><Relationship Id="rId98" Type="http://schemas.openxmlformats.org/officeDocument/2006/relationships/tags" Target="../tags/tag1957.xml"/><Relationship Id="rId97" Type="http://schemas.openxmlformats.org/officeDocument/2006/relationships/tags" Target="../tags/tag1956.xml"/><Relationship Id="rId96" Type="http://schemas.openxmlformats.org/officeDocument/2006/relationships/tags" Target="../tags/tag1955.xml"/><Relationship Id="rId95" Type="http://schemas.openxmlformats.org/officeDocument/2006/relationships/tags" Target="../tags/tag1954.xml"/><Relationship Id="rId94" Type="http://schemas.openxmlformats.org/officeDocument/2006/relationships/tags" Target="../tags/tag1953.xml"/><Relationship Id="rId93" Type="http://schemas.openxmlformats.org/officeDocument/2006/relationships/tags" Target="../tags/tag1952.xml"/><Relationship Id="rId92" Type="http://schemas.openxmlformats.org/officeDocument/2006/relationships/tags" Target="../tags/tag1951.xml"/><Relationship Id="rId91" Type="http://schemas.openxmlformats.org/officeDocument/2006/relationships/tags" Target="../tags/tag1950.xml"/><Relationship Id="rId90" Type="http://schemas.openxmlformats.org/officeDocument/2006/relationships/tags" Target="../tags/tag1949.xml"/><Relationship Id="rId9" Type="http://schemas.openxmlformats.org/officeDocument/2006/relationships/tags" Target="../tags/tag1868.xml"/><Relationship Id="rId89" Type="http://schemas.openxmlformats.org/officeDocument/2006/relationships/tags" Target="../tags/tag1948.xml"/><Relationship Id="rId88" Type="http://schemas.openxmlformats.org/officeDocument/2006/relationships/tags" Target="../tags/tag1947.xml"/><Relationship Id="rId87" Type="http://schemas.openxmlformats.org/officeDocument/2006/relationships/tags" Target="../tags/tag1946.xml"/><Relationship Id="rId86" Type="http://schemas.openxmlformats.org/officeDocument/2006/relationships/tags" Target="../tags/tag1945.xml"/><Relationship Id="rId85" Type="http://schemas.openxmlformats.org/officeDocument/2006/relationships/tags" Target="../tags/tag1944.xml"/><Relationship Id="rId84" Type="http://schemas.openxmlformats.org/officeDocument/2006/relationships/tags" Target="../tags/tag1943.xml"/><Relationship Id="rId83" Type="http://schemas.openxmlformats.org/officeDocument/2006/relationships/tags" Target="../tags/tag1942.xml"/><Relationship Id="rId82" Type="http://schemas.openxmlformats.org/officeDocument/2006/relationships/tags" Target="../tags/tag1941.xml"/><Relationship Id="rId81" Type="http://schemas.openxmlformats.org/officeDocument/2006/relationships/tags" Target="../tags/tag1940.xml"/><Relationship Id="rId80" Type="http://schemas.openxmlformats.org/officeDocument/2006/relationships/tags" Target="../tags/tag1939.xml"/><Relationship Id="rId8" Type="http://schemas.openxmlformats.org/officeDocument/2006/relationships/tags" Target="../tags/tag1867.xml"/><Relationship Id="rId79" Type="http://schemas.openxmlformats.org/officeDocument/2006/relationships/tags" Target="../tags/tag1938.xml"/><Relationship Id="rId78" Type="http://schemas.openxmlformats.org/officeDocument/2006/relationships/tags" Target="../tags/tag1937.xml"/><Relationship Id="rId77" Type="http://schemas.openxmlformats.org/officeDocument/2006/relationships/tags" Target="../tags/tag1936.xml"/><Relationship Id="rId76" Type="http://schemas.openxmlformats.org/officeDocument/2006/relationships/tags" Target="../tags/tag1935.xml"/><Relationship Id="rId75" Type="http://schemas.openxmlformats.org/officeDocument/2006/relationships/tags" Target="../tags/tag1934.xml"/><Relationship Id="rId74" Type="http://schemas.openxmlformats.org/officeDocument/2006/relationships/tags" Target="../tags/tag1933.xml"/><Relationship Id="rId73" Type="http://schemas.openxmlformats.org/officeDocument/2006/relationships/tags" Target="../tags/tag1932.xml"/><Relationship Id="rId72" Type="http://schemas.openxmlformats.org/officeDocument/2006/relationships/tags" Target="../tags/tag1931.xml"/><Relationship Id="rId71" Type="http://schemas.openxmlformats.org/officeDocument/2006/relationships/tags" Target="../tags/tag1930.xml"/><Relationship Id="rId70" Type="http://schemas.openxmlformats.org/officeDocument/2006/relationships/tags" Target="../tags/tag1929.xml"/><Relationship Id="rId7" Type="http://schemas.openxmlformats.org/officeDocument/2006/relationships/tags" Target="../tags/tag1866.xml"/><Relationship Id="rId69" Type="http://schemas.openxmlformats.org/officeDocument/2006/relationships/tags" Target="../tags/tag1928.xml"/><Relationship Id="rId68" Type="http://schemas.openxmlformats.org/officeDocument/2006/relationships/tags" Target="../tags/tag1927.xml"/><Relationship Id="rId67" Type="http://schemas.openxmlformats.org/officeDocument/2006/relationships/tags" Target="../tags/tag1926.xml"/><Relationship Id="rId66" Type="http://schemas.openxmlformats.org/officeDocument/2006/relationships/tags" Target="../tags/tag1925.xml"/><Relationship Id="rId65" Type="http://schemas.openxmlformats.org/officeDocument/2006/relationships/tags" Target="../tags/tag1924.xml"/><Relationship Id="rId64" Type="http://schemas.openxmlformats.org/officeDocument/2006/relationships/tags" Target="../tags/tag1923.xml"/><Relationship Id="rId63" Type="http://schemas.openxmlformats.org/officeDocument/2006/relationships/tags" Target="../tags/tag1922.xml"/><Relationship Id="rId62" Type="http://schemas.openxmlformats.org/officeDocument/2006/relationships/tags" Target="../tags/tag1921.xml"/><Relationship Id="rId61" Type="http://schemas.openxmlformats.org/officeDocument/2006/relationships/tags" Target="../tags/tag1920.xml"/><Relationship Id="rId60" Type="http://schemas.openxmlformats.org/officeDocument/2006/relationships/tags" Target="../tags/tag1919.xml"/><Relationship Id="rId6" Type="http://schemas.openxmlformats.org/officeDocument/2006/relationships/tags" Target="../tags/tag1865.xml"/><Relationship Id="rId59" Type="http://schemas.openxmlformats.org/officeDocument/2006/relationships/tags" Target="../tags/tag1918.xml"/><Relationship Id="rId58" Type="http://schemas.openxmlformats.org/officeDocument/2006/relationships/tags" Target="../tags/tag1917.xml"/><Relationship Id="rId57" Type="http://schemas.openxmlformats.org/officeDocument/2006/relationships/tags" Target="../tags/tag1916.xml"/><Relationship Id="rId56" Type="http://schemas.openxmlformats.org/officeDocument/2006/relationships/tags" Target="../tags/tag1915.xml"/><Relationship Id="rId55" Type="http://schemas.openxmlformats.org/officeDocument/2006/relationships/tags" Target="../tags/tag1914.xml"/><Relationship Id="rId54" Type="http://schemas.openxmlformats.org/officeDocument/2006/relationships/tags" Target="../tags/tag1913.xml"/><Relationship Id="rId53" Type="http://schemas.openxmlformats.org/officeDocument/2006/relationships/tags" Target="../tags/tag1912.xml"/><Relationship Id="rId52" Type="http://schemas.openxmlformats.org/officeDocument/2006/relationships/tags" Target="../tags/tag1911.xml"/><Relationship Id="rId51" Type="http://schemas.openxmlformats.org/officeDocument/2006/relationships/tags" Target="../tags/tag1910.xml"/><Relationship Id="rId50" Type="http://schemas.openxmlformats.org/officeDocument/2006/relationships/tags" Target="../tags/tag1909.xml"/><Relationship Id="rId5" Type="http://schemas.openxmlformats.org/officeDocument/2006/relationships/tags" Target="../tags/tag1864.xml"/><Relationship Id="rId49" Type="http://schemas.openxmlformats.org/officeDocument/2006/relationships/tags" Target="../tags/tag1908.xml"/><Relationship Id="rId48" Type="http://schemas.openxmlformats.org/officeDocument/2006/relationships/tags" Target="../tags/tag1907.xml"/><Relationship Id="rId47" Type="http://schemas.openxmlformats.org/officeDocument/2006/relationships/tags" Target="../tags/tag1906.xml"/><Relationship Id="rId46" Type="http://schemas.openxmlformats.org/officeDocument/2006/relationships/tags" Target="../tags/tag1905.xml"/><Relationship Id="rId45" Type="http://schemas.openxmlformats.org/officeDocument/2006/relationships/tags" Target="../tags/tag1904.xml"/><Relationship Id="rId44" Type="http://schemas.openxmlformats.org/officeDocument/2006/relationships/tags" Target="../tags/tag1903.xml"/><Relationship Id="rId43" Type="http://schemas.openxmlformats.org/officeDocument/2006/relationships/tags" Target="../tags/tag1902.xml"/><Relationship Id="rId42" Type="http://schemas.openxmlformats.org/officeDocument/2006/relationships/tags" Target="../tags/tag1901.xml"/><Relationship Id="rId41" Type="http://schemas.openxmlformats.org/officeDocument/2006/relationships/tags" Target="../tags/tag1900.xml"/><Relationship Id="rId40" Type="http://schemas.openxmlformats.org/officeDocument/2006/relationships/tags" Target="../tags/tag1899.xml"/><Relationship Id="rId4" Type="http://schemas.openxmlformats.org/officeDocument/2006/relationships/tags" Target="../tags/tag1863.xml"/><Relationship Id="rId39" Type="http://schemas.openxmlformats.org/officeDocument/2006/relationships/tags" Target="../tags/tag1898.xml"/><Relationship Id="rId38" Type="http://schemas.openxmlformats.org/officeDocument/2006/relationships/tags" Target="../tags/tag1897.xml"/><Relationship Id="rId37" Type="http://schemas.openxmlformats.org/officeDocument/2006/relationships/tags" Target="../tags/tag1896.xml"/><Relationship Id="rId36" Type="http://schemas.openxmlformats.org/officeDocument/2006/relationships/tags" Target="../tags/tag1895.xml"/><Relationship Id="rId35" Type="http://schemas.openxmlformats.org/officeDocument/2006/relationships/tags" Target="../tags/tag1894.xml"/><Relationship Id="rId34" Type="http://schemas.openxmlformats.org/officeDocument/2006/relationships/tags" Target="../tags/tag1893.xml"/><Relationship Id="rId33" Type="http://schemas.openxmlformats.org/officeDocument/2006/relationships/tags" Target="../tags/tag1892.xml"/><Relationship Id="rId32" Type="http://schemas.openxmlformats.org/officeDocument/2006/relationships/tags" Target="../tags/tag1891.xml"/><Relationship Id="rId31" Type="http://schemas.openxmlformats.org/officeDocument/2006/relationships/tags" Target="../tags/tag1890.xml"/><Relationship Id="rId30" Type="http://schemas.openxmlformats.org/officeDocument/2006/relationships/tags" Target="../tags/tag1889.xml"/><Relationship Id="rId3" Type="http://schemas.openxmlformats.org/officeDocument/2006/relationships/tags" Target="../tags/tag1862.xml"/><Relationship Id="rId29" Type="http://schemas.openxmlformats.org/officeDocument/2006/relationships/tags" Target="../tags/tag1888.xml"/><Relationship Id="rId28" Type="http://schemas.openxmlformats.org/officeDocument/2006/relationships/tags" Target="../tags/tag1887.xml"/><Relationship Id="rId27" Type="http://schemas.openxmlformats.org/officeDocument/2006/relationships/tags" Target="../tags/tag1886.xml"/><Relationship Id="rId26" Type="http://schemas.openxmlformats.org/officeDocument/2006/relationships/tags" Target="../tags/tag1885.xml"/><Relationship Id="rId25" Type="http://schemas.openxmlformats.org/officeDocument/2006/relationships/tags" Target="../tags/tag1884.xml"/><Relationship Id="rId24" Type="http://schemas.openxmlformats.org/officeDocument/2006/relationships/tags" Target="../tags/tag1883.xml"/><Relationship Id="rId23" Type="http://schemas.openxmlformats.org/officeDocument/2006/relationships/tags" Target="../tags/tag1882.xml"/><Relationship Id="rId22" Type="http://schemas.openxmlformats.org/officeDocument/2006/relationships/tags" Target="../tags/tag1881.xml"/><Relationship Id="rId21" Type="http://schemas.openxmlformats.org/officeDocument/2006/relationships/tags" Target="../tags/tag1880.xml"/><Relationship Id="rId20" Type="http://schemas.openxmlformats.org/officeDocument/2006/relationships/tags" Target="../tags/tag1879.xml"/><Relationship Id="rId2" Type="http://schemas.openxmlformats.org/officeDocument/2006/relationships/tags" Target="../tags/tag1861.xml"/><Relationship Id="rId19" Type="http://schemas.openxmlformats.org/officeDocument/2006/relationships/tags" Target="../tags/tag1878.xml"/><Relationship Id="rId18" Type="http://schemas.openxmlformats.org/officeDocument/2006/relationships/tags" Target="../tags/tag1877.xml"/><Relationship Id="rId17" Type="http://schemas.openxmlformats.org/officeDocument/2006/relationships/tags" Target="../tags/tag1876.xml"/><Relationship Id="rId16" Type="http://schemas.openxmlformats.org/officeDocument/2006/relationships/tags" Target="../tags/tag1875.xml"/><Relationship Id="rId15" Type="http://schemas.openxmlformats.org/officeDocument/2006/relationships/tags" Target="../tags/tag1874.xml"/><Relationship Id="rId14" Type="http://schemas.openxmlformats.org/officeDocument/2006/relationships/tags" Target="../tags/tag1873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1989.xml"/><Relationship Id="rId13" Type="http://schemas.openxmlformats.org/officeDocument/2006/relationships/tags" Target="../tags/tag1872.xml"/><Relationship Id="rId129" Type="http://schemas.openxmlformats.org/officeDocument/2006/relationships/tags" Target="../tags/tag1988.xml"/><Relationship Id="rId128" Type="http://schemas.openxmlformats.org/officeDocument/2006/relationships/tags" Target="../tags/tag1987.xml"/><Relationship Id="rId127" Type="http://schemas.openxmlformats.org/officeDocument/2006/relationships/tags" Target="../tags/tag1986.xml"/><Relationship Id="rId126" Type="http://schemas.openxmlformats.org/officeDocument/2006/relationships/tags" Target="../tags/tag1985.xml"/><Relationship Id="rId125" Type="http://schemas.openxmlformats.org/officeDocument/2006/relationships/tags" Target="../tags/tag1984.xml"/><Relationship Id="rId124" Type="http://schemas.openxmlformats.org/officeDocument/2006/relationships/tags" Target="../tags/tag1983.xml"/><Relationship Id="rId123" Type="http://schemas.openxmlformats.org/officeDocument/2006/relationships/tags" Target="../tags/tag1982.xml"/><Relationship Id="rId122" Type="http://schemas.openxmlformats.org/officeDocument/2006/relationships/tags" Target="../tags/tag1981.xml"/><Relationship Id="rId121" Type="http://schemas.openxmlformats.org/officeDocument/2006/relationships/tags" Target="../tags/tag1980.xml"/><Relationship Id="rId120" Type="http://schemas.openxmlformats.org/officeDocument/2006/relationships/tags" Target="../tags/tag1979.xml"/><Relationship Id="rId12" Type="http://schemas.openxmlformats.org/officeDocument/2006/relationships/tags" Target="../tags/tag1871.xml"/><Relationship Id="rId119" Type="http://schemas.openxmlformats.org/officeDocument/2006/relationships/tags" Target="../tags/tag1978.xml"/><Relationship Id="rId118" Type="http://schemas.openxmlformats.org/officeDocument/2006/relationships/tags" Target="../tags/tag1977.xml"/><Relationship Id="rId117" Type="http://schemas.openxmlformats.org/officeDocument/2006/relationships/tags" Target="../tags/tag1976.xml"/><Relationship Id="rId116" Type="http://schemas.openxmlformats.org/officeDocument/2006/relationships/tags" Target="../tags/tag1975.xml"/><Relationship Id="rId115" Type="http://schemas.openxmlformats.org/officeDocument/2006/relationships/tags" Target="../tags/tag1974.xml"/><Relationship Id="rId114" Type="http://schemas.openxmlformats.org/officeDocument/2006/relationships/tags" Target="../tags/tag1973.xml"/><Relationship Id="rId113" Type="http://schemas.openxmlformats.org/officeDocument/2006/relationships/tags" Target="../tags/tag1972.xml"/><Relationship Id="rId112" Type="http://schemas.openxmlformats.org/officeDocument/2006/relationships/tags" Target="../tags/tag1971.xml"/><Relationship Id="rId111" Type="http://schemas.openxmlformats.org/officeDocument/2006/relationships/tags" Target="../tags/tag1970.xml"/><Relationship Id="rId110" Type="http://schemas.openxmlformats.org/officeDocument/2006/relationships/tags" Target="../tags/tag1969.xml"/><Relationship Id="rId11" Type="http://schemas.openxmlformats.org/officeDocument/2006/relationships/tags" Target="../tags/tag1870.xml"/><Relationship Id="rId109" Type="http://schemas.openxmlformats.org/officeDocument/2006/relationships/tags" Target="../tags/tag1968.xml"/><Relationship Id="rId108" Type="http://schemas.openxmlformats.org/officeDocument/2006/relationships/tags" Target="../tags/tag1967.xml"/><Relationship Id="rId107" Type="http://schemas.openxmlformats.org/officeDocument/2006/relationships/tags" Target="../tags/tag1966.xml"/><Relationship Id="rId106" Type="http://schemas.openxmlformats.org/officeDocument/2006/relationships/tags" Target="../tags/tag1965.xml"/><Relationship Id="rId105" Type="http://schemas.openxmlformats.org/officeDocument/2006/relationships/tags" Target="../tags/tag1964.xml"/><Relationship Id="rId104" Type="http://schemas.openxmlformats.org/officeDocument/2006/relationships/tags" Target="../tags/tag1963.xml"/><Relationship Id="rId103" Type="http://schemas.openxmlformats.org/officeDocument/2006/relationships/tags" Target="../tags/tag1962.xml"/><Relationship Id="rId102" Type="http://schemas.openxmlformats.org/officeDocument/2006/relationships/tags" Target="../tags/tag1961.xml"/><Relationship Id="rId101" Type="http://schemas.openxmlformats.org/officeDocument/2006/relationships/tags" Target="../tags/tag1960.xml"/><Relationship Id="rId100" Type="http://schemas.openxmlformats.org/officeDocument/2006/relationships/tags" Target="../tags/tag1959.xml"/><Relationship Id="rId10" Type="http://schemas.openxmlformats.org/officeDocument/2006/relationships/tags" Target="../tags/tag1869.xml"/><Relationship Id="rId1" Type="http://schemas.openxmlformats.org/officeDocument/2006/relationships/tags" Target="../tags/tag1860.xml"/></Relationships>
</file>

<file path=ppt/slides/_rels/slide20.xml.rels><?xml version="1.0" encoding="UTF-8" standalone="yes"?>
<Relationships xmlns="http://schemas.openxmlformats.org/package/2006/relationships"><Relationship Id="rId99" Type="http://schemas.openxmlformats.org/officeDocument/2006/relationships/tags" Target="../tags/tag2088.xml"/><Relationship Id="rId98" Type="http://schemas.openxmlformats.org/officeDocument/2006/relationships/tags" Target="../tags/tag2087.xml"/><Relationship Id="rId97" Type="http://schemas.openxmlformats.org/officeDocument/2006/relationships/tags" Target="../tags/tag2086.xml"/><Relationship Id="rId96" Type="http://schemas.openxmlformats.org/officeDocument/2006/relationships/tags" Target="../tags/tag2085.xml"/><Relationship Id="rId95" Type="http://schemas.openxmlformats.org/officeDocument/2006/relationships/tags" Target="../tags/tag2084.xml"/><Relationship Id="rId94" Type="http://schemas.openxmlformats.org/officeDocument/2006/relationships/tags" Target="../tags/tag2083.xml"/><Relationship Id="rId93" Type="http://schemas.openxmlformats.org/officeDocument/2006/relationships/tags" Target="../tags/tag2082.xml"/><Relationship Id="rId92" Type="http://schemas.openxmlformats.org/officeDocument/2006/relationships/tags" Target="../tags/tag2081.xml"/><Relationship Id="rId91" Type="http://schemas.openxmlformats.org/officeDocument/2006/relationships/tags" Target="../tags/tag2080.xml"/><Relationship Id="rId90" Type="http://schemas.openxmlformats.org/officeDocument/2006/relationships/tags" Target="../tags/tag2079.xml"/><Relationship Id="rId9" Type="http://schemas.openxmlformats.org/officeDocument/2006/relationships/tags" Target="../tags/tag1998.xml"/><Relationship Id="rId89" Type="http://schemas.openxmlformats.org/officeDocument/2006/relationships/tags" Target="../tags/tag2078.xml"/><Relationship Id="rId88" Type="http://schemas.openxmlformats.org/officeDocument/2006/relationships/tags" Target="../tags/tag2077.xml"/><Relationship Id="rId87" Type="http://schemas.openxmlformats.org/officeDocument/2006/relationships/tags" Target="../tags/tag2076.xml"/><Relationship Id="rId86" Type="http://schemas.openxmlformats.org/officeDocument/2006/relationships/tags" Target="../tags/tag2075.xml"/><Relationship Id="rId85" Type="http://schemas.openxmlformats.org/officeDocument/2006/relationships/tags" Target="../tags/tag2074.xml"/><Relationship Id="rId84" Type="http://schemas.openxmlformats.org/officeDocument/2006/relationships/tags" Target="../tags/tag2073.xml"/><Relationship Id="rId83" Type="http://schemas.openxmlformats.org/officeDocument/2006/relationships/tags" Target="../tags/tag2072.xml"/><Relationship Id="rId82" Type="http://schemas.openxmlformats.org/officeDocument/2006/relationships/tags" Target="../tags/tag2071.xml"/><Relationship Id="rId81" Type="http://schemas.openxmlformats.org/officeDocument/2006/relationships/tags" Target="../tags/tag2070.xml"/><Relationship Id="rId80" Type="http://schemas.openxmlformats.org/officeDocument/2006/relationships/tags" Target="../tags/tag2069.xml"/><Relationship Id="rId8" Type="http://schemas.openxmlformats.org/officeDocument/2006/relationships/tags" Target="../tags/tag1997.xml"/><Relationship Id="rId79" Type="http://schemas.openxmlformats.org/officeDocument/2006/relationships/tags" Target="../tags/tag2068.xml"/><Relationship Id="rId78" Type="http://schemas.openxmlformats.org/officeDocument/2006/relationships/tags" Target="../tags/tag2067.xml"/><Relationship Id="rId77" Type="http://schemas.openxmlformats.org/officeDocument/2006/relationships/tags" Target="../tags/tag2066.xml"/><Relationship Id="rId76" Type="http://schemas.openxmlformats.org/officeDocument/2006/relationships/tags" Target="../tags/tag2065.xml"/><Relationship Id="rId75" Type="http://schemas.openxmlformats.org/officeDocument/2006/relationships/tags" Target="../tags/tag2064.xml"/><Relationship Id="rId74" Type="http://schemas.openxmlformats.org/officeDocument/2006/relationships/tags" Target="../tags/tag2063.xml"/><Relationship Id="rId73" Type="http://schemas.openxmlformats.org/officeDocument/2006/relationships/tags" Target="../tags/tag2062.xml"/><Relationship Id="rId72" Type="http://schemas.openxmlformats.org/officeDocument/2006/relationships/tags" Target="../tags/tag2061.xml"/><Relationship Id="rId71" Type="http://schemas.openxmlformats.org/officeDocument/2006/relationships/tags" Target="../tags/tag2060.xml"/><Relationship Id="rId70" Type="http://schemas.openxmlformats.org/officeDocument/2006/relationships/tags" Target="../tags/tag2059.xml"/><Relationship Id="rId7" Type="http://schemas.openxmlformats.org/officeDocument/2006/relationships/tags" Target="../tags/tag1996.xml"/><Relationship Id="rId69" Type="http://schemas.openxmlformats.org/officeDocument/2006/relationships/tags" Target="../tags/tag2058.xml"/><Relationship Id="rId68" Type="http://schemas.openxmlformats.org/officeDocument/2006/relationships/tags" Target="../tags/tag2057.xml"/><Relationship Id="rId67" Type="http://schemas.openxmlformats.org/officeDocument/2006/relationships/tags" Target="../tags/tag2056.xml"/><Relationship Id="rId66" Type="http://schemas.openxmlformats.org/officeDocument/2006/relationships/tags" Target="../tags/tag2055.xml"/><Relationship Id="rId65" Type="http://schemas.openxmlformats.org/officeDocument/2006/relationships/tags" Target="../tags/tag2054.xml"/><Relationship Id="rId64" Type="http://schemas.openxmlformats.org/officeDocument/2006/relationships/tags" Target="../tags/tag2053.xml"/><Relationship Id="rId63" Type="http://schemas.openxmlformats.org/officeDocument/2006/relationships/tags" Target="../tags/tag2052.xml"/><Relationship Id="rId62" Type="http://schemas.openxmlformats.org/officeDocument/2006/relationships/tags" Target="../tags/tag2051.xml"/><Relationship Id="rId61" Type="http://schemas.openxmlformats.org/officeDocument/2006/relationships/tags" Target="../tags/tag2050.xml"/><Relationship Id="rId60" Type="http://schemas.openxmlformats.org/officeDocument/2006/relationships/tags" Target="../tags/tag2049.xml"/><Relationship Id="rId6" Type="http://schemas.openxmlformats.org/officeDocument/2006/relationships/tags" Target="../tags/tag1995.xml"/><Relationship Id="rId59" Type="http://schemas.openxmlformats.org/officeDocument/2006/relationships/tags" Target="../tags/tag2048.xml"/><Relationship Id="rId58" Type="http://schemas.openxmlformats.org/officeDocument/2006/relationships/tags" Target="../tags/tag2047.xml"/><Relationship Id="rId57" Type="http://schemas.openxmlformats.org/officeDocument/2006/relationships/tags" Target="../tags/tag2046.xml"/><Relationship Id="rId56" Type="http://schemas.openxmlformats.org/officeDocument/2006/relationships/tags" Target="../tags/tag2045.xml"/><Relationship Id="rId55" Type="http://schemas.openxmlformats.org/officeDocument/2006/relationships/tags" Target="../tags/tag2044.xml"/><Relationship Id="rId54" Type="http://schemas.openxmlformats.org/officeDocument/2006/relationships/tags" Target="../tags/tag2043.xml"/><Relationship Id="rId53" Type="http://schemas.openxmlformats.org/officeDocument/2006/relationships/tags" Target="../tags/tag2042.xml"/><Relationship Id="rId52" Type="http://schemas.openxmlformats.org/officeDocument/2006/relationships/tags" Target="../tags/tag2041.xml"/><Relationship Id="rId51" Type="http://schemas.openxmlformats.org/officeDocument/2006/relationships/tags" Target="../tags/tag2040.xml"/><Relationship Id="rId50" Type="http://schemas.openxmlformats.org/officeDocument/2006/relationships/tags" Target="../tags/tag2039.xml"/><Relationship Id="rId5" Type="http://schemas.openxmlformats.org/officeDocument/2006/relationships/tags" Target="../tags/tag1994.xml"/><Relationship Id="rId49" Type="http://schemas.openxmlformats.org/officeDocument/2006/relationships/tags" Target="../tags/tag2038.xml"/><Relationship Id="rId48" Type="http://schemas.openxmlformats.org/officeDocument/2006/relationships/tags" Target="../tags/tag2037.xml"/><Relationship Id="rId47" Type="http://schemas.openxmlformats.org/officeDocument/2006/relationships/tags" Target="../tags/tag2036.xml"/><Relationship Id="rId46" Type="http://schemas.openxmlformats.org/officeDocument/2006/relationships/tags" Target="../tags/tag2035.xml"/><Relationship Id="rId45" Type="http://schemas.openxmlformats.org/officeDocument/2006/relationships/tags" Target="../tags/tag2034.xml"/><Relationship Id="rId44" Type="http://schemas.openxmlformats.org/officeDocument/2006/relationships/tags" Target="../tags/tag2033.xml"/><Relationship Id="rId43" Type="http://schemas.openxmlformats.org/officeDocument/2006/relationships/tags" Target="../tags/tag2032.xml"/><Relationship Id="rId42" Type="http://schemas.openxmlformats.org/officeDocument/2006/relationships/tags" Target="../tags/tag2031.xml"/><Relationship Id="rId41" Type="http://schemas.openxmlformats.org/officeDocument/2006/relationships/tags" Target="../tags/tag2030.xml"/><Relationship Id="rId40" Type="http://schemas.openxmlformats.org/officeDocument/2006/relationships/tags" Target="../tags/tag2029.xml"/><Relationship Id="rId4" Type="http://schemas.openxmlformats.org/officeDocument/2006/relationships/tags" Target="../tags/tag1993.xml"/><Relationship Id="rId39" Type="http://schemas.openxmlformats.org/officeDocument/2006/relationships/tags" Target="../tags/tag2028.xml"/><Relationship Id="rId38" Type="http://schemas.openxmlformats.org/officeDocument/2006/relationships/tags" Target="../tags/tag2027.xml"/><Relationship Id="rId37" Type="http://schemas.openxmlformats.org/officeDocument/2006/relationships/tags" Target="../tags/tag2026.xml"/><Relationship Id="rId36" Type="http://schemas.openxmlformats.org/officeDocument/2006/relationships/tags" Target="../tags/tag2025.xml"/><Relationship Id="rId35" Type="http://schemas.openxmlformats.org/officeDocument/2006/relationships/tags" Target="../tags/tag2024.xml"/><Relationship Id="rId34" Type="http://schemas.openxmlformats.org/officeDocument/2006/relationships/tags" Target="../tags/tag2023.xml"/><Relationship Id="rId33" Type="http://schemas.openxmlformats.org/officeDocument/2006/relationships/tags" Target="../tags/tag2022.xml"/><Relationship Id="rId32" Type="http://schemas.openxmlformats.org/officeDocument/2006/relationships/tags" Target="../tags/tag2021.xml"/><Relationship Id="rId31" Type="http://schemas.openxmlformats.org/officeDocument/2006/relationships/tags" Target="../tags/tag2020.xml"/><Relationship Id="rId30" Type="http://schemas.openxmlformats.org/officeDocument/2006/relationships/tags" Target="../tags/tag2019.xml"/><Relationship Id="rId3" Type="http://schemas.openxmlformats.org/officeDocument/2006/relationships/tags" Target="../tags/tag1992.xml"/><Relationship Id="rId29" Type="http://schemas.openxmlformats.org/officeDocument/2006/relationships/tags" Target="../tags/tag2018.xml"/><Relationship Id="rId28" Type="http://schemas.openxmlformats.org/officeDocument/2006/relationships/tags" Target="../tags/tag2017.xml"/><Relationship Id="rId27" Type="http://schemas.openxmlformats.org/officeDocument/2006/relationships/tags" Target="../tags/tag2016.xml"/><Relationship Id="rId26" Type="http://schemas.openxmlformats.org/officeDocument/2006/relationships/tags" Target="../tags/tag2015.xml"/><Relationship Id="rId25" Type="http://schemas.openxmlformats.org/officeDocument/2006/relationships/tags" Target="../tags/tag2014.xml"/><Relationship Id="rId24" Type="http://schemas.openxmlformats.org/officeDocument/2006/relationships/tags" Target="../tags/tag2013.xml"/><Relationship Id="rId23" Type="http://schemas.openxmlformats.org/officeDocument/2006/relationships/tags" Target="../tags/tag2012.xml"/><Relationship Id="rId22" Type="http://schemas.openxmlformats.org/officeDocument/2006/relationships/tags" Target="../tags/tag2011.xml"/><Relationship Id="rId21" Type="http://schemas.openxmlformats.org/officeDocument/2006/relationships/tags" Target="../tags/tag2010.xml"/><Relationship Id="rId20" Type="http://schemas.openxmlformats.org/officeDocument/2006/relationships/tags" Target="../tags/tag2009.xml"/><Relationship Id="rId2" Type="http://schemas.openxmlformats.org/officeDocument/2006/relationships/tags" Target="../tags/tag1991.xml"/><Relationship Id="rId19" Type="http://schemas.openxmlformats.org/officeDocument/2006/relationships/tags" Target="../tags/tag2008.xml"/><Relationship Id="rId18" Type="http://schemas.openxmlformats.org/officeDocument/2006/relationships/tags" Target="../tags/tag2007.xml"/><Relationship Id="rId17" Type="http://schemas.openxmlformats.org/officeDocument/2006/relationships/tags" Target="../tags/tag2006.xml"/><Relationship Id="rId16" Type="http://schemas.openxmlformats.org/officeDocument/2006/relationships/tags" Target="../tags/tag2005.xml"/><Relationship Id="rId15" Type="http://schemas.openxmlformats.org/officeDocument/2006/relationships/tags" Target="../tags/tag2004.xml"/><Relationship Id="rId14" Type="http://schemas.openxmlformats.org/officeDocument/2006/relationships/tags" Target="../tags/tag2003.xml"/><Relationship Id="rId134" Type="http://schemas.openxmlformats.org/officeDocument/2006/relationships/slideLayout" Target="../slideLayouts/slideLayout3.xml"/><Relationship Id="rId133" Type="http://schemas.openxmlformats.org/officeDocument/2006/relationships/tags" Target="../tags/tag2122.xml"/><Relationship Id="rId132" Type="http://schemas.openxmlformats.org/officeDocument/2006/relationships/tags" Target="../tags/tag2121.xml"/><Relationship Id="rId131" Type="http://schemas.openxmlformats.org/officeDocument/2006/relationships/tags" Target="../tags/tag2120.xml"/><Relationship Id="rId130" Type="http://schemas.openxmlformats.org/officeDocument/2006/relationships/tags" Target="../tags/tag2119.xml"/><Relationship Id="rId13" Type="http://schemas.openxmlformats.org/officeDocument/2006/relationships/tags" Target="../tags/tag2002.xml"/><Relationship Id="rId129" Type="http://schemas.openxmlformats.org/officeDocument/2006/relationships/tags" Target="../tags/tag2118.xml"/><Relationship Id="rId128" Type="http://schemas.openxmlformats.org/officeDocument/2006/relationships/tags" Target="../tags/tag2117.xml"/><Relationship Id="rId127" Type="http://schemas.openxmlformats.org/officeDocument/2006/relationships/tags" Target="../tags/tag2116.xml"/><Relationship Id="rId126" Type="http://schemas.openxmlformats.org/officeDocument/2006/relationships/tags" Target="../tags/tag2115.xml"/><Relationship Id="rId125" Type="http://schemas.openxmlformats.org/officeDocument/2006/relationships/tags" Target="../tags/tag2114.xml"/><Relationship Id="rId124" Type="http://schemas.openxmlformats.org/officeDocument/2006/relationships/tags" Target="../tags/tag2113.xml"/><Relationship Id="rId123" Type="http://schemas.openxmlformats.org/officeDocument/2006/relationships/tags" Target="../tags/tag2112.xml"/><Relationship Id="rId122" Type="http://schemas.openxmlformats.org/officeDocument/2006/relationships/tags" Target="../tags/tag2111.xml"/><Relationship Id="rId121" Type="http://schemas.openxmlformats.org/officeDocument/2006/relationships/tags" Target="../tags/tag2110.xml"/><Relationship Id="rId120" Type="http://schemas.openxmlformats.org/officeDocument/2006/relationships/tags" Target="../tags/tag2109.xml"/><Relationship Id="rId12" Type="http://schemas.openxmlformats.org/officeDocument/2006/relationships/tags" Target="../tags/tag2001.xml"/><Relationship Id="rId119" Type="http://schemas.openxmlformats.org/officeDocument/2006/relationships/tags" Target="../tags/tag2108.xml"/><Relationship Id="rId118" Type="http://schemas.openxmlformats.org/officeDocument/2006/relationships/tags" Target="../tags/tag2107.xml"/><Relationship Id="rId117" Type="http://schemas.openxmlformats.org/officeDocument/2006/relationships/tags" Target="../tags/tag2106.xml"/><Relationship Id="rId116" Type="http://schemas.openxmlformats.org/officeDocument/2006/relationships/tags" Target="../tags/tag2105.xml"/><Relationship Id="rId115" Type="http://schemas.openxmlformats.org/officeDocument/2006/relationships/tags" Target="../tags/tag2104.xml"/><Relationship Id="rId114" Type="http://schemas.openxmlformats.org/officeDocument/2006/relationships/tags" Target="../tags/tag2103.xml"/><Relationship Id="rId113" Type="http://schemas.openxmlformats.org/officeDocument/2006/relationships/tags" Target="../tags/tag2102.xml"/><Relationship Id="rId112" Type="http://schemas.openxmlformats.org/officeDocument/2006/relationships/tags" Target="../tags/tag2101.xml"/><Relationship Id="rId111" Type="http://schemas.openxmlformats.org/officeDocument/2006/relationships/tags" Target="../tags/tag2100.xml"/><Relationship Id="rId110" Type="http://schemas.openxmlformats.org/officeDocument/2006/relationships/tags" Target="../tags/tag2099.xml"/><Relationship Id="rId11" Type="http://schemas.openxmlformats.org/officeDocument/2006/relationships/tags" Target="../tags/tag2000.xml"/><Relationship Id="rId109" Type="http://schemas.openxmlformats.org/officeDocument/2006/relationships/tags" Target="../tags/tag2098.xml"/><Relationship Id="rId108" Type="http://schemas.openxmlformats.org/officeDocument/2006/relationships/tags" Target="../tags/tag2097.xml"/><Relationship Id="rId107" Type="http://schemas.openxmlformats.org/officeDocument/2006/relationships/tags" Target="../tags/tag2096.xml"/><Relationship Id="rId106" Type="http://schemas.openxmlformats.org/officeDocument/2006/relationships/tags" Target="../tags/tag2095.xml"/><Relationship Id="rId105" Type="http://schemas.openxmlformats.org/officeDocument/2006/relationships/tags" Target="../tags/tag2094.xml"/><Relationship Id="rId104" Type="http://schemas.openxmlformats.org/officeDocument/2006/relationships/tags" Target="../tags/tag2093.xml"/><Relationship Id="rId103" Type="http://schemas.openxmlformats.org/officeDocument/2006/relationships/tags" Target="../tags/tag2092.xml"/><Relationship Id="rId102" Type="http://schemas.openxmlformats.org/officeDocument/2006/relationships/tags" Target="../tags/tag2091.xml"/><Relationship Id="rId101" Type="http://schemas.openxmlformats.org/officeDocument/2006/relationships/tags" Target="../tags/tag2090.xml"/><Relationship Id="rId100" Type="http://schemas.openxmlformats.org/officeDocument/2006/relationships/tags" Target="../tags/tag2089.xml"/><Relationship Id="rId10" Type="http://schemas.openxmlformats.org/officeDocument/2006/relationships/tags" Target="../tags/tag1999.xml"/><Relationship Id="rId1" Type="http://schemas.openxmlformats.org/officeDocument/2006/relationships/tags" Target="../tags/tag1990.xml"/></Relationships>
</file>

<file path=ppt/slides/_rels/slide21.xml.rels><?xml version="1.0" encoding="UTF-8" standalone="yes"?>
<Relationships xmlns="http://schemas.openxmlformats.org/package/2006/relationships"><Relationship Id="rId99" Type="http://schemas.openxmlformats.org/officeDocument/2006/relationships/tags" Target="../tags/tag2221.xml"/><Relationship Id="rId98" Type="http://schemas.openxmlformats.org/officeDocument/2006/relationships/tags" Target="../tags/tag2220.xml"/><Relationship Id="rId97" Type="http://schemas.openxmlformats.org/officeDocument/2006/relationships/tags" Target="../tags/tag2219.xml"/><Relationship Id="rId96" Type="http://schemas.openxmlformats.org/officeDocument/2006/relationships/tags" Target="../tags/tag2218.xml"/><Relationship Id="rId95" Type="http://schemas.openxmlformats.org/officeDocument/2006/relationships/tags" Target="../tags/tag2217.xml"/><Relationship Id="rId94" Type="http://schemas.openxmlformats.org/officeDocument/2006/relationships/tags" Target="../tags/tag2216.xml"/><Relationship Id="rId93" Type="http://schemas.openxmlformats.org/officeDocument/2006/relationships/tags" Target="../tags/tag2215.xml"/><Relationship Id="rId92" Type="http://schemas.openxmlformats.org/officeDocument/2006/relationships/tags" Target="../tags/tag2214.xml"/><Relationship Id="rId91" Type="http://schemas.openxmlformats.org/officeDocument/2006/relationships/tags" Target="../tags/tag2213.xml"/><Relationship Id="rId90" Type="http://schemas.openxmlformats.org/officeDocument/2006/relationships/tags" Target="../tags/tag2212.xml"/><Relationship Id="rId9" Type="http://schemas.openxmlformats.org/officeDocument/2006/relationships/tags" Target="../tags/tag2131.xml"/><Relationship Id="rId89" Type="http://schemas.openxmlformats.org/officeDocument/2006/relationships/tags" Target="../tags/tag2211.xml"/><Relationship Id="rId88" Type="http://schemas.openxmlformats.org/officeDocument/2006/relationships/tags" Target="../tags/tag2210.xml"/><Relationship Id="rId87" Type="http://schemas.openxmlformats.org/officeDocument/2006/relationships/tags" Target="../tags/tag2209.xml"/><Relationship Id="rId86" Type="http://schemas.openxmlformats.org/officeDocument/2006/relationships/tags" Target="../tags/tag2208.xml"/><Relationship Id="rId85" Type="http://schemas.openxmlformats.org/officeDocument/2006/relationships/tags" Target="../tags/tag2207.xml"/><Relationship Id="rId84" Type="http://schemas.openxmlformats.org/officeDocument/2006/relationships/tags" Target="../tags/tag2206.xml"/><Relationship Id="rId83" Type="http://schemas.openxmlformats.org/officeDocument/2006/relationships/tags" Target="../tags/tag2205.xml"/><Relationship Id="rId82" Type="http://schemas.openxmlformats.org/officeDocument/2006/relationships/tags" Target="../tags/tag2204.xml"/><Relationship Id="rId81" Type="http://schemas.openxmlformats.org/officeDocument/2006/relationships/tags" Target="../tags/tag2203.xml"/><Relationship Id="rId80" Type="http://schemas.openxmlformats.org/officeDocument/2006/relationships/tags" Target="../tags/tag2202.xml"/><Relationship Id="rId8" Type="http://schemas.openxmlformats.org/officeDocument/2006/relationships/tags" Target="../tags/tag2130.xml"/><Relationship Id="rId79" Type="http://schemas.openxmlformats.org/officeDocument/2006/relationships/tags" Target="../tags/tag2201.xml"/><Relationship Id="rId78" Type="http://schemas.openxmlformats.org/officeDocument/2006/relationships/tags" Target="../tags/tag2200.xml"/><Relationship Id="rId77" Type="http://schemas.openxmlformats.org/officeDocument/2006/relationships/tags" Target="../tags/tag2199.xml"/><Relationship Id="rId76" Type="http://schemas.openxmlformats.org/officeDocument/2006/relationships/tags" Target="../tags/tag2198.xml"/><Relationship Id="rId75" Type="http://schemas.openxmlformats.org/officeDocument/2006/relationships/tags" Target="../tags/tag2197.xml"/><Relationship Id="rId74" Type="http://schemas.openxmlformats.org/officeDocument/2006/relationships/tags" Target="../tags/tag2196.xml"/><Relationship Id="rId73" Type="http://schemas.openxmlformats.org/officeDocument/2006/relationships/tags" Target="../tags/tag2195.xml"/><Relationship Id="rId72" Type="http://schemas.openxmlformats.org/officeDocument/2006/relationships/tags" Target="../tags/tag2194.xml"/><Relationship Id="rId71" Type="http://schemas.openxmlformats.org/officeDocument/2006/relationships/tags" Target="../tags/tag2193.xml"/><Relationship Id="rId70" Type="http://schemas.openxmlformats.org/officeDocument/2006/relationships/tags" Target="../tags/tag2192.xml"/><Relationship Id="rId7" Type="http://schemas.openxmlformats.org/officeDocument/2006/relationships/tags" Target="../tags/tag2129.xml"/><Relationship Id="rId69" Type="http://schemas.openxmlformats.org/officeDocument/2006/relationships/tags" Target="../tags/tag2191.xml"/><Relationship Id="rId68" Type="http://schemas.openxmlformats.org/officeDocument/2006/relationships/tags" Target="../tags/tag2190.xml"/><Relationship Id="rId67" Type="http://schemas.openxmlformats.org/officeDocument/2006/relationships/tags" Target="../tags/tag2189.xml"/><Relationship Id="rId66" Type="http://schemas.openxmlformats.org/officeDocument/2006/relationships/tags" Target="../tags/tag2188.xml"/><Relationship Id="rId65" Type="http://schemas.openxmlformats.org/officeDocument/2006/relationships/tags" Target="../tags/tag2187.xml"/><Relationship Id="rId64" Type="http://schemas.openxmlformats.org/officeDocument/2006/relationships/tags" Target="../tags/tag2186.xml"/><Relationship Id="rId63" Type="http://schemas.openxmlformats.org/officeDocument/2006/relationships/tags" Target="../tags/tag2185.xml"/><Relationship Id="rId62" Type="http://schemas.openxmlformats.org/officeDocument/2006/relationships/tags" Target="../tags/tag2184.xml"/><Relationship Id="rId61" Type="http://schemas.openxmlformats.org/officeDocument/2006/relationships/tags" Target="../tags/tag2183.xml"/><Relationship Id="rId60" Type="http://schemas.openxmlformats.org/officeDocument/2006/relationships/tags" Target="../tags/tag2182.xml"/><Relationship Id="rId6" Type="http://schemas.openxmlformats.org/officeDocument/2006/relationships/tags" Target="../tags/tag2128.xml"/><Relationship Id="rId59" Type="http://schemas.openxmlformats.org/officeDocument/2006/relationships/tags" Target="../tags/tag2181.xml"/><Relationship Id="rId58" Type="http://schemas.openxmlformats.org/officeDocument/2006/relationships/tags" Target="../tags/tag2180.xml"/><Relationship Id="rId57" Type="http://schemas.openxmlformats.org/officeDocument/2006/relationships/tags" Target="../tags/tag2179.xml"/><Relationship Id="rId56" Type="http://schemas.openxmlformats.org/officeDocument/2006/relationships/tags" Target="../tags/tag2178.xml"/><Relationship Id="rId55" Type="http://schemas.openxmlformats.org/officeDocument/2006/relationships/tags" Target="../tags/tag2177.xml"/><Relationship Id="rId54" Type="http://schemas.openxmlformats.org/officeDocument/2006/relationships/tags" Target="../tags/tag2176.xml"/><Relationship Id="rId53" Type="http://schemas.openxmlformats.org/officeDocument/2006/relationships/tags" Target="../tags/tag2175.xml"/><Relationship Id="rId52" Type="http://schemas.openxmlformats.org/officeDocument/2006/relationships/tags" Target="../tags/tag2174.xml"/><Relationship Id="rId51" Type="http://schemas.openxmlformats.org/officeDocument/2006/relationships/tags" Target="../tags/tag2173.xml"/><Relationship Id="rId50" Type="http://schemas.openxmlformats.org/officeDocument/2006/relationships/tags" Target="../tags/tag2172.xml"/><Relationship Id="rId5" Type="http://schemas.openxmlformats.org/officeDocument/2006/relationships/tags" Target="../tags/tag2127.xml"/><Relationship Id="rId49" Type="http://schemas.openxmlformats.org/officeDocument/2006/relationships/tags" Target="../tags/tag2171.xml"/><Relationship Id="rId48" Type="http://schemas.openxmlformats.org/officeDocument/2006/relationships/tags" Target="../tags/tag2170.xml"/><Relationship Id="rId47" Type="http://schemas.openxmlformats.org/officeDocument/2006/relationships/tags" Target="../tags/tag2169.xml"/><Relationship Id="rId46" Type="http://schemas.openxmlformats.org/officeDocument/2006/relationships/tags" Target="../tags/tag2168.xml"/><Relationship Id="rId45" Type="http://schemas.openxmlformats.org/officeDocument/2006/relationships/tags" Target="../tags/tag2167.xml"/><Relationship Id="rId44" Type="http://schemas.openxmlformats.org/officeDocument/2006/relationships/tags" Target="../tags/tag2166.xml"/><Relationship Id="rId43" Type="http://schemas.openxmlformats.org/officeDocument/2006/relationships/tags" Target="../tags/tag2165.xml"/><Relationship Id="rId42" Type="http://schemas.openxmlformats.org/officeDocument/2006/relationships/tags" Target="../tags/tag2164.xml"/><Relationship Id="rId41" Type="http://schemas.openxmlformats.org/officeDocument/2006/relationships/tags" Target="../tags/tag2163.xml"/><Relationship Id="rId40" Type="http://schemas.openxmlformats.org/officeDocument/2006/relationships/tags" Target="../tags/tag2162.xml"/><Relationship Id="rId4" Type="http://schemas.openxmlformats.org/officeDocument/2006/relationships/tags" Target="../tags/tag2126.xml"/><Relationship Id="rId39" Type="http://schemas.openxmlformats.org/officeDocument/2006/relationships/tags" Target="../tags/tag2161.xml"/><Relationship Id="rId38" Type="http://schemas.openxmlformats.org/officeDocument/2006/relationships/tags" Target="../tags/tag2160.xml"/><Relationship Id="rId37" Type="http://schemas.openxmlformats.org/officeDocument/2006/relationships/tags" Target="../tags/tag2159.xml"/><Relationship Id="rId36" Type="http://schemas.openxmlformats.org/officeDocument/2006/relationships/tags" Target="../tags/tag2158.xml"/><Relationship Id="rId35" Type="http://schemas.openxmlformats.org/officeDocument/2006/relationships/tags" Target="../tags/tag2157.xml"/><Relationship Id="rId34" Type="http://schemas.openxmlformats.org/officeDocument/2006/relationships/tags" Target="../tags/tag2156.xml"/><Relationship Id="rId33" Type="http://schemas.openxmlformats.org/officeDocument/2006/relationships/tags" Target="../tags/tag2155.xml"/><Relationship Id="rId32" Type="http://schemas.openxmlformats.org/officeDocument/2006/relationships/tags" Target="../tags/tag2154.xml"/><Relationship Id="rId31" Type="http://schemas.openxmlformats.org/officeDocument/2006/relationships/tags" Target="../tags/tag2153.xml"/><Relationship Id="rId30" Type="http://schemas.openxmlformats.org/officeDocument/2006/relationships/tags" Target="../tags/tag2152.xml"/><Relationship Id="rId3" Type="http://schemas.openxmlformats.org/officeDocument/2006/relationships/tags" Target="../tags/tag2125.xml"/><Relationship Id="rId29" Type="http://schemas.openxmlformats.org/officeDocument/2006/relationships/tags" Target="../tags/tag2151.xml"/><Relationship Id="rId28" Type="http://schemas.openxmlformats.org/officeDocument/2006/relationships/tags" Target="../tags/tag2150.xml"/><Relationship Id="rId27" Type="http://schemas.openxmlformats.org/officeDocument/2006/relationships/tags" Target="../tags/tag2149.xml"/><Relationship Id="rId26" Type="http://schemas.openxmlformats.org/officeDocument/2006/relationships/tags" Target="../tags/tag2148.xml"/><Relationship Id="rId25" Type="http://schemas.openxmlformats.org/officeDocument/2006/relationships/tags" Target="../tags/tag2147.xml"/><Relationship Id="rId24" Type="http://schemas.openxmlformats.org/officeDocument/2006/relationships/tags" Target="../tags/tag2146.xml"/><Relationship Id="rId23" Type="http://schemas.openxmlformats.org/officeDocument/2006/relationships/tags" Target="../tags/tag2145.xml"/><Relationship Id="rId22" Type="http://schemas.openxmlformats.org/officeDocument/2006/relationships/tags" Target="../tags/tag2144.xml"/><Relationship Id="rId21" Type="http://schemas.openxmlformats.org/officeDocument/2006/relationships/tags" Target="../tags/tag2143.xml"/><Relationship Id="rId20" Type="http://schemas.openxmlformats.org/officeDocument/2006/relationships/tags" Target="../tags/tag2142.xml"/><Relationship Id="rId2" Type="http://schemas.openxmlformats.org/officeDocument/2006/relationships/tags" Target="../tags/tag2124.xml"/><Relationship Id="rId19" Type="http://schemas.openxmlformats.org/officeDocument/2006/relationships/tags" Target="../tags/tag2141.xml"/><Relationship Id="rId18" Type="http://schemas.openxmlformats.org/officeDocument/2006/relationships/tags" Target="../tags/tag2140.xml"/><Relationship Id="rId17" Type="http://schemas.openxmlformats.org/officeDocument/2006/relationships/tags" Target="../tags/tag2139.xml"/><Relationship Id="rId16" Type="http://schemas.openxmlformats.org/officeDocument/2006/relationships/tags" Target="../tags/tag2138.xml"/><Relationship Id="rId15" Type="http://schemas.openxmlformats.org/officeDocument/2006/relationships/tags" Target="../tags/tag2137.xml"/><Relationship Id="rId14" Type="http://schemas.openxmlformats.org/officeDocument/2006/relationships/tags" Target="../tags/tag2136.xml"/><Relationship Id="rId13" Type="http://schemas.openxmlformats.org/officeDocument/2006/relationships/tags" Target="../tags/tag2135.xml"/><Relationship Id="rId129" Type="http://schemas.openxmlformats.org/officeDocument/2006/relationships/slideLayout" Target="../slideLayouts/slideLayout3.xml"/><Relationship Id="rId128" Type="http://schemas.openxmlformats.org/officeDocument/2006/relationships/tags" Target="../tags/tag2250.xml"/><Relationship Id="rId127" Type="http://schemas.openxmlformats.org/officeDocument/2006/relationships/tags" Target="../tags/tag2249.xml"/><Relationship Id="rId126" Type="http://schemas.openxmlformats.org/officeDocument/2006/relationships/tags" Target="../tags/tag2248.xml"/><Relationship Id="rId125" Type="http://schemas.openxmlformats.org/officeDocument/2006/relationships/tags" Target="../tags/tag2247.xml"/><Relationship Id="rId124" Type="http://schemas.openxmlformats.org/officeDocument/2006/relationships/tags" Target="../tags/tag2246.xml"/><Relationship Id="rId123" Type="http://schemas.openxmlformats.org/officeDocument/2006/relationships/tags" Target="../tags/tag2245.xml"/><Relationship Id="rId122" Type="http://schemas.openxmlformats.org/officeDocument/2006/relationships/tags" Target="../tags/tag2244.xml"/><Relationship Id="rId121" Type="http://schemas.openxmlformats.org/officeDocument/2006/relationships/tags" Target="../tags/tag2243.xml"/><Relationship Id="rId120" Type="http://schemas.openxmlformats.org/officeDocument/2006/relationships/tags" Target="../tags/tag2242.xml"/><Relationship Id="rId12" Type="http://schemas.openxmlformats.org/officeDocument/2006/relationships/tags" Target="../tags/tag2134.xml"/><Relationship Id="rId119" Type="http://schemas.openxmlformats.org/officeDocument/2006/relationships/tags" Target="../tags/tag2241.xml"/><Relationship Id="rId118" Type="http://schemas.openxmlformats.org/officeDocument/2006/relationships/tags" Target="../tags/tag2240.xml"/><Relationship Id="rId117" Type="http://schemas.openxmlformats.org/officeDocument/2006/relationships/tags" Target="../tags/tag2239.xml"/><Relationship Id="rId116" Type="http://schemas.openxmlformats.org/officeDocument/2006/relationships/tags" Target="../tags/tag2238.xml"/><Relationship Id="rId115" Type="http://schemas.openxmlformats.org/officeDocument/2006/relationships/tags" Target="../tags/tag2237.xml"/><Relationship Id="rId114" Type="http://schemas.openxmlformats.org/officeDocument/2006/relationships/tags" Target="../tags/tag2236.xml"/><Relationship Id="rId113" Type="http://schemas.openxmlformats.org/officeDocument/2006/relationships/tags" Target="../tags/tag2235.xml"/><Relationship Id="rId112" Type="http://schemas.openxmlformats.org/officeDocument/2006/relationships/tags" Target="../tags/tag2234.xml"/><Relationship Id="rId111" Type="http://schemas.openxmlformats.org/officeDocument/2006/relationships/tags" Target="../tags/tag2233.xml"/><Relationship Id="rId110" Type="http://schemas.openxmlformats.org/officeDocument/2006/relationships/tags" Target="../tags/tag2232.xml"/><Relationship Id="rId11" Type="http://schemas.openxmlformats.org/officeDocument/2006/relationships/tags" Target="../tags/tag2133.xml"/><Relationship Id="rId109" Type="http://schemas.openxmlformats.org/officeDocument/2006/relationships/tags" Target="../tags/tag2231.xml"/><Relationship Id="rId108" Type="http://schemas.openxmlformats.org/officeDocument/2006/relationships/tags" Target="../tags/tag2230.xml"/><Relationship Id="rId107" Type="http://schemas.openxmlformats.org/officeDocument/2006/relationships/tags" Target="../tags/tag2229.xml"/><Relationship Id="rId106" Type="http://schemas.openxmlformats.org/officeDocument/2006/relationships/tags" Target="../tags/tag2228.xml"/><Relationship Id="rId105" Type="http://schemas.openxmlformats.org/officeDocument/2006/relationships/tags" Target="../tags/tag2227.xml"/><Relationship Id="rId104" Type="http://schemas.openxmlformats.org/officeDocument/2006/relationships/tags" Target="../tags/tag2226.xml"/><Relationship Id="rId103" Type="http://schemas.openxmlformats.org/officeDocument/2006/relationships/tags" Target="../tags/tag2225.xml"/><Relationship Id="rId102" Type="http://schemas.openxmlformats.org/officeDocument/2006/relationships/tags" Target="../tags/tag2224.xml"/><Relationship Id="rId101" Type="http://schemas.openxmlformats.org/officeDocument/2006/relationships/tags" Target="../tags/tag2223.xml"/><Relationship Id="rId100" Type="http://schemas.openxmlformats.org/officeDocument/2006/relationships/tags" Target="../tags/tag2222.xml"/><Relationship Id="rId10" Type="http://schemas.openxmlformats.org/officeDocument/2006/relationships/tags" Target="../tags/tag2132.xml"/><Relationship Id="rId1" Type="http://schemas.openxmlformats.org/officeDocument/2006/relationships/tags" Target="../tags/tag2123.xml"/></Relationships>
</file>

<file path=ppt/slides/_rels/slide22.xml.rels><?xml version="1.0" encoding="UTF-8" standalone="yes"?>
<Relationships xmlns="http://schemas.openxmlformats.org/package/2006/relationships"><Relationship Id="rId99" Type="http://schemas.openxmlformats.org/officeDocument/2006/relationships/tags" Target="../tags/tag2349.xml"/><Relationship Id="rId98" Type="http://schemas.openxmlformats.org/officeDocument/2006/relationships/tags" Target="../tags/tag2348.xml"/><Relationship Id="rId97" Type="http://schemas.openxmlformats.org/officeDocument/2006/relationships/tags" Target="../tags/tag2347.xml"/><Relationship Id="rId96" Type="http://schemas.openxmlformats.org/officeDocument/2006/relationships/tags" Target="../tags/tag2346.xml"/><Relationship Id="rId95" Type="http://schemas.openxmlformats.org/officeDocument/2006/relationships/tags" Target="../tags/tag2345.xml"/><Relationship Id="rId94" Type="http://schemas.openxmlformats.org/officeDocument/2006/relationships/tags" Target="../tags/tag2344.xml"/><Relationship Id="rId93" Type="http://schemas.openxmlformats.org/officeDocument/2006/relationships/tags" Target="../tags/tag2343.xml"/><Relationship Id="rId92" Type="http://schemas.openxmlformats.org/officeDocument/2006/relationships/tags" Target="../tags/tag2342.xml"/><Relationship Id="rId91" Type="http://schemas.openxmlformats.org/officeDocument/2006/relationships/tags" Target="../tags/tag2341.xml"/><Relationship Id="rId90" Type="http://schemas.openxmlformats.org/officeDocument/2006/relationships/tags" Target="../tags/tag2340.xml"/><Relationship Id="rId9" Type="http://schemas.openxmlformats.org/officeDocument/2006/relationships/tags" Target="../tags/tag2259.xml"/><Relationship Id="rId89" Type="http://schemas.openxmlformats.org/officeDocument/2006/relationships/tags" Target="../tags/tag2339.xml"/><Relationship Id="rId88" Type="http://schemas.openxmlformats.org/officeDocument/2006/relationships/tags" Target="../tags/tag2338.xml"/><Relationship Id="rId87" Type="http://schemas.openxmlformats.org/officeDocument/2006/relationships/tags" Target="../tags/tag2337.xml"/><Relationship Id="rId86" Type="http://schemas.openxmlformats.org/officeDocument/2006/relationships/tags" Target="../tags/tag2336.xml"/><Relationship Id="rId85" Type="http://schemas.openxmlformats.org/officeDocument/2006/relationships/tags" Target="../tags/tag2335.xml"/><Relationship Id="rId84" Type="http://schemas.openxmlformats.org/officeDocument/2006/relationships/tags" Target="../tags/tag2334.xml"/><Relationship Id="rId83" Type="http://schemas.openxmlformats.org/officeDocument/2006/relationships/tags" Target="../tags/tag2333.xml"/><Relationship Id="rId82" Type="http://schemas.openxmlformats.org/officeDocument/2006/relationships/tags" Target="../tags/tag2332.xml"/><Relationship Id="rId81" Type="http://schemas.openxmlformats.org/officeDocument/2006/relationships/tags" Target="../tags/tag2331.xml"/><Relationship Id="rId80" Type="http://schemas.openxmlformats.org/officeDocument/2006/relationships/tags" Target="../tags/tag2330.xml"/><Relationship Id="rId8" Type="http://schemas.openxmlformats.org/officeDocument/2006/relationships/tags" Target="../tags/tag2258.xml"/><Relationship Id="rId79" Type="http://schemas.openxmlformats.org/officeDocument/2006/relationships/tags" Target="../tags/tag2329.xml"/><Relationship Id="rId78" Type="http://schemas.openxmlformats.org/officeDocument/2006/relationships/tags" Target="../tags/tag2328.xml"/><Relationship Id="rId77" Type="http://schemas.openxmlformats.org/officeDocument/2006/relationships/tags" Target="../tags/tag2327.xml"/><Relationship Id="rId76" Type="http://schemas.openxmlformats.org/officeDocument/2006/relationships/tags" Target="../tags/tag2326.xml"/><Relationship Id="rId75" Type="http://schemas.openxmlformats.org/officeDocument/2006/relationships/tags" Target="../tags/tag2325.xml"/><Relationship Id="rId74" Type="http://schemas.openxmlformats.org/officeDocument/2006/relationships/tags" Target="../tags/tag2324.xml"/><Relationship Id="rId73" Type="http://schemas.openxmlformats.org/officeDocument/2006/relationships/tags" Target="../tags/tag2323.xml"/><Relationship Id="rId72" Type="http://schemas.openxmlformats.org/officeDocument/2006/relationships/tags" Target="../tags/tag2322.xml"/><Relationship Id="rId71" Type="http://schemas.openxmlformats.org/officeDocument/2006/relationships/tags" Target="../tags/tag2321.xml"/><Relationship Id="rId70" Type="http://schemas.openxmlformats.org/officeDocument/2006/relationships/tags" Target="../tags/tag2320.xml"/><Relationship Id="rId7" Type="http://schemas.openxmlformats.org/officeDocument/2006/relationships/tags" Target="../tags/tag2257.xml"/><Relationship Id="rId69" Type="http://schemas.openxmlformats.org/officeDocument/2006/relationships/tags" Target="../tags/tag2319.xml"/><Relationship Id="rId68" Type="http://schemas.openxmlformats.org/officeDocument/2006/relationships/tags" Target="../tags/tag2318.xml"/><Relationship Id="rId67" Type="http://schemas.openxmlformats.org/officeDocument/2006/relationships/tags" Target="../tags/tag2317.xml"/><Relationship Id="rId66" Type="http://schemas.openxmlformats.org/officeDocument/2006/relationships/tags" Target="../tags/tag2316.xml"/><Relationship Id="rId65" Type="http://schemas.openxmlformats.org/officeDocument/2006/relationships/tags" Target="../tags/tag2315.xml"/><Relationship Id="rId64" Type="http://schemas.openxmlformats.org/officeDocument/2006/relationships/tags" Target="../tags/tag2314.xml"/><Relationship Id="rId63" Type="http://schemas.openxmlformats.org/officeDocument/2006/relationships/tags" Target="../tags/tag2313.xml"/><Relationship Id="rId62" Type="http://schemas.openxmlformats.org/officeDocument/2006/relationships/tags" Target="../tags/tag2312.xml"/><Relationship Id="rId61" Type="http://schemas.openxmlformats.org/officeDocument/2006/relationships/tags" Target="../tags/tag2311.xml"/><Relationship Id="rId60" Type="http://schemas.openxmlformats.org/officeDocument/2006/relationships/tags" Target="../tags/tag2310.xml"/><Relationship Id="rId6" Type="http://schemas.openxmlformats.org/officeDocument/2006/relationships/tags" Target="../tags/tag2256.xml"/><Relationship Id="rId59" Type="http://schemas.openxmlformats.org/officeDocument/2006/relationships/tags" Target="../tags/tag2309.xml"/><Relationship Id="rId58" Type="http://schemas.openxmlformats.org/officeDocument/2006/relationships/tags" Target="../tags/tag2308.xml"/><Relationship Id="rId57" Type="http://schemas.openxmlformats.org/officeDocument/2006/relationships/tags" Target="../tags/tag2307.xml"/><Relationship Id="rId56" Type="http://schemas.openxmlformats.org/officeDocument/2006/relationships/tags" Target="../tags/tag2306.xml"/><Relationship Id="rId55" Type="http://schemas.openxmlformats.org/officeDocument/2006/relationships/tags" Target="../tags/tag2305.xml"/><Relationship Id="rId54" Type="http://schemas.openxmlformats.org/officeDocument/2006/relationships/tags" Target="../tags/tag2304.xml"/><Relationship Id="rId53" Type="http://schemas.openxmlformats.org/officeDocument/2006/relationships/tags" Target="../tags/tag2303.xml"/><Relationship Id="rId52" Type="http://schemas.openxmlformats.org/officeDocument/2006/relationships/tags" Target="../tags/tag2302.xml"/><Relationship Id="rId51" Type="http://schemas.openxmlformats.org/officeDocument/2006/relationships/tags" Target="../tags/tag2301.xml"/><Relationship Id="rId50" Type="http://schemas.openxmlformats.org/officeDocument/2006/relationships/tags" Target="../tags/tag2300.xml"/><Relationship Id="rId5" Type="http://schemas.openxmlformats.org/officeDocument/2006/relationships/tags" Target="../tags/tag2255.xml"/><Relationship Id="rId49" Type="http://schemas.openxmlformats.org/officeDocument/2006/relationships/tags" Target="../tags/tag2299.xml"/><Relationship Id="rId48" Type="http://schemas.openxmlformats.org/officeDocument/2006/relationships/tags" Target="../tags/tag2298.xml"/><Relationship Id="rId47" Type="http://schemas.openxmlformats.org/officeDocument/2006/relationships/tags" Target="../tags/tag2297.xml"/><Relationship Id="rId46" Type="http://schemas.openxmlformats.org/officeDocument/2006/relationships/tags" Target="../tags/tag2296.xml"/><Relationship Id="rId45" Type="http://schemas.openxmlformats.org/officeDocument/2006/relationships/tags" Target="../tags/tag2295.xml"/><Relationship Id="rId44" Type="http://schemas.openxmlformats.org/officeDocument/2006/relationships/tags" Target="../tags/tag2294.xml"/><Relationship Id="rId43" Type="http://schemas.openxmlformats.org/officeDocument/2006/relationships/tags" Target="../tags/tag2293.xml"/><Relationship Id="rId42" Type="http://schemas.openxmlformats.org/officeDocument/2006/relationships/tags" Target="../tags/tag2292.xml"/><Relationship Id="rId41" Type="http://schemas.openxmlformats.org/officeDocument/2006/relationships/tags" Target="../tags/tag2291.xml"/><Relationship Id="rId40" Type="http://schemas.openxmlformats.org/officeDocument/2006/relationships/tags" Target="../tags/tag2290.xml"/><Relationship Id="rId4" Type="http://schemas.openxmlformats.org/officeDocument/2006/relationships/tags" Target="../tags/tag2254.xml"/><Relationship Id="rId39" Type="http://schemas.openxmlformats.org/officeDocument/2006/relationships/tags" Target="../tags/tag2289.xml"/><Relationship Id="rId38" Type="http://schemas.openxmlformats.org/officeDocument/2006/relationships/tags" Target="../tags/tag2288.xml"/><Relationship Id="rId37" Type="http://schemas.openxmlformats.org/officeDocument/2006/relationships/tags" Target="../tags/tag2287.xml"/><Relationship Id="rId36" Type="http://schemas.openxmlformats.org/officeDocument/2006/relationships/tags" Target="../tags/tag2286.xml"/><Relationship Id="rId35" Type="http://schemas.openxmlformats.org/officeDocument/2006/relationships/tags" Target="../tags/tag2285.xml"/><Relationship Id="rId34" Type="http://schemas.openxmlformats.org/officeDocument/2006/relationships/tags" Target="../tags/tag2284.xml"/><Relationship Id="rId33" Type="http://schemas.openxmlformats.org/officeDocument/2006/relationships/tags" Target="../tags/tag2283.xml"/><Relationship Id="rId32" Type="http://schemas.openxmlformats.org/officeDocument/2006/relationships/tags" Target="../tags/tag2282.xml"/><Relationship Id="rId31" Type="http://schemas.openxmlformats.org/officeDocument/2006/relationships/tags" Target="../tags/tag2281.xml"/><Relationship Id="rId30" Type="http://schemas.openxmlformats.org/officeDocument/2006/relationships/tags" Target="../tags/tag2280.xml"/><Relationship Id="rId3" Type="http://schemas.openxmlformats.org/officeDocument/2006/relationships/tags" Target="../tags/tag2253.xml"/><Relationship Id="rId29" Type="http://schemas.openxmlformats.org/officeDocument/2006/relationships/tags" Target="../tags/tag2279.xml"/><Relationship Id="rId28" Type="http://schemas.openxmlformats.org/officeDocument/2006/relationships/tags" Target="../tags/tag2278.xml"/><Relationship Id="rId27" Type="http://schemas.openxmlformats.org/officeDocument/2006/relationships/tags" Target="../tags/tag2277.xml"/><Relationship Id="rId26" Type="http://schemas.openxmlformats.org/officeDocument/2006/relationships/tags" Target="../tags/tag2276.xml"/><Relationship Id="rId25" Type="http://schemas.openxmlformats.org/officeDocument/2006/relationships/tags" Target="../tags/tag2275.xml"/><Relationship Id="rId24" Type="http://schemas.openxmlformats.org/officeDocument/2006/relationships/tags" Target="../tags/tag2274.xml"/><Relationship Id="rId23" Type="http://schemas.openxmlformats.org/officeDocument/2006/relationships/tags" Target="../tags/tag2273.xml"/><Relationship Id="rId22" Type="http://schemas.openxmlformats.org/officeDocument/2006/relationships/tags" Target="../tags/tag2272.xml"/><Relationship Id="rId21" Type="http://schemas.openxmlformats.org/officeDocument/2006/relationships/tags" Target="../tags/tag2271.xml"/><Relationship Id="rId20" Type="http://schemas.openxmlformats.org/officeDocument/2006/relationships/tags" Target="../tags/tag2270.xml"/><Relationship Id="rId2" Type="http://schemas.openxmlformats.org/officeDocument/2006/relationships/tags" Target="../tags/tag2252.xml"/><Relationship Id="rId19" Type="http://schemas.openxmlformats.org/officeDocument/2006/relationships/tags" Target="../tags/tag2269.xml"/><Relationship Id="rId18" Type="http://schemas.openxmlformats.org/officeDocument/2006/relationships/tags" Target="../tags/tag2268.xml"/><Relationship Id="rId17" Type="http://schemas.openxmlformats.org/officeDocument/2006/relationships/tags" Target="../tags/tag2267.xml"/><Relationship Id="rId16" Type="http://schemas.openxmlformats.org/officeDocument/2006/relationships/tags" Target="../tags/tag2266.xml"/><Relationship Id="rId15" Type="http://schemas.openxmlformats.org/officeDocument/2006/relationships/tags" Target="../tags/tag2265.xml"/><Relationship Id="rId14" Type="http://schemas.openxmlformats.org/officeDocument/2006/relationships/tags" Target="../tags/tag2264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2380.xml"/><Relationship Id="rId13" Type="http://schemas.openxmlformats.org/officeDocument/2006/relationships/tags" Target="../tags/tag2263.xml"/><Relationship Id="rId129" Type="http://schemas.openxmlformats.org/officeDocument/2006/relationships/tags" Target="../tags/tag2379.xml"/><Relationship Id="rId128" Type="http://schemas.openxmlformats.org/officeDocument/2006/relationships/tags" Target="../tags/tag2378.xml"/><Relationship Id="rId127" Type="http://schemas.openxmlformats.org/officeDocument/2006/relationships/tags" Target="../tags/tag2377.xml"/><Relationship Id="rId126" Type="http://schemas.openxmlformats.org/officeDocument/2006/relationships/tags" Target="../tags/tag2376.xml"/><Relationship Id="rId125" Type="http://schemas.openxmlformats.org/officeDocument/2006/relationships/tags" Target="../tags/tag2375.xml"/><Relationship Id="rId124" Type="http://schemas.openxmlformats.org/officeDocument/2006/relationships/tags" Target="../tags/tag2374.xml"/><Relationship Id="rId123" Type="http://schemas.openxmlformats.org/officeDocument/2006/relationships/tags" Target="../tags/tag2373.xml"/><Relationship Id="rId122" Type="http://schemas.openxmlformats.org/officeDocument/2006/relationships/tags" Target="../tags/tag2372.xml"/><Relationship Id="rId121" Type="http://schemas.openxmlformats.org/officeDocument/2006/relationships/tags" Target="../tags/tag2371.xml"/><Relationship Id="rId120" Type="http://schemas.openxmlformats.org/officeDocument/2006/relationships/tags" Target="../tags/tag2370.xml"/><Relationship Id="rId12" Type="http://schemas.openxmlformats.org/officeDocument/2006/relationships/tags" Target="../tags/tag2262.xml"/><Relationship Id="rId119" Type="http://schemas.openxmlformats.org/officeDocument/2006/relationships/tags" Target="../tags/tag2369.xml"/><Relationship Id="rId118" Type="http://schemas.openxmlformats.org/officeDocument/2006/relationships/tags" Target="../tags/tag2368.xml"/><Relationship Id="rId117" Type="http://schemas.openxmlformats.org/officeDocument/2006/relationships/tags" Target="../tags/tag2367.xml"/><Relationship Id="rId116" Type="http://schemas.openxmlformats.org/officeDocument/2006/relationships/tags" Target="../tags/tag2366.xml"/><Relationship Id="rId115" Type="http://schemas.openxmlformats.org/officeDocument/2006/relationships/tags" Target="../tags/tag2365.xml"/><Relationship Id="rId114" Type="http://schemas.openxmlformats.org/officeDocument/2006/relationships/tags" Target="../tags/tag2364.xml"/><Relationship Id="rId113" Type="http://schemas.openxmlformats.org/officeDocument/2006/relationships/tags" Target="../tags/tag2363.xml"/><Relationship Id="rId112" Type="http://schemas.openxmlformats.org/officeDocument/2006/relationships/tags" Target="../tags/tag2362.xml"/><Relationship Id="rId111" Type="http://schemas.openxmlformats.org/officeDocument/2006/relationships/tags" Target="../tags/tag2361.xml"/><Relationship Id="rId110" Type="http://schemas.openxmlformats.org/officeDocument/2006/relationships/tags" Target="../tags/tag2360.xml"/><Relationship Id="rId11" Type="http://schemas.openxmlformats.org/officeDocument/2006/relationships/tags" Target="../tags/tag2261.xml"/><Relationship Id="rId109" Type="http://schemas.openxmlformats.org/officeDocument/2006/relationships/tags" Target="../tags/tag2359.xml"/><Relationship Id="rId108" Type="http://schemas.openxmlformats.org/officeDocument/2006/relationships/tags" Target="../tags/tag2358.xml"/><Relationship Id="rId107" Type="http://schemas.openxmlformats.org/officeDocument/2006/relationships/tags" Target="../tags/tag2357.xml"/><Relationship Id="rId106" Type="http://schemas.openxmlformats.org/officeDocument/2006/relationships/tags" Target="../tags/tag2356.xml"/><Relationship Id="rId105" Type="http://schemas.openxmlformats.org/officeDocument/2006/relationships/tags" Target="../tags/tag2355.xml"/><Relationship Id="rId104" Type="http://schemas.openxmlformats.org/officeDocument/2006/relationships/tags" Target="../tags/tag2354.xml"/><Relationship Id="rId103" Type="http://schemas.openxmlformats.org/officeDocument/2006/relationships/tags" Target="../tags/tag2353.xml"/><Relationship Id="rId102" Type="http://schemas.openxmlformats.org/officeDocument/2006/relationships/tags" Target="../tags/tag2352.xml"/><Relationship Id="rId101" Type="http://schemas.openxmlformats.org/officeDocument/2006/relationships/tags" Target="../tags/tag2351.xml"/><Relationship Id="rId100" Type="http://schemas.openxmlformats.org/officeDocument/2006/relationships/tags" Target="../tags/tag2350.xml"/><Relationship Id="rId10" Type="http://schemas.openxmlformats.org/officeDocument/2006/relationships/tags" Target="../tags/tag2260.xml"/><Relationship Id="rId1" Type="http://schemas.openxmlformats.org/officeDocument/2006/relationships/tags" Target="../tags/tag2251.xml"/></Relationships>
</file>

<file path=ppt/slides/_rels/slide23.xml.rels><?xml version="1.0" encoding="UTF-8" standalone="yes"?>
<Relationships xmlns="http://schemas.openxmlformats.org/package/2006/relationships"><Relationship Id="rId99" Type="http://schemas.openxmlformats.org/officeDocument/2006/relationships/tags" Target="../tags/tag2479.xml"/><Relationship Id="rId98" Type="http://schemas.openxmlformats.org/officeDocument/2006/relationships/tags" Target="../tags/tag2478.xml"/><Relationship Id="rId97" Type="http://schemas.openxmlformats.org/officeDocument/2006/relationships/tags" Target="../tags/tag2477.xml"/><Relationship Id="rId96" Type="http://schemas.openxmlformats.org/officeDocument/2006/relationships/tags" Target="../tags/tag2476.xml"/><Relationship Id="rId95" Type="http://schemas.openxmlformats.org/officeDocument/2006/relationships/tags" Target="../tags/tag2475.xml"/><Relationship Id="rId94" Type="http://schemas.openxmlformats.org/officeDocument/2006/relationships/tags" Target="../tags/tag2474.xml"/><Relationship Id="rId93" Type="http://schemas.openxmlformats.org/officeDocument/2006/relationships/tags" Target="../tags/tag2473.xml"/><Relationship Id="rId92" Type="http://schemas.openxmlformats.org/officeDocument/2006/relationships/tags" Target="../tags/tag2472.xml"/><Relationship Id="rId91" Type="http://schemas.openxmlformats.org/officeDocument/2006/relationships/tags" Target="../tags/tag2471.xml"/><Relationship Id="rId90" Type="http://schemas.openxmlformats.org/officeDocument/2006/relationships/tags" Target="../tags/tag2470.xml"/><Relationship Id="rId9" Type="http://schemas.openxmlformats.org/officeDocument/2006/relationships/tags" Target="../tags/tag2389.xml"/><Relationship Id="rId89" Type="http://schemas.openxmlformats.org/officeDocument/2006/relationships/tags" Target="../tags/tag2469.xml"/><Relationship Id="rId88" Type="http://schemas.openxmlformats.org/officeDocument/2006/relationships/tags" Target="../tags/tag2468.xml"/><Relationship Id="rId87" Type="http://schemas.openxmlformats.org/officeDocument/2006/relationships/tags" Target="../tags/tag2467.xml"/><Relationship Id="rId86" Type="http://schemas.openxmlformats.org/officeDocument/2006/relationships/tags" Target="../tags/tag2466.xml"/><Relationship Id="rId85" Type="http://schemas.openxmlformats.org/officeDocument/2006/relationships/tags" Target="../tags/tag2465.xml"/><Relationship Id="rId84" Type="http://schemas.openxmlformats.org/officeDocument/2006/relationships/tags" Target="../tags/tag2464.xml"/><Relationship Id="rId83" Type="http://schemas.openxmlformats.org/officeDocument/2006/relationships/tags" Target="../tags/tag2463.xml"/><Relationship Id="rId82" Type="http://schemas.openxmlformats.org/officeDocument/2006/relationships/tags" Target="../tags/tag2462.xml"/><Relationship Id="rId81" Type="http://schemas.openxmlformats.org/officeDocument/2006/relationships/tags" Target="../tags/tag2461.xml"/><Relationship Id="rId80" Type="http://schemas.openxmlformats.org/officeDocument/2006/relationships/tags" Target="../tags/tag2460.xml"/><Relationship Id="rId8" Type="http://schemas.openxmlformats.org/officeDocument/2006/relationships/tags" Target="../tags/tag2388.xml"/><Relationship Id="rId79" Type="http://schemas.openxmlformats.org/officeDocument/2006/relationships/tags" Target="../tags/tag2459.xml"/><Relationship Id="rId78" Type="http://schemas.openxmlformats.org/officeDocument/2006/relationships/tags" Target="../tags/tag2458.xml"/><Relationship Id="rId77" Type="http://schemas.openxmlformats.org/officeDocument/2006/relationships/tags" Target="../tags/tag2457.xml"/><Relationship Id="rId76" Type="http://schemas.openxmlformats.org/officeDocument/2006/relationships/tags" Target="../tags/tag2456.xml"/><Relationship Id="rId75" Type="http://schemas.openxmlformats.org/officeDocument/2006/relationships/tags" Target="../tags/tag2455.xml"/><Relationship Id="rId74" Type="http://schemas.openxmlformats.org/officeDocument/2006/relationships/tags" Target="../tags/tag2454.xml"/><Relationship Id="rId73" Type="http://schemas.openxmlformats.org/officeDocument/2006/relationships/tags" Target="../tags/tag2453.xml"/><Relationship Id="rId72" Type="http://schemas.openxmlformats.org/officeDocument/2006/relationships/tags" Target="../tags/tag2452.xml"/><Relationship Id="rId71" Type="http://schemas.openxmlformats.org/officeDocument/2006/relationships/tags" Target="../tags/tag2451.xml"/><Relationship Id="rId70" Type="http://schemas.openxmlformats.org/officeDocument/2006/relationships/tags" Target="../tags/tag2450.xml"/><Relationship Id="rId7" Type="http://schemas.openxmlformats.org/officeDocument/2006/relationships/tags" Target="../tags/tag2387.xml"/><Relationship Id="rId69" Type="http://schemas.openxmlformats.org/officeDocument/2006/relationships/tags" Target="../tags/tag2449.xml"/><Relationship Id="rId68" Type="http://schemas.openxmlformats.org/officeDocument/2006/relationships/tags" Target="../tags/tag2448.xml"/><Relationship Id="rId67" Type="http://schemas.openxmlformats.org/officeDocument/2006/relationships/tags" Target="../tags/tag2447.xml"/><Relationship Id="rId66" Type="http://schemas.openxmlformats.org/officeDocument/2006/relationships/tags" Target="../tags/tag2446.xml"/><Relationship Id="rId65" Type="http://schemas.openxmlformats.org/officeDocument/2006/relationships/tags" Target="../tags/tag2445.xml"/><Relationship Id="rId64" Type="http://schemas.openxmlformats.org/officeDocument/2006/relationships/tags" Target="../tags/tag2444.xml"/><Relationship Id="rId63" Type="http://schemas.openxmlformats.org/officeDocument/2006/relationships/tags" Target="../tags/tag2443.xml"/><Relationship Id="rId62" Type="http://schemas.openxmlformats.org/officeDocument/2006/relationships/tags" Target="../tags/tag2442.xml"/><Relationship Id="rId61" Type="http://schemas.openxmlformats.org/officeDocument/2006/relationships/tags" Target="../tags/tag2441.xml"/><Relationship Id="rId60" Type="http://schemas.openxmlformats.org/officeDocument/2006/relationships/tags" Target="../tags/tag2440.xml"/><Relationship Id="rId6" Type="http://schemas.openxmlformats.org/officeDocument/2006/relationships/tags" Target="../tags/tag2386.xml"/><Relationship Id="rId59" Type="http://schemas.openxmlformats.org/officeDocument/2006/relationships/tags" Target="../tags/tag2439.xml"/><Relationship Id="rId58" Type="http://schemas.openxmlformats.org/officeDocument/2006/relationships/tags" Target="../tags/tag2438.xml"/><Relationship Id="rId57" Type="http://schemas.openxmlformats.org/officeDocument/2006/relationships/tags" Target="../tags/tag2437.xml"/><Relationship Id="rId56" Type="http://schemas.openxmlformats.org/officeDocument/2006/relationships/tags" Target="../tags/tag2436.xml"/><Relationship Id="rId55" Type="http://schemas.openxmlformats.org/officeDocument/2006/relationships/tags" Target="../tags/tag2435.xml"/><Relationship Id="rId54" Type="http://schemas.openxmlformats.org/officeDocument/2006/relationships/tags" Target="../tags/tag2434.xml"/><Relationship Id="rId53" Type="http://schemas.openxmlformats.org/officeDocument/2006/relationships/tags" Target="../tags/tag2433.xml"/><Relationship Id="rId52" Type="http://schemas.openxmlformats.org/officeDocument/2006/relationships/tags" Target="../tags/tag2432.xml"/><Relationship Id="rId51" Type="http://schemas.openxmlformats.org/officeDocument/2006/relationships/tags" Target="../tags/tag2431.xml"/><Relationship Id="rId50" Type="http://schemas.openxmlformats.org/officeDocument/2006/relationships/tags" Target="../tags/tag2430.xml"/><Relationship Id="rId5" Type="http://schemas.openxmlformats.org/officeDocument/2006/relationships/tags" Target="../tags/tag2385.xml"/><Relationship Id="rId49" Type="http://schemas.openxmlformats.org/officeDocument/2006/relationships/tags" Target="../tags/tag2429.xml"/><Relationship Id="rId48" Type="http://schemas.openxmlformats.org/officeDocument/2006/relationships/tags" Target="../tags/tag2428.xml"/><Relationship Id="rId47" Type="http://schemas.openxmlformats.org/officeDocument/2006/relationships/tags" Target="../tags/tag2427.xml"/><Relationship Id="rId46" Type="http://schemas.openxmlformats.org/officeDocument/2006/relationships/tags" Target="../tags/tag2426.xml"/><Relationship Id="rId45" Type="http://schemas.openxmlformats.org/officeDocument/2006/relationships/tags" Target="../tags/tag2425.xml"/><Relationship Id="rId44" Type="http://schemas.openxmlformats.org/officeDocument/2006/relationships/tags" Target="../tags/tag2424.xml"/><Relationship Id="rId43" Type="http://schemas.openxmlformats.org/officeDocument/2006/relationships/tags" Target="../tags/tag2423.xml"/><Relationship Id="rId42" Type="http://schemas.openxmlformats.org/officeDocument/2006/relationships/tags" Target="../tags/tag2422.xml"/><Relationship Id="rId41" Type="http://schemas.openxmlformats.org/officeDocument/2006/relationships/tags" Target="../tags/tag2421.xml"/><Relationship Id="rId40" Type="http://schemas.openxmlformats.org/officeDocument/2006/relationships/tags" Target="../tags/tag2420.xml"/><Relationship Id="rId4" Type="http://schemas.openxmlformats.org/officeDocument/2006/relationships/tags" Target="../tags/tag2384.xml"/><Relationship Id="rId39" Type="http://schemas.openxmlformats.org/officeDocument/2006/relationships/tags" Target="../tags/tag2419.xml"/><Relationship Id="rId38" Type="http://schemas.openxmlformats.org/officeDocument/2006/relationships/tags" Target="../tags/tag2418.xml"/><Relationship Id="rId37" Type="http://schemas.openxmlformats.org/officeDocument/2006/relationships/tags" Target="../tags/tag2417.xml"/><Relationship Id="rId36" Type="http://schemas.openxmlformats.org/officeDocument/2006/relationships/tags" Target="../tags/tag2416.xml"/><Relationship Id="rId35" Type="http://schemas.openxmlformats.org/officeDocument/2006/relationships/tags" Target="../tags/tag2415.xml"/><Relationship Id="rId34" Type="http://schemas.openxmlformats.org/officeDocument/2006/relationships/tags" Target="../tags/tag2414.xml"/><Relationship Id="rId33" Type="http://schemas.openxmlformats.org/officeDocument/2006/relationships/tags" Target="../tags/tag2413.xml"/><Relationship Id="rId32" Type="http://schemas.openxmlformats.org/officeDocument/2006/relationships/tags" Target="../tags/tag2412.xml"/><Relationship Id="rId31" Type="http://schemas.openxmlformats.org/officeDocument/2006/relationships/tags" Target="../tags/tag2411.xml"/><Relationship Id="rId30" Type="http://schemas.openxmlformats.org/officeDocument/2006/relationships/tags" Target="../tags/tag2410.xml"/><Relationship Id="rId3" Type="http://schemas.openxmlformats.org/officeDocument/2006/relationships/tags" Target="../tags/tag2383.xml"/><Relationship Id="rId29" Type="http://schemas.openxmlformats.org/officeDocument/2006/relationships/tags" Target="../tags/tag2409.xml"/><Relationship Id="rId28" Type="http://schemas.openxmlformats.org/officeDocument/2006/relationships/tags" Target="../tags/tag2408.xml"/><Relationship Id="rId27" Type="http://schemas.openxmlformats.org/officeDocument/2006/relationships/tags" Target="../tags/tag2407.xml"/><Relationship Id="rId26" Type="http://schemas.openxmlformats.org/officeDocument/2006/relationships/tags" Target="../tags/tag2406.xml"/><Relationship Id="rId25" Type="http://schemas.openxmlformats.org/officeDocument/2006/relationships/tags" Target="../tags/tag2405.xml"/><Relationship Id="rId24" Type="http://schemas.openxmlformats.org/officeDocument/2006/relationships/tags" Target="../tags/tag2404.xml"/><Relationship Id="rId23" Type="http://schemas.openxmlformats.org/officeDocument/2006/relationships/tags" Target="../tags/tag2403.xml"/><Relationship Id="rId22" Type="http://schemas.openxmlformats.org/officeDocument/2006/relationships/tags" Target="../tags/tag2402.xml"/><Relationship Id="rId21" Type="http://schemas.openxmlformats.org/officeDocument/2006/relationships/tags" Target="../tags/tag2401.xml"/><Relationship Id="rId20" Type="http://schemas.openxmlformats.org/officeDocument/2006/relationships/tags" Target="../tags/tag2400.xml"/><Relationship Id="rId2" Type="http://schemas.openxmlformats.org/officeDocument/2006/relationships/tags" Target="../tags/tag2382.xml"/><Relationship Id="rId19" Type="http://schemas.openxmlformats.org/officeDocument/2006/relationships/tags" Target="../tags/tag2399.xml"/><Relationship Id="rId18" Type="http://schemas.openxmlformats.org/officeDocument/2006/relationships/tags" Target="../tags/tag2398.xml"/><Relationship Id="rId17" Type="http://schemas.openxmlformats.org/officeDocument/2006/relationships/tags" Target="../tags/tag2397.xml"/><Relationship Id="rId16" Type="http://schemas.openxmlformats.org/officeDocument/2006/relationships/tags" Target="../tags/tag2396.xml"/><Relationship Id="rId15" Type="http://schemas.openxmlformats.org/officeDocument/2006/relationships/tags" Target="../tags/tag2395.xml"/><Relationship Id="rId14" Type="http://schemas.openxmlformats.org/officeDocument/2006/relationships/tags" Target="../tags/tag2394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2510.xml"/><Relationship Id="rId13" Type="http://schemas.openxmlformats.org/officeDocument/2006/relationships/tags" Target="../tags/tag2393.xml"/><Relationship Id="rId129" Type="http://schemas.openxmlformats.org/officeDocument/2006/relationships/tags" Target="../tags/tag2509.xml"/><Relationship Id="rId128" Type="http://schemas.openxmlformats.org/officeDocument/2006/relationships/tags" Target="../tags/tag2508.xml"/><Relationship Id="rId127" Type="http://schemas.openxmlformats.org/officeDocument/2006/relationships/tags" Target="../tags/tag2507.xml"/><Relationship Id="rId126" Type="http://schemas.openxmlformats.org/officeDocument/2006/relationships/tags" Target="../tags/tag2506.xml"/><Relationship Id="rId125" Type="http://schemas.openxmlformats.org/officeDocument/2006/relationships/tags" Target="../tags/tag2505.xml"/><Relationship Id="rId124" Type="http://schemas.openxmlformats.org/officeDocument/2006/relationships/tags" Target="../tags/tag2504.xml"/><Relationship Id="rId123" Type="http://schemas.openxmlformats.org/officeDocument/2006/relationships/tags" Target="../tags/tag2503.xml"/><Relationship Id="rId122" Type="http://schemas.openxmlformats.org/officeDocument/2006/relationships/tags" Target="../tags/tag2502.xml"/><Relationship Id="rId121" Type="http://schemas.openxmlformats.org/officeDocument/2006/relationships/tags" Target="../tags/tag2501.xml"/><Relationship Id="rId120" Type="http://schemas.openxmlformats.org/officeDocument/2006/relationships/tags" Target="../tags/tag2500.xml"/><Relationship Id="rId12" Type="http://schemas.openxmlformats.org/officeDocument/2006/relationships/tags" Target="../tags/tag2392.xml"/><Relationship Id="rId119" Type="http://schemas.openxmlformats.org/officeDocument/2006/relationships/tags" Target="../tags/tag2499.xml"/><Relationship Id="rId118" Type="http://schemas.openxmlformats.org/officeDocument/2006/relationships/tags" Target="../tags/tag2498.xml"/><Relationship Id="rId117" Type="http://schemas.openxmlformats.org/officeDocument/2006/relationships/tags" Target="../tags/tag2497.xml"/><Relationship Id="rId116" Type="http://schemas.openxmlformats.org/officeDocument/2006/relationships/tags" Target="../tags/tag2496.xml"/><Relationship Id="rId115" Type="http://schemas.openxmlformats.org/officeDocument/2006/relationships/tags" Target="../tags/tag2495.xml"/><Relationship Id="rId114" Type="http://schemas.openxmlformats.org/officeDocument/2006/relationships/tags" Target="../tags/tag2494.xml"/><Relationship Id="rId113" Type="http://schemas.openxmlformats.org/officeDocument/2006/relationships/tags" Target="../tags/tag2493.xml"/><Relationship Id="rId112" Type="http://schemas.openxmlformats.org/officeDocument/2006/relationships/tags" Target="../tags/tag2492.xml"/><Relationship Id="rId111" Type="http://schemas.openxmlformats.org/officeDocument/2006/relationships/tags" Target="../tags/tag2491.xml"/><Relationship Id="rId110" Type="http://schemas.openxmlformats.org/officeDocument/2006/relationships/tags" Target="../tags/tag2490.xml"/><Relationship Id="rId11" Type="http://schemas.openxmlformats.org/officeDocument/2006/relationships/tags" Target="../tags/tag2391.xml"/><Relationship Id="rId109" Type="http://schemas.openxmlformats.org/officeDocument/2006/relationships/tags" Target="../tags/tag2489.xml"/><Relationship Id="rId108" Type="http://schemas.openxmlformats.org/officeDocument/2006/relationships/tags" Target="../tags/tag2488.xml"/><Relationship Id="rId107" Type="http://schemas.openxmlformats.org/officeDocument/2006/relationships/tags" Target="../tags/tag2487.xml"/><Relationship Id="rId106" Type="http://schemas.openxmlformats.org/officeDocument/2006/relationships/tags" Target="../tags/tag2486.xml"/><Relationship Id="rId105" Type="http://schemas.openxmlformats.org/officeDocument/2006/relationships/tags" Target="../tags/tag2485.xml"/><Relationship Id="rId104" Type="http://schemas.openxmlformats.org/officeDocument/2006/relationships/tags" Target="../tags/tag2484.xml"/><Relationship Id="rId103" Type="http://schemas.openxmlformats.org/officeDocument/2006/relationships/tags" Target="../tags/tag2483.xml"/><Relationship Id="rId102" Type="http://schemas.openxmlformats.org/officeDocument/2006/relationships/tags" Target="../tags/tag2482.xml"/><Relationship Id="rId101" Type="http://schemas.openxmlformats.org/officeDocument/2006/relationships/tags" Target="../tags/tag2481.xml"/><Relationship Id="rId100" Type="http://schemas.openxmlformats.org/officeDocument/2006/relationships/tags" Target="../tags/tag2480.xml"/><Relationship Id="rId10" Type="http://schemas.openxmlformats.org/officeDocument/2006/relationships/tags" Target="../tags/tag2390.xml"/><Relationship Id="rId1" Type="http://schemas.openxmlformats.org/officeDocument/2006/relationships/tags" Target="../tags/tag2381.xml"/></Relationships>
</file>

<file path=ppt/slides/_rels/slide24.xml.rels><?xml version="1.0" encoding="UTF-8" standalone="yes"?>
<Relationships xmlns="http://schemas.openxmlformats.org/package/2006/relationships"><Relationship Id="rId99" Type="http://schemas.openxmlformats.org/officeDocument/2006/relationships/tags" Target="../tags/tag2609.xml"/><Relationship Id="rId98" Type="http://schemas.openxmlformats.org/officeDocument/2006/relationships/tags" Target="../tags/tag2608.xml"/><Relationship Id="rId97" Type="http://schemas.openxmlformats.org/officeDocument/2006/relationships/tags" Target="../tags/tag2607.xml"/><Relationship Id="rId96" Type="http://schemas.openxmlformats.org/officeDocument/2006/relationships/tags" Target="../tags/tag2606.xml"/><Relationship Id="rId95" Type="http://schemas.openxmlformats.org/officeDocument/2006/relationships/tags" Target="../tags/tag2605.xml"/><Relationship Id="rId94" Type="http://schemas.openxmlformats.org/officeDocument/2006/relationships/tags" Target="../tags/tag2604.xml"/><Relationship Id="rId93" Type="http://schemas.openxmlformats.org/officeDocument/2006/relationships/tags" Target="../tags/tag2603.xml"/><Relationship Id="rId92" Type="http://schemas.openxmlformats.org/officeDocument/2006/relationships/tags" Target="../tags/tag2602.xml"/><Relationship Id="rId91" Type="http://schemas.openxmlformats.org/officeDocument/2006/relationships/tags" Target="../tags/tag2601.xml"/><Relationship Id="rId90" Type="http://schemas.openxmlformats.org/officeDocument/2006/relationships/tags" Target="../tags/tag2600.xml"/><Relationship Id="rId9" Type="http://schemas.openxmlformats.org/officeDocument/2006/relationships/tags" Target="../tags/tag2519.xml"/><Relationship Id="rId89" Type="http://schemas.openxmlformats.org/officeDocument/2006/relationships/tags" Target="../tags/tag2599.xml"/><Relationship Id="rId88" Type="http://schemas.openxmlformats.org/officeDocument/2006/relationships/tags" Target="../tags/tag2598.xml"/><Relationship Id="rId87" Type="http://schemas.openxmlformats.org/officeDocument/2006/relationships/tags" Target="../tags/tag2597.xml"/><Relationship Id="rId86" Type="http://schemas.openxmlformats.org/officeDocument/2006/relationships/tags" Target="../tags/tag2596.xml"/><Relationship Id="rId85" Type="http://schemas.openxmlformats.org/officeDocument/2006/relationships/tags" Target="../tags/tag2595.xml"/><Relationship Id="rId84" Type="http://schemas.openxmlformats.org/officeDocument/2006/relationships/tags" Target="../tags/tag2594.xml"/><Relationship Id="rId83" Type="http://schemas.openxmlformats.org/officeDocument/2006/relationships/tags" Target="../tags/tag2593.xml"/><Relationship Id="rId82" Type="http://schemas.openxmlformats.org/officeDocument/2006/relationships/tags" Target="../tags/tag2592.xml"/><Relationship Id="rId81" Type="http://schemas.openxmlformats.org/officeDocument/2006/relationships/tags" Target="../tags/tag2591.xml"/><Relationship Id="rId80" Type="http://schemas.openxmlformats.org/officeDocument/2006/relationships/tags" Target="../tags/tag2590.xml"/><Relationship Id="rId8" Type="http://schemas.openxmlformats.org/officeDocument/2006/relationships/tags" Target="../tags/tag2518.xml"/><Relationship Id="rId79" Type="http://schemas.openxmlformats.org/officeDocument/2006/relationships/tags" Target="../tags/tag2589.xml"/><Relationship Id="rId78" Type="http://schemas.openxmlformats.org/officeDocument/2006/relationships/tags" Target="../tags/tag2588.xml"/><Relationship Id="rId77" Type="http://schemas.openxmlformats.org/officeDocument/2006/relationships/tags" Target="../tags/tag2587.xml"/><Relationship Id="rId76" Type="http://schemas.openxmlformats.org/officeDocument/2006/relationships/tags" Target="../tags/tag2586.xml"/><Relationship Id="rId75" Type="http://schemas.openxmlformats.org/officeDocument/2006/relationships/tags" Target="../tags/tag2585.xml"/><Relationship Id="rId74" Type="http://schemas.openxmlformats.org/officeDocument/2006/relationships/tags" Target="../tags/tag2584.xml"/><Relationship Id="rId73" Type="http://schemas.openxmlformats.org/officeDocument/2006/relationships/tags" Target="../tags/tag2583.xml"/><Relationship Id="rId72" Type="http://schemas.openxmlformats.org/officeDocument/2006/relationships/tags" Target="../tags/tag2582.xml"/><Relationship Id="rId71" Type="http://schemas.openxmlformats.org/officeDocument/2006/relationships/tags" Target="../tags/tag2581.xml"/><Relationship Id="rId70" Type="http://schemas.openxmlformats.org/officeDocument/2006/relationships/tags" Target="../tags/tag2580.xml"/><Relationship Id="rId7" Type="http://schemas.openxmlformats.org/officeDocument/2006/relationships/tags" Target="../tags/tag2517.xml"/><Relationship Id="rId69" Type="http://schemas.openxmlformats.org/officeDocument/2006/relationships/tags" Target="../tags/tag2579.xml"/><Relationship Id="rId68" Type="http://schemas.openxmlformats.org/officeDocument/2006/relationships/tags" Target="../tags/tag2578.xml"/><Relationship Id="rId67" Type="http://schemas.openxmlformats.org/officeDocument/2006/relationships/tags" Target="../tags/tag2577.xml"/><Relationship Id="rId66" Type="http://schemas.openxmlformats.org/officeDocument/2006/relationships/tags" Target="../tags/tag2576.xml"/><Relationship Id="rId65" Type="http://schemas.openxmlformats.org/officeDocument/2006/relationships/tags" Target="../tags/tag2575.xml"/><Relationship Id="rId64" Type="http://schemas.openxmlformats.org/officeDocument/2006/relationships/tags" Target="../tags/tag2574.xml"/><Relationship Id="rId63" Type="http://schemas.openxmlformats.org/officeDocument/2006/relationships/tags" Target="../tags/tag2573.xml"/><Relationship Id="rId62" Type="http://schemas.openxmlformats.org/officeDocument/2006/relationships/tags" Target="../tags/tag2572.xml"/><Relationship Id="rId61" Type="http://schemas.openxmlformats.org/officeDocument/2006/relationships/tags" Target="../tags/tag2571.xml"/><Relationship Id="rId60" Type="http://schemas.openxmlformats.org/officeDocument/2006/relationships/tags" Target="../tags/tag2570.xml"/><Relationship Id="rId6" Type="http://schemas.openxmlformats.org/officeDocument/2006/relationships/tags" Target="../tags/tag2516.xml"/><Relationship Id="rId59" Type="http://schemas.openxmlformats.org/officeDocument/2006/relationships/tags" Target="../tags/tag2569.xml"/><Relationship Id="rId58" Type="http://schemas.openxmlformats.org/officeDocument/2006/relationships/tags" Target="../tags/tag2568.xml"/><Relationship Id="rId57" Type="http://schemas.openxmlformats.org/officeDocument/2006/relationships/tags" Target="../tags/tag2567.xml"/><Relationship Id="rId56" Type="http://schemas.openxmlformats.org/officeDocument/2006/relationships/tags" Target="../tags/tag2566.xml"/><Relationship Id="rId55" Type="http://schemas.openxmlformats.org/officeDocument/2006/relationships/tags" Target="../tags/tag2565.xml"/><Relationship Id="rId54" Type="http://schemas.openxmlformats.org/officeDocument/2006/relationships/tags" Target="../tags/tag2564.xml"/><Relationship Id="rId53" Type="http://schemas.openxmlformats.org/officeDocument/2006/relationships/tags" Target="../tags/tag2563.xml"/><Relationship Id="rId52" Type="http://schemas.openxmlformats.org/officeDocument/2006/relationships/tags" Target="../tags/tag2562.xml"/><Relationship Id="rId51" Type="http://schemas.openxmlformats.org/officeDocument/2006/relationships/tags" Target="../tags/tag2561.xml"/><Relationship Id="rId50" Type="http://schemas.openxmlformats.org/officeDocument/2006/relationships/tags" Target="../tags/tag2560.xml"/><Relationship Id="rId5" Type="http://schemas.openxmlformats.org/officeDocument/2006/relationships/tags" Target="../tags/tag2515.xml"/><Relationship Id="rId49" Type="http://schemas.openxmlformats.org/officeDocument/2006/relationships/tags" Target="../tags/tag2559.xml"/><Relationship Id="rId48" Type="http://schemas.openxmlformats.org/officeDocument/2006/relationships/tags" Target="../tags/tag2558.xml"/><Relationship Id="rId47" Type="http://schemas.openxmlformats.org/officeDocument/2006/relationships/tags" Target="../tags/tag2557.xml"/><Relationship Id="rId46" Type="http://schemas.openxmlformats.org/officeDocument/2006/relationships/tags" Target="../tags/tag2556.xml"/><Relationship Id="rId45" Type="http://schemas.openxmlformats.org/officeDocument/2006/relationships/tags" Target="../tags/tag2555.xml"/><Relationship Id="rId44" Type="http://schemas.openxmlformats.org/officeDocument/2006/relationships/tags" Target="../tags/tag2554.xml"/><Relationship Id="rId43" Type="http://schemas.openxmlformats.org/officeDocument/2006/relationships/tags" Target="../tags/tag2553.xml"/><Relationship Id="rId42" Type="http://schemas.openxmlformats.org/officeDocument/2006/relationships/tags" Target="../tags/tag2552.xml"/><Relationship Id="rId41" Type="http://schemas.openxmlformats.org/officeDocument/2006/relationships/tags" Target="../tags/tag2551.xml"/><Relationship Id="rId40" Type="http://schemas.openxmlformats.org/officeDocument/2006/relationships/tags" Target="../tags/tag2550.xml"/><Relationship Id="rId4" Type="http://schemas.openxmlformats.org/officeDocument/2006/relationships/tags" Target="../tags/tag2514.xml"/><Relationship Id="rId39" Type="http://schemas.openxmlformats.org/officeDocument/2006/relationships/tags" Target="../tags/tag2549.xml"/><Relationship Id="rId38" Type="http://schemas.openxmlformats.org/officeDocument/2006/relationships/tags" Target="../tags/tag2548.xml"/><Relationship Id="rId37" Type="http://schemas.openxmlformats.org/officeDocument/2006/relationships/tags" Target="../tags/tag2547.xml"/><Relationship Id="rId36" Type="http://schemas.openxmlformats.org/officeDocument/2006/relationships/tags" Target="../tags/tag2546.xml"/><Relationship Id="rId35" Type="http://schemas.openxmlformats.org/officeDocument/2006/relationships/tags" Target="../tags/tag2545.xml"/><Relationship Id="rId34" Type="http://schemas.openxmlformats.org/officeDocument/2006/relationships/tags" Target="../tags/tag2544.xml"/><Relationship Id="rId33" Type="http://schemas.openxmlformats.org/officeDocument/2006/relationships/tags" Target="../tags/tag2543.xml"/><Relationship Id="rId32" Type="http://schemas.openxmlformats.org/officeDocument/2006/relationships/tags" Target="../tags/tag2542.xml"/><Relationship Id="rId31" Type="http://schemas.openxmlformats.org/officeDocument/2006/relationships/tags" Target="../tags/tag2541.xml"/><Relationship Id="rId30" Type="http://schemas.openxmlformats.org/officeDocument/2006/relationships/tags" Target="../tags/tag2540.xml"/><Relationship Id="rId3" Type="http://schemas.openxmlformats.org/officeDocument/2006/relationships/tags" Target="../tags/tag2513.xml"/><Relationship Id="rId29" Type="http://schemas.openxmlformats.org/officeDocument/2006/relationships/tags" Target="../tags/tag2539.xml"/><Relationship Id="rId28" Type="http://schemas.openxmlformats.org/officeDocument/2006/relationships/tags" Target="../tags/tag2538.xml"/><Relationship Id="rId27" Type="http://schemas.openxmlformats.org/officeDocument/2006/relationships/tags" Target="../tags/tag2537.xml"/><Relationship Id="rId26" Type="http://schemas.openxmlformats.org/officeDocument/2006/relationships/tags" Target="../tags/tag2536.xml"/><Relationship Id="rId25" Type="http://schemas.openxmlformats.org/officeDocument/2006/relationships/tags" Target="../tags/tag2535.xml"/><Relationship Id="rId24" Type="http://schemas.openxmlformats.org/officeDocument/2006/relationships/tags" Target="../tags/tag2534.xml"/><Relationship Id="rId23" Type="http://schemas.openxmlformats.org/officeDocument/2006/relationships/tags" Target="../tags/tag2533.xml"/><Relationship Id="rId22" Type="http://schemas.openxmlformats.org/officeDocument/2006/relationships/tags" Target="../tags/tag2532.xml"/><Relationship Id="rId21" Type="http://schemas.openxmlformats.org/officeDocument/2006/relationships/tags" Target="../tags/tag2531.xml"/><Relationship Id="rId20" Type="http://schemas.openxmlformats.org/officeDocument/2006/relationships/tags" Target="../tags/tag2530.xml"/><Relationship Id="rId2" Type="http://schemas.openxmlformats.org/officeDocument/2006/relationships/tags" Target="../tags/tag2512.xml"/><Relationship Id="rId19" Type="http://schemas.openxmlformats.org/officeDocument/2006/relationships/tags" Target="../tags/tag2529.xml"/><Relationship Id="rId18" Type="http://schemas.openxmlformats.org/officeDocument/2006/relationships/tags" Target="../tags/tag2528.xml"/><Relationship Id="rId17" Type="http://schemas.openxmlformats.org/officeDocument/2006/relationships/tags" Target="../tags/tag2527.xml"/><Relationship Id="rId16" Type="http://schemas.openxmlformats.org/officeDocument/2006/relationships/tags" Target="../tags/tag2526.xml"/><Relationship Id="rId15" Type="http://schemas.openxmlformats.org/officeDocument/2006/relationships/tags" Target="../tags/tag2525.xml"/><Relationship Id="rId14" Type="http://schemas.openxmlformats.org/officeDocument/2006/relationships/tags" Target="../tags/tag2524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2640.xml"/><Relationship Id="rId13" Type="http://schemas.openxmlformats.org/officeDocument/2006/relationships/tags" Target="../tags/tag2523.xml"/><Relationship Id="rId129" Type="http://schemas.openxmlformats.org/officeDocument/2006/relationships/tags" Target="../tags/tag2639.xml"/><Relationship Id="rId128" Type="http://schemas.openxmlformats.org/officeDocument/2006/relationships/tags" Target="../tags/tag2638.xml"/><Relationship Id="rId127" Type="http://schemas.openxmlformats.org/officeDocument/2006/relationships/tags" Target="../tags/tag2637.xml"/><Relationship Id="rId126" Type="http://schemas.openxmlformats.org/officeDocument/2006/relationships/tags" Target="../tags/tag2636.xml"/><Relationship Id="rId125" Type="http://schemas.openxmlformats.org/officeDocument/2006/relationships/tags" Target="../tags/tag2635.xml"/><Relationship Id="rId124" Type="http://schemas.openxmlformats.org/officeDocument/2006/relationships/tags" Target="../tags/tag2634.xml"/><Relationship Id="rId123" Type="http://schemas.openxmlformats.org/officeDocument/2006/relationships/tags" Target="../tags/tag2633.xml"/><Relationship Id="rId122" Type="http://schemas.openxmlformats.org/officeDocument/2006/relationships/tags" Target="../tags/tag2632.xml"/><Relationship Id="rId121" Type="http://schemas.openxmlformats.org/officeDocument/2006/relationships/tags" Target="../tags/tag2631.xml"/><Relationship Id="rId120" Type="http://schemas.openxmlformats.org/officeDocument/2006/relationships/tags" Target="../tags/tag2630.xml"/><Relationship Id="rId12" Type="http://schemas.openxmlformats.org/officeDocument/2006/relationships/tags" Target="../tags/tag2522.xml"/><Relationship Id="rId119" Type="http://schemas.openxmlformats.org/officeDocument/2006/relationships/tags" Target="../tags/tag2629.xml"/><Relationship Id="rId118" Type="http://schemas.openxmlformats.org/officeDocument/2006/relationships/tags" Target="../tags/tag2628.xml"/><Relationship Id="rId117" Type="http://schemas.openxmlformats.org/officeDocument/2006/relationships/tags" Target="../tags/tag2627.xml"/><Relationship Id="rId116" Type="http://schemas.openxmlformats.org/officeDocument/2006/relationships/tags" Target="../tags/tag2626.xml"/><Relationship Id="rId115" Type="http://schemas.openxmlformats.org/officeDocument/2006/relationships/tags" Target="../tags/tag2625.xml"/><Relationship Id="rId114" Type="http://schemas.openxmlformats.org/officeDocument/2006/relationships/tags" Target="../tags/tag2624.xml"/><Relationship Id="rId113" Type="http://schemas.openxmlformats.org/officeDocument/2006/relationships/tags" Target="../tags/tag2623.xml"/><Relationship Id="rId112" Type="http://schemas.openxmlformats.org/officeDocument/2006/relationships/tags" Target="../tags/tag2622.xml"/><Relationship Id="rId111" Type="http://schemas.openxmlformats.org/officeDocument/2006/relationships/tags" Target="../tags/tag2621.xml"/><Relationship Id="rId110" Type="http://schemas.openxmlformats.org/officeDocument/2006/relationships/tags" Target="../tags/tag2620.xml"/><Relationship Id="rId11" Type="http://schemas.openxmlformats.org/officeDocument/2006/relationships/tags" Target="../tags/tag2521.xml"/><Relationship Id="rId109" Type="http://schemas.openxmlformats.org/officeDocument/2006/relationships/tags" Target="../tags/tag2619.xml"/><Relationship Id="rId108" Type="http://schemas.openxmlformats.org/officeDocument/2006/relationships/tags" Target="../tags/tag2618.xml"/><Relationship Id="rId107" Type="http://schemas.openxmlformats.org/officeDocument/2006/relationships/tags" Target="../tags/tag2617.xml"/><Relationship Id="rId106" Type="http://schemas.openxmlformats.org/officeDocument/2006/relationships/tags" Target="../tags/tag2616.xml"/><Relationship Id="rId105" Type="http://schemas.openxmlformats.org/officeDocument/2006/relationships/tags" Target="../tags/tag2615.xml"/><Relationship Id="rId104" Type="http://schemas.openxmlformats.org/officeDocument/2006/relationships/tags" Target="../tags/tag2614.xml"/><Relationship Id="rId103" Type="http://schemas.openxmlformats.org/officeDocument/2006/relationships/tags" Target="../tags/tag2613.xml"/><Relationship Id="rId102" Type="http://schemas.openxmlformats.org/officeDocument/2006/relationships/tags" Target="../tags/tag2612.xml"/><Relationship Id="rId101" Type="http://schemas.openxmlformats.org/officeDocument/2006/relationships/tags" Target="../tags/tag2611.xml"/><Relationship Id="rId100" Type="http://schemas.openxmlformats.org/officeDocument/2006/relationships/tags" Target="../tags/tag2610.xml"/><Relationship Id="rId10" Type="http://schemas.openxmlformats.org/officeDocument/2006/relationships/tags" Target="../tags/tag2520.xml"/><Relationship Id="rId1" Type="http://schemas.openxmlformats.org/officeDocument/2006/relationships/tags" Target="../tags/tag2511.xml"/></Relationships>
</file>

<file path=ppt/slides/_rels/slide25.xml.rels><?xml version="1.0" encoding="UTF-8" standalone="yes"?>
<Relationships xmlns="http://schemas.openxmlformats.org/package/2006/relationships"><Relationship Id="rId99" Type="http://schemas.openxmlformats.org/officeDocument/2006/relationships/tags" Target="../tags/tag2739.xml"/><Relationship Id="rId98" Type="http://schemas.openxmlformats.org/officeDocument/2006/relationships/tags" Target="../tags/tag2738.xml"/><Relationship Id="rId97" Type="http://schemas.openxmlformats.org/officeDocument/2006/relationships/tags" Target="../tags/tag2737.xml"/><Relationship Id="rId96" Type="http://schemas.openxmlformats.org/officeDocument/2006/relationships/tags" Target="../tags/tag2736.xml"/><Relationship Id="rId95" Type="http://schemas.openxmlformats.org/officeDocument/2006/relationships/tags" Target="../tags/tag2735.xml"/><Relationship Id="rId94" Type="http://schemas.openxmlformats.org/officeDocument/2006/relationships/tags" Target="../tags/tag2734.xml"/><Relationship Id="rId93" Type="http://schemas.openxmlformats.org/officeDocument/2006/relationships/tags" Target="../tags/tag2733.xml"/><Relationship Id="rId92" Type="http://schemas.openxmlformats.org/officeDocument/2006/relationships/tags" Target="../tags/tag2732.xml"/><Relationship Id="rId91" Type="http://schemas.openxmlformats.org/officeDocument/2006/relationships/tags" Target="../tags/tag2731.xml"/><Relationship Id="rId90" Type="http://schemas.openxmlformats.org/officeDocument/2006/relationships/tags" Target="../tags/tag2730.xml"/><Relationship Id="rId9" Type="http://schemas.openxmlformats.org/officeDocument/2006/relationships/tags" Target="../tags/tag2649.xml"/><Relationship Id="rId89" Type="http://schemas.openxmlformats.org/officeDocument/2006/relationships/tags" Target="../tags/tag2729.xml"/><Relationship Id="rId88" Type="http://schemas.openxmlformats.org/officeDocument/2006/relationships/tags" Target="../tags/tag2728.xml"/><Relationship Id="rId87" Type="http://schemas.openxmlformats.org/officeDocument/2006/relationships/tags" Target="../tags/tag2727.xml"/><Relationship Id="rId86" Type="http://schemas.openxmlformats.org/officeDocument/2006/relationships/tags" Target="../tags/tag2726.xml"/><Relationship Id="rId85" Type="http://schemas.openxmlformats.org/officeDocument/2006/relationships/tags" Target="../tags/tag2725.xml"/><Relationship Id="rId84" Type="http://schemas.openxmlformats.org/officeDocument/2006/relationships/tags" Target="../tags/tag2724.xml"/><Relationship Id="rId83" Type="http://schemas.openxmlformats.org/officeDocument/2006/relationships/tags" Target="../tags/tag2723.xml"/><Relationship Id="rId82" Type="http://schemas.openxmlformats.org/officeDocument/2006/relationships/tags" Target="../tags/tag2722.xml"/><Relationship Id="rId81" Type="http://schemas.openxmlformats.org/officeDocument/2006/relationships/tags" Target="../tags/tag2721.xml"/><Relationship Id="rId80" Type="http://schemas.openxmlformats.org/officeDocument/2006/relationships/tags" Target="../tags/tag2720.xml"/><Relationship Id="rId8" Type="http://schemas.openxmlformats.org/officeDocument/2006/relationships/tags" Target="../tags/tag2648.xml"/><Relationship Id="rId79" Type="http://schemas.openxmlformats.org/officeDocument/2006/relationships/tags" Target="../tags/tag2719.xml"/><Relationship Id="rId78" Type="http://schemas.openxmlformats.org/officeDocument/2006/relationships/tags" Target="../tags/tag2718.xml"/><Relationship Id="rId77" Type="http://schemas.openxmlformats.org/officeDocument/2006/relationships/tags" Target="../tags/tag2717.xml"/><Relationship Id="rId76" Type="http://schemas.openxmlformats.org/officeDocument/2006/relationships/tags" Target="../tags/tag2716.xml"/><Relationship Id="rId75" Type="http://schemas.openxmlformats.org/officeDocument/2006/relationships/tags" Target="../tags/tag2715.xml"/><Relationship Id="rId74" Type="http://schemas.openxmlformats.org/officeDocument/2006/relationships/tags" Target="../tags/tag2714.xml"/><Relationship Id="rId73" Type="http://schemas.openxmlformats.org/officeDocument/2006/relationships/tags" Target="../tags/tag2713.xml"/><Relationship Id="rId72" Type="http://schemas.openxmlformats.org/officeDocument/2006/relationships/tags" Target="../tags/tag2712.xml"/><Relationship Id="rId71" Type="http://schemas.openxmlformats.org/officeDocument/2006/relationships/tags" Target="../tags/tag2711.xml"/><Relationship Id="rId70" Type="http://schemas.openxmlformats.org/officeDocument/2006/relationships/tags" Target="../tags/tag2710.xml"/><Relationship Id="rId7" Type="http://schemas.openxmlformats.org/officeDocument/2006/relationships/tags" Target="../tags/tag2647.xml"/><Relationship Id="rId69" Type="http://schemas.openxmlformats.org/officeDocument/2006/relationships/tags" Target="../tags/tag2709.xml"/><Relationship Id="rId68" Type="http://schemas.openxmlformats.org/officeDocument/2006/relationships/tags" Target="../tags/tag2708.xml"/><Relationship Id="rId67" Type="http://schemas.openxmlformats.org/officeDocument/2006/relationships/tags" Target="../tags/tag2707.xml"/><Relationship Id="rId66" Type="http://schemas.openxmlformats.org/officeDocument/2006/relationships/tags" Target="../tags/tag2706.xml"/><Relationship Id="rId65" Type="http://schemas.openxmlformats.org/officeDocument/2006/relationships/tags" Target="../tags/tag2705.xml"/><Relationship Id="rId64" Type="http://schemas.openxmlformats.org/officeDocument/2006/relationships/tags" Target="../tags/tag2704.xml"/><Relationship Id="rId63" Type="http://schemas.openxmlformats.org/officeDocument/2006/relationships/tags" Target="../tags/tag2703.xml"/><Relationship Id="rId62" Type="http://schemas.openxmlformats.org/officeDocument/2006/relationships/tags" Target="../tags/tag2702.xml"/><Relationship Id="rId61" Type="http://schemas.openxmlformats.org/officeDocument/2006/relationships/tags" Target="../tags/tag2701.xml"/><Relationship Id="rId60" Type="http://schemas.openxmlformats.org/officeDocument/2006/relationships/tags" Target="../tags/tag2700.xml"/><Relationship Id="rId6" Type="http://schemas.openxmlformats.org/officeDocument/2006/relationships/tags" Target="../tags/tag2646.xml"/><Relationship Id="rId59" Type="http://schemas.openxmlformats.org/officeDocument/2006/relationships/tags" Target="../tags/tag2699.xml"/><Relationship Id="rId58" Type="http://schemas.openxmlformats.org/officeDocument/2006/relationships/tags" Target="../tags/tag2698.xml"/><Relationship Id="rId57" Type="http://schemas.openxmlformats.org/officeDocument/2006/relationships/tags" Target="../tags/tag2697.xml"/><Relationship Id="rId56" Type="http://schemas.openxmlformats.org/officeDocument/2006/relationships/tags" Target="../tags/tag2696.xml"/><Relationship Id="rId55" Type="http://schemas.openxmlformats.org/officeDocument/2006/relationships/tags" Target="../tags/tag2695.xml"/><Relationship Id="rId54" Type="http://schemas.openxmlformats.org/officeDocument/2006/relationships/tags" Target="../tags/tag2694.xml"/><Relationship Id="rId53" Type="http://schemas.openxmlformats.org/officeDocument/2006/relationships/tags" Target="../tags/tag2693.xml"/><Relationship Id="rId52" Type="http://schemas.openxmlformats.org/officeDocument/2006/relationships/tags" Target="../tags/tag2692.xml"/><Relationship Id="rId51" Type="http://schemas.openxmlformats.org/officeDocument/2006/relationships/tags" Target="../tags/tag2691.xml"/><Relationship Id="rId50" Type="http://schemas.openxmlformats.org/officeDocument/2006/relationships/tags" Target="../tags/tag2690.xml"/><Relationship Id="rId5" Type="http://schemas.openxmlformats.org/officeDocument/2006/relationships/tags" Target="../tags/tag2645.xml"/><Relationship Id="rId49" Type="http://schemas.openxmlformats.org/officeDocument/2006/relationships/tags" Target="../tags/tag2689.xml"/><Relationship Id="rId48" Type="http://schemas.openxmlformats.org/officeDocument/2006/relationships/tags" Target="../tags/tag2688.xml"/><Relationship Id="rId47" Type="http://schemas.openxmlformats.org/officeDocument/2006/relationships/tags" Target="../tags/tag2687.xml"/><Relationship Id="rId46" Type="http://schemas.openxmlformats.org/officeDocument/2006/relationships/tags" Target="../tags/tag2686.xml"/><Relationship Id="rId45" Type="http://schemas.openxmlformats.org/officeDocument/2006/relationships/tags" Target="../tags/tag2685.xml"/><Relationship Id="rId44" Type="http://schemas.openxmlformats.org/officeDocument/2006/relationships/tags" Target="../tags/tag2684.xml"/><Relationship Id="rId43" Type="http://schemas.openxmlformats.org/officeDocument/2006/relationships/tags" Target="../tags/tag2683.xml"/><Relationship Id="rId42" Type="http://schemas.openxmlformats.org/officeDocument/2006/relationships/tags" Target="../tags/tag2682.xml"/><Relationship Id="rId41" Type="http://schemas.openxmlformats.org/officeDocument/2006/relationships/tags" Target="../tags/tag2681.xml"/><Relationship Id="rId40" Type="http://schemas.openxmlformats.org/officeDocument/2006/relationships/tags" Target="../tags/tag2680.xml"/><Relationship Id="rId4" Type="http://schemas.openxmlformats.org/officeDocument/2006/relationships/tags" Target="../tags/tag2644.xml"/><Relationship Id="rId39" Type="http://schemas.openxmlformats.org/officeDocument/2006/relationships/tags" Target="../tags/tag2679.xml"/><Relationship Id="rId38" Type="http://schemas.openxmlformats.org/officeDocument/2006/relationships/tags" Target="../tags/tag2678.xml"/><Relationship Id="rId37" Type="http://schemas.openxmlformats.org/officeDocument/2006/relationships/tags" Target="../tags/tag2677.xml"/><Relationship Id="rId36" Type="http://schemas.openxmlformats.org/officeDocument/2006/relationships/tags" Target="../tags/tag2676.xml"/><Relationship Id="rId35" Type="http://schemas.openxmlformats.org/officeDocument/2006/relationships/tags" Target="../tags/tag2675.xml"/><Relationship Id="rId34" Type="http://schemas.openxmlformats.org/officeDocument/2006/relationships/tags" Target="../tags/tag2674.xml"/><Relationship Id="rId33" Type="http://schemas.openxmlformats.org/officeDocument/2006/relationships/tags" Target="../tags/tag2673.xml"/><Relationship Id="rId32" Type="http://schemas.openxmlformats.org/officeDocument/2006/relationships/tags" Target="../tags/tag2672.xml"/><Relationship Id="rId31" Type="http://schemas.openxmlformats.org/officeDocument/2006/relationships/tags" Target="../tags/tag2671.xml"/><Relationship Id="rId30" Type="http://schemas.openxmlformats.org/officeDocument/2006/relationships/tags" Target="../tags/tag2670.xml"/><Relationship Id="rId3" Type="http://schemas.openxmlformats.org/officeDocument/2006/relationships/tags" Target="../tags/tag2643.xml"/><Relationship Id="rId29" Type="http://schemas.openxmlformats.org/officeDocument/2006/relationships/tags" Target="../tags/tag2669.xml"/><Relationship Id="rId28" Type="http://schemas.openxmlformats.org/officeDocument/2006/relationships/tags" Target="../tags/tag2668.xml"/><Relationship Id="rId27" Type="http://schemas.openxmlformats.org/officeDocument/2006/relationships/tags" Target="../tags/tag2667.xml"/><Relationship Id="rId26" Type="http://schemas.openxmlformats.org/officeDocument/2006/relationships/tags" Target="../tags/tag2666.xml"/><Relationship Id="rId25" Type="http://schemas.openxmlformats.org/officeDocument/2006/relationships/tags" Target="../tags/tag2665.xml"/><Relationship Id="rId24" Type="http://schemas.openxmlformats.org/officeDocument/2006/relationships/tags" Target="../tags/tag2664.xml"/><Relationship Id="rId23" Type="http://schemas.openxmlformats.org/officeDocument/2006/relationships/tags" Target="../tags/tag2663.xml"/><Relationship Id="rId22" Type="http://schemas.openxmlformats.org/officeDocument/2006/relationships/tags" Target="../tags/tag2662.xml"/><Relationship Id="rId21" Type="http://schemas.openxmlformats.org/officeDocument/2006/relationships/tags" Target="../tags/tag2661.xml"/><Relationship Id="rId20" Type="http://schemas.openxmlformats.org/officeDocument/2006/relationships/tags" Target="../tags/tag2660.xml"/><Relationship Id="rId2" Type="http://schemas.openxmlformats.org/officeDocument/2006/relationships/tags" Target="../tags/tag2642.xml"/><Relationship Id="rId19" Type="http://schemas.openxmlformats.org/officeDocument/2006/relationships/tags" Target="../tags/tag2659.xml"/><Relationship Id="rId18" Type="http://schemas.openxmlformats.org/officeDocument/2006/relationships/tags" Target="../tags/tag2658.xml"/><Relationship Id="rId17" Type="http://schemas.openxmlformats.org/officeDocument/2006/relationships/tags" Target="../tags/tag2657.xml"/><Relationship Id="rId16" Type="http://schemas.openxmlformats.org/officeDocument/2006/relationships/tags" Target="../tags/tag2656.xml"/><Relationship Id="rId15" Type="http://schemas.openxmlformats.org/officeDocument/2006/relationships/tags" Target="../tags/tag2655.xml"/><Relationship Id="rId14" Type="http://schemas.openxmlformats.org/officeDocument/2006/relationships/tags" Target="../tags/tag2654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2770.xml"/><Relationship Id="rId13" Type="http://schemas.openxmlformats.org/officeDocument/2006/relationships/tags" Target="../tags/tag2653.xml"/><Relationship Id="rId129" Type="http://schemas.openxmlformats.org/officeDocument/2006/relationships/tags" Target="../tags/tag2769.xml"/><Relationship Id="rId128" Type="http://schemas.openxmlformats.org/officeDocument/2006/relationships/tags" Target="../tags/tag2768.xml"/><Relationship Id="rId127" Type="http://schemas.openxmlformats.org/officeDocument/2006/relationships/tags" Target="../tags/tag2767.xml"/><Relationship Id="rId126" Type="http://schemas.openxmlformats.org/officeDocument/2006/relationships/tags" Target="../tags/tag2766.xml"/><Relationship Id="rId125" Type="http://schemas.openxmlformats.org/officeDocument/2006/relationships/tags" Target="../tags/tag2765.xml"/><Relationship Id="rId124" Type="http://schemas.openxmlformats.org/officeDocument/2006/relationships/tags" Target="../tags/tag2764.xml"/><Relationship Id="rId123" Type="http://schemas.openxmlformats.org/officeDocument/2006/relationships/tags" Target="../tags/tag2763.xml"/><Relationship Id="rId122" Type="http://schemas.openxmlformats.org/officeDocument/2006/relationships/tags" Target="../tags/tag2762.xml"/><Relationship Id="rId121" Type="http://schemas.openxmlformats.org/officeDocument/2006/relationships/tags" Target="../tags/tag2761.xml"/><Relationship Id="rId120" Type="http://schemas.openxmlformats.org/officeDocument/2006/relationships/tags" Target="../tags/tag2760.xml"/><Relationship Id="rId12" Type="http://schemas.openxmlformats.org/officeDocument/2006/relationships/tags" Target="../tags/tag2652.xml"/><Relationship Id="rId119" Type="http://schemas.openxmlformats.org/officeDocument/2006/relationships/tags" Target="../tags/tag2759.xml"/><Relationship Id="rId118" Type="http://schemas.openxmlformats.org/officeDocument/2006/relationships/tags" Target="../tags/tag2758.xml"/><Relationship Id="rId117" Type="http://schemas.openxmlformats.org/officeDocument/2006/relationships/tags" Target="../tags/tag2757.xml"/><Relationship Id="rId116" Type="http://schemas.openxmlformats.org/officeDocument/2006/relationships/tags" Target="../tags/tag2756.xml"/><Relationship Id="rId115" Type="http://schemas.openxmlformats.org/officeDocument/2006/relationships/tags" Target="../tags/tag2755.xml"/><Relationship Id="rId114" Type="http://schemas.openxmlformats.org/officeDocument/2006/relationships/tags" Target="../tags/tag2754.xml"/><Relationship Id="rId113" Type="http://schemas.openxmlformats.org/officeDocument/2006/relationships/tags" Target="../tags/tag2753.xml"/><Relationship Id="rId112" Type="http://schemas.openxmlformats.org/officeDocument/2006/relationships/tags" Target="../tags/tag2752.xml"/><Relationship Id="rId111" Type="http://schemas.openxmlformats.org/officeDocument/2006/relationships/tags" Target="../tags/tag2751.xml"/><Relationship Id="rId110" Type="http://schemas.openxmlformats.org/officeDocument/2006/relationships/tags" Target="../tags/tag2750.xml"/><Relationship Id="rId11" Type="http://schemas.openxmlformats.org/officeDocument/2006/relationships/tags" Target="../tags/tag2651.xml"/><Relationship Id="rId109" Type="http://schemas.openxmlformats.org/officeDocument/2006/relationships/tags" Target="../tags/tag2749.xml"/><Relationship Id="rId108" Type="http://schemas.openxmlformats.org/officeDocument/2006/relationships/tags" Target="../tags/tag2748.xml"/><Relationship Id="rId107" Type="http://schemas.openxmlformats.org/officeDocument/2006/relationships/tags" Target="../tags/tag2747.xml"/><Relationship Id="rId106" Type="http://schemas.openxmlformats.org/officeDocument/2006/relationships/tags" Target="../tags/tag2746.xml"/><Relationship Id="rId105" Type="http://schemas.openxmlformats.org/officeDocument/2006/relationships/tags" Target="../tags/tag2745.xml"/><Relationship Id="rId104" Type="http://schemas.openxmlformats.org/officeDocument/2006/relationships/tags" Target="../tags/tag2744.xml"/><Relationship Id="rId103" Type="http://schemas.openxmlformats.org/officeDocument/2006/relationships/tags" Target="../tags/tag2743.xml"/><Relationship Id="rId102" Type="http://schemas.openxmlformats.org/officeDocument/2006/relationships/tags" Target="../tags/tag2742.xml"/><Relationship Id="rId101" Type="http://schemas.openxmlformats.org/officeDocument/2006/relationships/tags" Target="../tags/tag2741.xml"/><Relationship Id="rId100" Type="http://schemas.openxmlformats.org/officeDocument/2006/relationships/tags" Target="../tags/tag2740.xml"/><Relationship Id="rId10" Type="http://schemas.openxmlformats.org/officeDocument/2006/relationships/tags" Target="../tags/tag2650.xml"/><Relationship Id="rId1" Type="http://schemas.openxmlformats.org/officeDocument/2006/relationships/tags" Target="../tags/tag2641.xml"/></Relationships>
</file>

<file path=ppt/slides/_rels/slide26.xml.rels><?xml version="1.0" encoding="UTF-8" standalone="yes"?>
<Relationships xmlns="http://schemas.openxmlformats.org/package/2006/relationships"><Relationship Id="rId99" Type="http://schemas.openxmlformats.org/officeDocument/2006/relationships/tags" Target="../tags/tag2869.xml"/><Relationship Id="rId98" Type="http://schemas.openxmlformats.org/officeDocument/2006/relationships/tags" Target="../tags/tag2868.xml"/><Relationship Id="rId97" Type="http://schemas.openxmlformats.org/officeDocument/2006/relationships/tags" Target="../tags/tag2867.xml"/><Relationship Id="rId96" Type="http://schemas.openxmlformats.org/officeDocument/2006/relationships/tags" Target="../tags/tag2866.xml"/><Relationship Id="rId95" Type="http://schemas.openxmlformats.org/officeDocument/2006/relationships/tags" Target="../tags/tag2865.xml"/><Relationship Id="rId94" Type="http://schemas.openxmlformats.org/officeDocument/2006/relationships/tags" Target="../tags/tag2864.xml"/><Relationship Id="rId93" Type="http://schemas.openxmlformats.org/officeDocument/2006/relationships/tags" Target="../tags/tag2863.xml"/><Relationship Id="rId92" Type="http://schemas.openxmlformats.org/officeDocument/2006/relationships/tags" Target="../tags/tag2862.xml"/><Relationship Id="rId91" Type="http://schemas.openxmlformats.org/officeDocument/2006/relationships/tags" Target="../tags/tag2861.xml"/><Relationship Id="rId90" Type="http://schemas.openxmlformats.org/officeDocument/2006/relationships/tags" Target="../tags/tag2860.xml"/><Relationship Id="rId9" Type="http://schemas.openxmlformats.org/officeDocument/2006/relationships/tags" Target="../tags/tag2779.xml"/><Relationship Id="rId89" Type="http://schemas.openxmlformats.org/officeDocument/2006/relationships/tags" Target="../tags/tag2859.xml"/><Relationship Id="rId88" Type="http://schemas.openxmlformats.org/officeDocument/2006/relationships/tags" Target="../tags/tag2858.xml"/><Relationship Id="rId87" Type="http://schemas.openxmlformats.org/officeDocument/2006/relationships/tags" Target="../tags/tag2857.xml"/><Relationship Id="rId86" Type="http://schemas.openxmlformats.org/officeDocument/2006/relationships/tags" Target="../tags/tag2856.xml"/><Relationship Id="rId85" Type="http://schemas.openxmlformats.org/officeDocument/2006/relationships/tags" Target="../tags/tag2855.xml"/><Relationship Id="rId84" Type="http://schemas.openxmlformats.org/officeDocument/2006/relationships/tags" Target="../tags/tag2854.xml"/><Relationship Id="rId83" Type="http://schemas.openxmlformats.org/officeDocument/2006/relationships/tags" Target="../tags/tag2853.xml"/><Relationship Id="rId82" Type="http://schemas.openxmlformats.org/officeDocument/2006/relationships/tags" Target="../tags/tag2852.xml"/><Relationship Id="rId81" Type="http://schemas.openxmlformats.org/officeDocument/2006/relationships/tags" Target="../tags/tag2851.xml"/><Relationship Id="rId80" Type="http://schemas.openxmlformats.org/officeDocument/2006/relationships/tags" Target="../tags/tag2850.xml"/><Relationship Id="rId8" Type="http://schemas.openxmlformats.org/officeDocument/2006/relationships/tags" Target="../tags/tag2778.xml"/><Relationship Id="rId79" Type="http://schemas.openxmlformats.org/officeDocument/2006/relationships/tags" Target="../tags/tag2849.xml"/><Relationship Id="rId78" Type="http://schemas.openxmlformats.org/officeDocument/2006/relationships/tags" Target="../tags/tag2848.xml"/><Relationship Id="rId77" Type="http://schemas.openxmlformats.org/officeDocument/2006/relationships/tags" Target="../tags/tag2847.xml"/><Relationship Id="rId76" Type="http://schemas.openxmlformats.org/officeDocument/2006/relationships/tags" Target="../tags/tag2846.xml"/><Relationship Id="rId75" Type="http://schemas.openxmlformats.org/officeDocument/2006/relationships/tags" Target="../tags/tag2845.xml"/><Relationship Id="rId74" Type="http://schemas.openxmlformats.org/officeDocument/2006/relationships/tags" Target="../tags/tag2844.xml"/><Relationship Id="rId73" Type="http://schemas.openxmlformats.org/officeDocument/2006/relationships/tags" Target="../tags/tag2843.xml"/><Relationship Id="rId72" Type="http://schemas.openxmlformats.org/officeDocument/2006/relationships/tags" Target="../tags/tag2842.xml"/><Relationship Id="rId71" Type="http://schemas.openxmlformats.org/officeDocument/2006/relationships/tags" Target="../tags/tag2841.xml"/><Relationship Id="rId70" Type="http://schemas.openxmlformats.org/officeDocument/2006/relationships/tags" Target="../tags/tag2840.xml"/><Relationship Id="rId7" Type="http://schemas.openxmlformats.org/officeDocument/2006/relationships/tags" Target="../tags/tag2777.xml"/><Relationship Id="rId69" Type="http://schemas.openxmlformats.org/officeDocument/2006/relationships/tags" Target="../tags/tag2839.xml"/><Relationship Id="rId68" Type="http://schemas.openxmlformats.org/officeDocument/2006/relationships/tags" Target="../tags/tag2838.xml"/><Relationship Id="rId67" Type="http://schemas.openxmlformats.org/officeDocument/2006/relationships/tags" Target="../tags/tag2837.xml"/><Relationship Id="rId66" Type="http://schemas.openxmlformats.org/officeDocument/2006/relationships/tags" Target="../tags/tag2836.xml"/><Relationship Id="rId65" Type="http://schemas.openxmlformats.org/officeDocument/2006/relationships/tags" Target="../tags/tag2835.xml"/><Relationship Id="rId64" Type="http://schemas.openxmlformats.org/officeDocument/2006/relationships/tags" Target="../tags/tag2834.xml"/><Relationship Id="rId63" Type="http://schemas.openxmlformats.org/officeDocument/2006/relationships/tags" Target="../tags/tag2833.xml"/><Relationship Id="rId62" Type="http://schemas.openxmlformats.org/officeDocument/2006/relationships/tags" Target="../tags/tag2832.xml"/><Relationship Id="rId61" Type="http://schemas.openxmlformats.org/officeDocument/2006/relationships/tags" Target="../tags/tag2831.xml"/><Relationship Id="rId60" Type="http://schemas.openxmlformats.org/officeDocument/2006/relationships/tags" Target="../tags/tag2830.xml"/><Relationship Id="rId6" Type="http://schemas.openxmlformats.org/officeDocument/2006/relationships/tags" Target="../tags/tag2776.xml"/><Relationship Id="rId59" Type="http://schemas.openxmlformats.org/officeDocument/2006/relationships/tags" Target="../tags/tag2829.xml"/><Relationship Id="rId58" Type="http://schemas.openxmlformats.org/officeDocument/2006/relationships/tags" Target="../tags/tag2828.xml"/><Relationship Id="rId57" Type="http://schemas.openxmlformats.org/officeDocument/2006/relationships/tags" Target="../tags/tag2827.xml"/><Relationship Id="rId56" Type="http://schemas.openxmlformats.org/officeDocument/2006/relationships/tags" Target="../tags/tag2826.xml"/><Relationship Id="rId55" Type="http://schemas.openxmlformats.org/officeDocument/2006/relationships/tags" Target="../tags/tag2825.xml"/><Relationship Id="rId54" Type="http://schemas.openxmlformats.org/officeDocument/2006/relationships/tags" Target="../tags/tag2824.xml"/><Relationship Id="rId53" Type="http://schemas.openxmlformats.org/officeDocument/2006/relationships/tags" Target="../tags/tag2823.xml"/><Relationship Id="rId52" Type="http://schemas.openxmlformats.org/officeDocument/2006/relationships/tags" Target="../tags/tag2822.xml"/><Relationship Id="rId51" Type="http://schemas.openxmlformats.org/officeDocument/2006/relationships/tags" Target="../tags/tag2821.xml"/><Relationship Id="rId50" Type="http://schemas.openxmlformats.org/officeDocument/2006/relationships/tags" Target="../tags/tag2820.xml"/><Relationship Id="rId5" Type="http://schemas.openxmlformats.org/officeDocument/2006/relationships/tags" Target="../tags/tag2775.xml"/><Relationship Id="rId49" Type="http://schemas.openxmlformats.org/officeDocument/2006/relationships/tags" Target="../tags/tag2819.xml"/><Relationship Id="rId48" Type="http://schemas.openxmlformats.org/officeDocument/2006/relationships/tags" Target="../tags/tag2818.xml"/><Relationship Id="rId47" Type="http://schemas.openxmlformats.org/officeDocument/2006/relationships/tags" Target="../tags/tag2817.xml"/><Relationship Id="rId46" Type="http://schemas.openxmlformats.org/officeDocument/2006/relationships/tags" Target="../tags/tag2816.xml"/><Relationship Id="rId45" Type="http://schemas.openxmlformats.org/officeDocument/2006/relationships/tags" Target="../tags/tag2815.xml"/><Relationship Id="rId44" Type="http://schemas.openxmlformats.org/officeDocument/2006/relationships/tags" Target="../tags/tag2814.xml"/><Relationship Id="rId43" Type="http://schemas.openxmlformats.org/officeDocument/2006/relationships/tags" Target="../tags/tag2813.xml"/><Relationship Id="rId42" Type="http://schemas.openxmlformats.org/officeDocument/2006/relationships/tags" Target="../tags/tag2812.xml"/><Relationship Id="rId41" Type="http://schemas.openxmlformats.org/officeDocument/2006/relationships/tags" Target="../tags/tag2811.xml"/><Relationship Id="rId40" Type="http://schemas.openxmlformats.org/officeDocument/2006/relationships/tags" Target="../tags/tag2810.xml"/><Relationship Id="rId4" Type="http://schemas.openxmlformats.org/officeDocument/2006/relationships/tags" Target="../tags/tag2774.xml"/><Relationship Id="rId39" Type="http://schemas.openxmlformats.org/officeDocument/2006/relationships/tags" Target="../tags/tag2809.xml"/><Relationship Id="rId38" Type="http://schemas.openxmlformats.org/officeDocument/2006/relationships/tags" Target="../tags/tag2808.xml"/><Relationship Id="rId37" Type="http://schemas.openxmlformats.org/officeDocument/2006/relationships/tags" Target="../tags/tag2807.xml"/><Relationship Id="rId36" Type="http://schemas.openxmlformats.org/officeDocument/2006/relationships/tags" Target="../tags/tag2806.xml"/><Relationship Id="rId35" Type="http://schemas.openxmlformats.org/officeDocument/2006/relationships/tags" Target="../tags/tag2805.xml"/><Relationship Id="rId34" Type="http://schemas.openxmlformats.org/officeDocument/2006/relationships/tags" Target="../tags/tag2804.xml"/><Relationship Id="rId33" Type="http://schemas.openxmlformats.org/officeDocument/2006/relationships/tags" Target="../tags/tag2803.xml"/><Relationship Id="rId32" Type="http://schemas.openxmlformats.org/officeDocument/2006/relationships/tags" Target="../tags/tag2802.xml"/><Relationship Id="rId31" Type="http://schemas.openxmlformats.org/officeDocument/2006/relationships/tags" Target="../tags/tag2801.xml"/><Relationship Id="rId30" Type="http://schemas.openxmlformats.org/officeDocument/2006/relationships/tags" Target="../tags/tag2800.xml"/><Relationship Id="rId3" Type="http://schemas.openxmlformats.org/officeDocument/2006/relationships/tags" Target="../tags/tag2773.xml"/><Relationship Id="rId29" Type="http://schemas.openxmlformats.org/officeDocument/2006/relationships/tags" Target="../tags/tag2799.xml"/><Relationship Id="rId28" Type="http://schemas.openxmlformats.org/officeDocument/2006/relationships/tags" Target="../tags/tag2798.xml"/><Relationship Id="rId27" Type="http://schemas.openxmlformats.org/officeDocument/2006/relationships/tags" Target="../tags/tag2797.xml"/><Relationship Id="rId26" Type="http://schemas.openxmlformats.org/officeDocument/2006/relationships/tags" Target="../tags/tag2796.xml"/><Relationship Id="rId25" Type="http://schemas.openxmlformats.org/officeDocument/2006/relationships/tags" Target="../tags/tag2795.xml"/><Relationship Id="rId24" Type="http://schemas.openxmlformats.org/officeDocument/2006/relationships/tags" Target="../tags/tag2794.xml"/><Relationship Id="rId23" Type="http://schemas.openxmlformats.org/officeDocument/2006/relationships/tags" Target="../tags/tag2793.xml"/><Relationship Id="rId22" Type="http://schemas.openxmlformats.org/officeDocument/2006/relationships/tags" Target="../tags/tag2792.xml"/><Relationship Id="rId21" Type="http://schemas.openxmlformats.org/officeDocument/2006/relationships/tags" Target="../tags/tag2791.xml"/><Relationship Id="rId20" Type="http://schemas.openxmlformats.org/officeDocument/2006/relationships/tags" Target="../tags/tag2790.xml"/><Relationship Id="rId2" Type="http://schemas.openxmlformats.org/officeDocument/2006/relationships/tags" Target="../tags/tag2772.xml"/><Relationship Id="rId19" Type="http://schemas.openxmlformats.org/officeDocument/2006/relationships/tags" Target="../tags/tag2789.xml"/><Relationship Id="rId18" Type="http://schemas.openxmlformats.org/officeDocument/2006/relationships/tags" Target="../tags/tag2788.xml"/><Relationship Id="rId17" Type="http://schemas.openxmlformats.org/officeDocument/2006/relationships/tags" Target="../tags/tag2787.xml"/><Relationship Id="rId16" Type="http://schemas.openxmlformats.org/officeDocument/2006/relationships/tags" Target="../tags/tag2786.xml"/><Relationship Id="rId15" Type="http://schemas.openxmlformats.org/officeDocument/2006/relationships/tags" Target="../tags/tag2785.xml"/><Relationship Id="rId14" Type="http://schemas.openxmlformats.org/officeDocument/2006/relationships/tags" Target="../tags/tag2784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2900.xml"/><Relationship Id="rId13" Type="http://schemas.openxmlformats.org/officeDocument/2006/relationships/tags" Target="../tags/tag2783.xml"/><Relationship Id="rId129" Type="http://schemas.openxmlformats.org/officeDocument/2006/relationships/tags" Target="../tags/tag2899.xml"/><Relationship Id="rId128" Type="http://schemas.openxmlformats.org/officeDocument/2006/relationships/tags" Target="../tags/tag2898.xml"/><Relationship Id="rId127" Type="http://schemas.openxmlformats.org/officeDocument/2006/relationships/tags" Target="../tags/tag2897.xml"/><Relationship Id="rId126" Type="http://schemas.openxmlformats.org/officeDocument/2006/relationships/tags" Target="../tags/tag2896.xml"/><Relationship Id="rId125" Type="http://schemas.openxmlformats.org/officeDocument/2006/relationships/tags" Target="../tags/tag2895.xml"/><Relationship Id="rId124" Type="http://schemas.openxmlformats.org/officeDocument/2006/relationships/tags" Target="../tags/tag2894.xml"/><Relationship Id="rId123" Type="http://schemas.openxmlformats.org/officeDocument/2006/relationships/tags" Target="../tags/tag2893.xml"/><Relationship Id="rId122" Type="http://schemas.openxmlformats.org/officeDocument/2006/relationships/tags" Target="../tags/tag2892.xml"/><Relationship Id="rId121" Type="http://schemas.openxmlformats.org/officeDocument/2006/relationships/tags" Target="../tags/tag2891.xml"/><Relationship Id="rId120" Type="http://schemas.openxmlformats.org/officeDocument/2006/relationships/tags" Target="../tags/tag2890.xml"/><Relationship Id="rId12" Type="http://schemas.openxmlformats.org/officeDocument/2006/relationships/tags" Target="../tags/tag2782.xml"/><Relationship Id="rId119" Type="http://schemas.openxmlformats.org/officeDocument/2006/relationships/tags" Target="../tags/tag2889.xml"/><Relationship Id="rId118" Type="http://schemas.openxmlformats.org/officeDocument/2006/relationships/tags" Target="../tags/tag2888.xml"/><Relationship Id="rId117" Type="http://schemas.openxmlformats.org/officeDocument/2006/relationships/tags" Target="../tags/tag2887.xml"/><Relationship Id="rId116" Type="http://schemas.openxmlformats.org/officeDocument/2006/relationships/tags" Target="../tags/tag2886.xml"/><Relationship Id="rId115" Type="http://schemas.openxmlformats.org/officeDocument/2006/relationships/tags" Target="../tags/tag2885.xml"/><Relationship Id="rId114" Type="http://schemas.openxmlformats.org/officeDocument/2006/relationships/tags" Target="../tags/tag2884.xml"/><Relationship Id="rId113" Type="http://schemas.openxmlformats.org/officeDocument/2006/relationships/tags" Target="../tags/tag2883.xml"/><Relationship Id="rId112" Type="http://schemas.openxmlformats.org/officeDocument/2006/relationships/tags" Target="../tags/tag2882.xml"/><Relationship Id="rId111" Type="http://schemas.openxmlformats.org/officeDocument/2006/relationships/tags" Target="../tags/tag2881.xml"/><Relationship Id="rId110" Type="http://schemas.openxmlformats.org/officeDocument/2006/relationships/tags" Target="../tags/tag2880.xml"/><Relationship Id="rId11" Type="http://schemas.openxmlformats.org/officeDocument/2006/relationships/tags" Target="../tags/tag2781.xml"/><Relationship Id="rId109" Type="http://schemas.openxmlformats.org/officeDocument/2006/relationships/tags" Target="../tags/tag2879.xml"/><Relationship Id="rId108" Type="http://schemas.openxmlformats.org/officeDocument/2006/relationships/tags" Target="../tags/tag2878.xml"/><Relationship Id="rId107" Type="http://schemas.openxmlformats.org/officeDocument/2006/relationships/tags" Target="../tags/tag2877.xml"/><Relationship Id="rId106" Type="http://schemas.openxmlformats.org/officeDocument/2006/relationships/tags" Target="../tags/tag2876.xml"/><Relationship Id="rId105" Type="http://schemas.openxmlformats.org/officeDocument/2006/relationships/tags" Target="../tags/tag2875.xml"/><Relationship Id="rId104" Type="http://schemas.openxmlformats.org/officeDocument/2006/relationships/tags" Target="../tags/tag2874.xml"/><Relationship Id="rId103" Type="http://schemas.openxmlformats.org/officeDocument/2006/relationships/tags" Target="../tags/tag2873.xml"/><Relationship Id="rId102" Type="http://schemas.openxmlformats.org/officeDocument/2006/relationships/tags" Target="../tags/tag2872.xml"/><Relationship Id="rId101" Type="http://schemas.openxmlformats.org/officeDocument/2006/relationships/tags" Target="../tags/tag2871.xml"/><Relationship Id="rId100" Type="http://schemas.openxmlformats.org/officeDocument/2006/relationships/tags" Target="../tags/tag2870.xml"/><Relationship Id="rId10" Type="http://schemas.openxmlformats.org/officeDocument/2006/relationships/tags" Target="../tags/tag2780.xml"/><Relationship Id="rId1" Type="http://schemas.openxmlformats.org/officeDocument/2006/relationships/tags" Target="../tags/tag2771.xml"/></Relationships>
</file>

<file path=ppt/slides/_rels/slide27.xml.rels><?xml version="1.0" encoding="UTF-8" standalone="yes"?>
<Relationships xmlns="http://schemas.openxmlformats.org/package/2006/relationships"><Relationship Id="rId99" Type="http://schemas.openxmlformats.org/officeDocument/2006/relationships/tags" Target="../tags/tag2999.xml"/><Relationship Id="rId98" Type="http://schemas.openxmlformats.org/officeDocument/2006/relationships/tags" Target="../tags/tag2998.xml"/><Relationship Id="rId97" Type="http://schemas.openxmlformats.org/officeDocument/2006/relationships/tags" Target="../tags/tag2997.xml"/><Relationship Id="rId96" Type="http://schemas.openxmlformats.org/officeDocument/2006/relationships/tags" Target="../tags/tag2996.xml"/><Relationship Id="rId95" Type="http://schemas.openxmlformats.org/officeDocument/2006/relationships/tags" Target="../tags/tag2995.xml"/><Relationship Id="rId94" Type="http://schemas.openxmlformats.org/officeDocument/2006/relationships/tags" Target="../tags/tag2994.xml"/><Relationship Id="rId93" Type="http://schemas.openxmlformats.org/officeDocument/2006/relationships/tags" Target="../tags/tag2993.xml"/><Relationship Id="rId92" Type="http://schemas.openxmlformats.org/officeDocument/2006/relationships/tags" Target="../tags/tag2992.xml"/><Relationship Id="rId91" Type="http://schemas.openxmlformats.org/officeDocument/2006/relationships/tags" Target="../tags/tag2991.xml"/><Relationship Id="rId90" Type="http://schemas.openxmlformats.org/officeDocument/2006/relationships/tags" Target="../tags/tag2990.xml"/><Relationship Id="rId9" Type="http://schemas.openxmlformats.org/officeDocument/2006/relationships/tags" Target="../tags/tag2909.xml"/><Relationship Id="rId89" Type="http://schemas.openxmlformats.org/officeDocument/2006/relationships/tags" Target="../tags/tag2989.xml"/><Relationship Id="rId88" Type="http://schemas.openxmlformats.org/officeDocument/2006/relationships/tags" Target="../tags/tag2988.xml"/><Relationship Id="rId87" Type="http://schemas.openxmlformats.org/officeDocument/2006/relationships/tags" Target="../tags/tag2987.xml"/><Relationship Id="rId86" Type="http://schemas.openxmlformats.org/officeDocument/2006/relationships/tags" Target="../tags/tag2986.xml"/><Relationship Id="rId85" Type="http://schemas.openxmlformats.org/officeDocument/2006/relationships/tags" Target="../tags/tag2985.xml"/><Relationship Id="rId84" Type="http://schemas.openxmlformats.org/officeDocument/2006/relationships/tags" Target="../tags/tag2984.xml"/><Relationship Id="rId83" Type="http://schemas.openxmlformats.org/officeDocument/2006/relationships/tags" Target="../tags/tag2983.xml"/><Relationship Id="rId82" Type="http://schemas.openxmlformats.org/officeDocument/2006/relationships/tags" Target="../tags/tag2982.xml"/><Relationship Id="rId81" Type="http://schemas.openxmlformats.org/officeDocument/2006/relationships/tags" Target="../tags/tag2981.xml"/><Relationship Id="rId80" Type="http://schemas.openxmlformats.org/officeDocument/2006/relationships/tags" Target="../tags/tag2980.xml"/><Relationship Id="rId8" Type="http://schemas.openxmlformats.org/officeDocument/2006/relationships/tags" Target="../tags/tag2908.xml"/><Relationship Id="rId79" Type="http://schemas.openxmlformats.org/officeDocument/2006/relationships/tags" Target="../tags/tag2979.xml"/><Relationship Id="rId78" Type="http://schemas.openxmlformats.org/officeDocument/2006/relationships/tags" Target="../tags/tag2978.xml"/><Relationship Id="rId77" Type="http://schemas.openxmlformats.org/officeDocument/2006/relationships/tags" Target="../tags/tag2977.xml"/><Relationship Id="rId76" Type="http://schemas.openxmlformats.org/officeDocument/2006/relationships/tags" Target="../tags/tag2976.xml"/><Relationship Id="rId75" Type="http://schemas.openxmlformats.org/officeDocument/2006/relationships/tags" Target="../tags/tag2975.xml"/><Relationship Id="rId74" Type="http://schemas.openxmlformats.org/officeDocument/2006/relationships/tags" Target="../tags/tag2974.xml"/><Relationship Id="rId73" Type="http://schemas.openxmlformats.org/officeDocument/2006/relationships/tags" Target="../tags/tag2973.xml"/><Relationship Id="rId72" Type="http://schemas.openxmlformats.org/officeDocument/2006/relationships/tags" Target="../tags/tag2972.xml"/><Relationship Id="rId71" Type="http://schemas.openxmlformats.org/officeDocument/2006/relationships/tags" Target="../tags/tag2971.xml"/><Relationship Id="rId70" Type="http://schemas.openxmlformats.org/officeDocument/2006/relationships/tags" Target="../tags/tag2970.xml"/><Relationship Id="rId7" Type="http://schemas.openxmlformats.org/officeDocument/2006/relationships/tags" Target="../tags/tag2907.xml"/><Relationship Id="rId69" Type="http://schemas.openxmlformats.org/officeDocument/2006/relationships/tags" Target="../tags/tag2969.xml"/><Relationship Id="rId68" Type="http://schemas.openxmlformats.org/officeDocument/2006/relationships/tags" Target="../tags/tag2968.xml"/><Relationship Id="rId67" Type="http://schemas.openxmlformats.org/officeDocument/2006/relationships/tags" Target="../tags/tag2967.xml"/><Relationship Id="rId66" Type="http://schemas.openxmlformats.org/officeDocument/2006/relationships/tags" Target="../tags/tag2966.xml"/><Relationship Id="rId65" Type="http://schemas.openxmlformats.org/officeDocument/2006/relationships/tags" Target="../tags/tag2965.xml"/><Relationship Id="rId64" Type="http://schemas.openxmlformats.org/officeDocument/2006/relationships/tags" Target="../tags/tag2964.xml"/><Relationship Id="rId63" Type="http://schemas.openxmlformats.org/officeDocument/2006/relationships/tags" Target="../tags/tag2963.xml"/><Relationship Id="rId62" Type="http://schemas.openxmlformats.org/officeDocument/2006/relationships/tags" Target="../tags/tag2962.xml"/><Relationship Id="rId61" Type="http://schemas.openxmlformats.org/officeDocument/2006/relationships/tags" Target="../tags/tag2961.xml"/><Relationship Id="rId60" Type="http://schemas.openxmlformats.org/officeDocument/2006/relationships/tags" Target="../tags/tag2960.xml"/><Relationship Id="rId6" Type="http://schemas.openxmlformats.org/officeDocument/2006/relationships/tags" Target="../tags/tag2906.xml"/><Relationship Id="rId59" Type="http://schemas.openxmlformats.org/officeDocument/2006/relationships/tags" Target="../tags/tag2959.xml"/><Relationship Id="rId58" Type="http://schemas.openxmlformats.org/officeDocument/2006/relationships/tags" Target="../tags/tag2958.xml"/><Relationship Id="rId57" Type="http://schemas.openxmlformats.org/officeDocument/2006/relationships/tags" Target="../tags/tag2957.xml"/><Relationship Id="rId56" Type="http://schemas.openxmlformats.org/officeDocument/2006/relationships/tags" Target="../tags/tag2956.xml"/><Relationship Id="rId55" Type="http://schemas.openxmlformats.org/officeDocument/2006/relationships/tags" Target="../tags/tag2955.xml"/><Relationship Id="rId54" Type="http://schemas.openxmlformats.org/officeDocument/2006/relationships/tags" Target="../tags/tag2954.xml"/><Relationship Id="rId53" Type="http://schemas.openxmlformats.org/officeDocument/2006/relationships/tags" Target="../tags/tag2953.xml"/><Relationship Id="rId52" Type="http://schemas.openxmlformats.org/officeDocument/2006/relationships/tags" Target="../tags/tag2952.xml"/><Relationship Id="rId51" Type="http://schemas.openxmlformats.org/officeDocument/2006/relationships/tags" Target="../tags/tag2951.xml"/><Relationship Id="rId50" Type="http://schemas.openxmlformats.org/officeDocument/2006/relationships/tags" Target="../tags/tag2950.xml"/><Relationship Id="rId5" Type="http://schemas.openxmlformats.org/officeDocument/2006/relationships/tags" Target="../tags/tag2905.xml"/><Relationship Id="rId49" Type="http://schemas.openxmlformats.org/officeDocument/2006/relationships/tags" Target="../tags/tag2949.xml"/><Relationship Id="rId48" Type="http://schemas.openxmlformats.org/officeDocument/2006/relationships/tags" Target="../tags/tag2948.xml"/><Relationship Id="rId47" Type="http://schemas.openxmlformats.org/officeDocument/2006/relationships/tags" Target="../tags/tag2947.xml"/><Relationship Id="rId46" Type="http://schemas.openxmlformats.org/officeDocument/2006/relationships/tags" Target="../tags/tag2946.xml"/><Relationship Id="rId45" Type="http://schemas.openxmlformats.org/officeDocument/2006/relationships/tags" Target="../tags/tag2945.xml"/><Relationship Id="rId44" Type="http://schemas.openxmlformats.org/officeDocument/2006/relationships/tags" Target="../tags/tag2944.xml"/><Relationship Id="rId43" Type="http://schemas.openxmlformats.org/officeDocument/2006/relationships/tags" Target="../tags/tag2943.xml"/><Relationship Id="rId42" Type="http://schemas.openxmlformats.org/officeDocument/2006/relationships/tags" Target="../tags/tag2942.xml"/><Relationship Id="rId41" Type="http://schemas.openxmlformats.org/officeDocument/2006/relationships/tags" Target="../tags/tag2941.xml"/><Relationship Id="rId40" Type="http://schemas.openxmlformats.org/officeDocument/2006/relationships/tags" Target="../tags/tag2940.xml"/><Relationship Id="rId4" Type="http://schemas.openxmlformats.org/officeDocument/2006/relationships/tags" Target="../tags/tag2904.xml"/><Relationship Id="rId39" Type="http://schemas.openxmlformats.org/officeDocument/2006/relationships/tags" Target="../tags/tag2939.xml"/><Relationship Id="rId38" Type="http://schemas.openxmlformats.org/officeDocument/2006/relationships/tags" Target="../tags/tag2938.xml"/><Relationship Id="rId37" Type="http://schemas.openxmlformats.org/officeDocument/2006/relationships/tags" Target="../tags/tag2937.xml"/><Relationship Id="rId36" Type="http://schemas.openxmlformats.org/officeDocument/2006/relationships/tags" Target="../tags/tag2936.xml"/><Relationship Id="rId35" Type="http://schemas.openxmlformats.org/officeDocument/2006/relationships/tags" Target="../tags/tag2935.xml"/><Relationship Id="rId34" Type="http://schemas.openxmlformats.org/officeDocument/2006/relationships/tags" Target="../tags/tag2934.xml"/><Relationship Id="rId33" Type="http://schemas.openxmlformats.org/officeDocument/2006/relationships/tags" Target="../tags/tag2933.xml"/><Relationship Id="rId32" Type="http://schemas.openxmlformats.org/officeDocument/2006/relationships/tags" Target="../tags/tag2932.xml"/><Relationship Id="rId31" Type="http://schemas.openxmlformats.org/officeDocument/2006/relationships/tags" Target="../tags/tag2931.xml"/><Relationship Id="rId30" Type="http://schemas.openxmlformats.org/officeDocument/2006/relationships/tags" Target="../tags/tag2930.xml"/><Relationship Id="rId3" Type="http://schemas.openxmlformats.org/officeDocument/2006/relationships/tags" Target="../tags/tag2903.xml"/><Relationship Id="rId29" Type="http://schemas.openxmlformats.org/officeDocument/2006/relationships/tags" Target="../tags/tag2929.xml"/><Relationship Id="rId28" Type="http://schemas.openxmlformats.org/officeDocument/2006/relationships/tags" Target="../tags/tag2928.xml"/><Relationship Id="rId27" Type="http://schemas.openxmlformats.org/officeDocument/2006/relationships/tags" Target="../tags/tag2927.xml"/><Relationship Id="rId26" Type="http://schemas.openxmlformats.org/officeDocument/2006/relationships/tags" Target="../tags/tag2926.xml"/><Relationship Id="rId25" Type="http://schemas.openxmlformats.org/officeDocument/2006/relationships/tags" Target="../tags/tag2925.xml"/><Relationship Id="rId24" Type="http://schemas.openxmlformats.org/officeDocument/2006/relationships/tags" Target="../tags/tag2924.xml"/><Relationship Id="rId23" Type="http://schemas.openxmlformats.org/officeDocument/2006/relationships/tags" Target="../tags/tag2923.xml"/><Relationship Id="rId22" Type="http://schemas.openxmlformats.org/officeDocument/2006/relationships/tags" Target="../tags/tag2922.xml"/><Relationship Id="rId21" Type="http://schemas.openxmlformats.org/officeDocument/2006/relationships/tags" Target="../tags/tag2921.xml"/><Relationship Id="rId20" Type="http://schemas.openxmlformats.org/officeDocument/2006/relationships/tags" Target="../tags/tag2920.xml"/><Relationship Id="rId2" Type="http://schemas.openxmlformats.org/officeDocument/2006/relationships/tags" Target="../tags/tag2902.xml"/><Relationship Id="rId19" Type="http://schemas.openxmlformats.org/officeDocument/2006/relationships/tags" Target="../tags/tag2919.xml"/><Relationship Id="rId18" Type="http://schemas.openxmlformats.org/officeDocument/2006/relationships/tags" Target="../tags/tag2918.xml"/><Relationship Id="rId17" Type="http://schemas.openxmlformats.org/officeDocument/2006/relationships/tags" Target="../tags/tag2917.xml"/><Relationship Id="rId16" Type="http://schemas.openxmlformats.org/officeDocument/2006/relationships/tags" Target="../tags/tag2916.xml"/><Relationship Id="rId15" Type="http://schemas.openxmlformats.org/officeDocument/2006/relationships/tags" Target="../tags/tag2915.xml"/><Relationship Id="rId144" Type="http://schemas.openxmlformats.org/officeDocument/2006/relationships/slideLayout" Target="../slideLayouts/slideLayout3.xml"/><Relationship Id="rId143" Type="http://schemas.openxmlformats.org/officeDocument/2006/relationships/tags" Target="../tags/tag3043.xml"/><Relationship Id="rId142" Type="http://schemas.openxmlformats.org/officeDocument/2006/relationships/tags" Target="../tags/tag3042.xml"/><Relationship Id="rId141" Type="http://schemas.openxmlformats.org/officeDocument/2006/relationships/tags" Target="../tags/tag3041.xml"/><Relationship Id="rId140" Type="http://schemas.openxmlformats.org/officeDocument/2006/relationships/tags" Target="../tags/tag3040.xml"/><Relationship Id="rId14" Type="http://schemas.openxmlformats.org/officeDocument/2006/relationships/tags" Target="../tags/tag2914.xml"/><Relationship Id="rId139" Type="http://schemas.openxmlformats.org/officeDocument/2006/relationships/tags" Target="../tags/tag3039.xml"/><Relationship Id="rId138" Type="http://schemas.openxmlformats.org/officeDocument/2006/relationships/tags" Target="../tags/tag3038.xml"/><Relationship Id="rId137" Type="http://schemas.openxmlformats.org/officeDocument/2006/relationships/tags" Target="../tags/tag3037.xml"/><Relationship Id="rId136" Type="http://schemas.openxmlformats.org/officeDocument/2006/relationships/tags" Target="../tags/tag3036.xml"/><Relationship Id="rId135" Type="http://schemas.openxmlformats.org/officeDocument/2006/relationships/tags" Target="../tags/tag3035.xml"/><Relationship Id="rId134" Type="http://schemas.openxmlformats.org/officeDocument/2006/relationships/tags" Target="../tags/tag3034.xml"/><Relationship Id="rId133" Type="http://schemas.openxmlformats.org/officeDocument/2006/relationships/tags" Target="../tags/tag3033.xml"/><Relationship Id="rId132" Type="http://schemas.openxmlformats.org/officeDocument/2006/relationships/tags" Target="../tags/tag3032.xml"/><Relationship Id="rId131" Type="http://schemas.openxmlformats.org/officeDocument/2006/relationships/tags" Target="../tags/tag3031.xml"/><Relationship Id="rId130" Type="http://schemas.openxmlformats.org/officeDocument/2006/relationships/tags" Target="../tags/tag3030.xml"/><Relationship Id="rId13" Type="http://schemas.openxmlformats.org/officeDocument/2006/relationships/tags" Target="../tags/tag2913.xml"/><Relationship Id="rId129" Type="http://schemas.openxmlformats.org/officeDocument/2006/relationships/tags" Target="../tags/tag3029.xml"/><Relationship Id="rId128" Type="http://schemas.openxmlformats.org/officeDocument/2006/relationships/tags" Target="../tags/tag3028.xml"/><Relationship Id="rId127" Type="http://schemas.openxmlformats.org/officeDocument/2006/relationships/tags" Target="../tags/tag3027.xml"/><Relationship Id="rId126" Type="http://schemas.openxmlformats.org/officeDocument/2006/relationships/tags" Target="../tags/tag3026.xml"/><Relationship Id="rId125" Type="http://schemas.openxmlformats.org/officeDocument/2006/relationships/tags" Target="../tags/tag3025.xml"/><Relationship Id="rId124" Type="http://schemas.openxmlformats.org/officeDocument/2006/relationships/tags" Target="../tags/tag3024.xml"/><Relationship Id="rId123" Type="http://schemas.openxmlformats.org/officeDocument/2006/relationships/tags" Target="../tags/tag3023.xml"/><Relationship Id="rId122" Type="http://schemas.openxmlformats.org/officeDocument/2006/relationships/tags" Target="../tags/tag3022.xml"/><Relationship Id="rId121" Type="http://schemas.openxmlformats.org/officeDocument/2006/relationships/tags" Target="../tags/tag3021.xml"/><Relationship Id="rId120" Type="http://schemas.openxmlformats.org/officeDocument/2006/relationships/tags" Target="../tags/tag3020.xml"/><Relationship Id="rId12" Type="http://schemas.openxmlformats.org/officeDocument/2006/relationships/tags" Target="../tags/tag2912.xml"/><Relationship Id="rId119" Type="http://schemas.openxmlformats.org/officeDocument/2006/relationships/tags" Target="../tags/tag3019.xml"/><Relationship Id="rId118" Type="http://schemas.openxmlformats.org/officeDocument/2006/relationships/tags" Target="../tags/tag3018.xml"/><Relationship Id="rId117" Type="http://schemas.openxmlformats.org/officeDocument/2006/relationships/tags" Target="../tags/tag3017.xml"/><Relationship Id="rId116" Type="http://schemas.openxmlformats.org/officeDocument/2006/relationships/tags" Target="../tags/tag3016.xml"/><Relationship Id="rId115" Type="http://schemas.openxmlformats.org/officeDocument/2006/relationships/tags" Target="../tags/tag3015.xml"/><Relationship Id="rId114" Type="http://schemas.openxmlformats.org/officeDocument/2006/relationships/tags" Target="../tags/tag3014.xml"/><Relationship Id="rId113" Type="http://schemas.openxmlformats.org/officeDocument/2006/relationships/tags" Target="../tags/tag3013.xml"/><Relationship Id="rId112" Type="http://schemas.openxmlformats.org/officeDocument/2006/relationships/tags" Target="../tags/tag3012.xml"/><Relationship Id="rId111" Type="http://schemas.openxmlformats.org/officeDocument/2006/relationships/tags" Target="../tags/tag3011.xml"/><Relationship Id="rId110" Type="http://schemas.openxmlformats.org/officeDocument/2006/relationships/tags" Target="../tags/tag3010.xml"/><Relationship Id="rId11" Type="http://schemas.openxmlformats.org/officeDocument/2006/relationships/tags" Target="../tags/tag2911.xml"/><Relationship Id="rId109" Type="http://schemas.openxmlformats.org/officeDocument/2006/relationships/tags" Target="../tags/tag3009.xml"/><Relationship Id="rId108" Type="http://schemas.openxmlformats.org/officeDocument/2006/relationships/tags" Target="../tags/tag3008.xml"/><Relationship Id="rId107" Type="http://schemas.openxmlformats.org/officeDocument/2006/relationships/tags" Target="../tags/tag3007.xml"/><Relationship Id="rId106" Type="http://schemas.openxmlformats.org/officeDocument/2006/relationships/tags" Target="../tags/tag3006.xml"/><Relationship Id="rId105" Type="http://schemas.openxmlformats.org/officeDocument/2006/relationships/tags" Target="../tags/tag3005.xml"/><Relationship Id="rId104" Type="http://schemas.openxmlformats.org/officeDocument/2006/relationships/tags" Target="../tags/tag3004.xml"/><Relationship Id="rId103" Type="http://schemas.openxmlformats.org/officeDocument/2006/relationships/tags" Target="../tags/tag3003.xml"/><Relationship Id="rId102" Type="http://schemas.openxmlformats.org/officeDocument/2006/relationships/tags" Target="../tags/tag3002.xml"/><Relationship Id="rId101" Type="http://schemas.openxmlformats.org/officeDocument/2006/relationships/tags" Target="../tags/tag3001.xml"/><Relationship Id="rId100" Type="http://schemas.openxmlformats.org/officeDocument/2006/relationships/tags" Target="../tags/tag3000.xml"/><Relationship Id="rId10" Type="http://schemas.openxmlformats.org/officeDocument/2006/relationships/tags" Target="../tags/tag2910.xml"/><Relationship Id="rId1" Type="http://schemas.openxmlformats.org/officeDocument/2006/relationships/tags" Target="../tags/tag2901.xml"/></Relationships>
</file>

<file path=ppt/slides/_rels/slide28.xml.rels><?xml version="1.0" encoding="UTF-8" standalone="yes"?>
<Relationships xmlns="http://schemas.openxmlformats.org/package/2006/relationships"><Relationship Id="rId99" Type="http://schemas.openxmlformats.org/officeDocument/2006/relationships/tags" Target="../tags/tag3142.xml"/><Relationship Id="rId98" Type="http://schemas.openxmlformats.org/officeDocument/2006/relationships/tags" Target="../tags/tag3141.xml"/><Relationship Id="rId97" Type="http://schemas.openxmlformats.org/officeDocument/2006/relationships/tags" Target="../tags/tag3140.xml"/><Relationship Id="rId96" Type="http://schemas.openxmlformats.org/officeDocument/2006/relationships/tags" Target="../tags/tag3139.xml"/><Relationship Id="rId95" Type="http://schemas.openxmlformats.org/officeDocument/2006/relationships/tags" Target="../tags/tag3138.xml"/><Relationship Id="rId94" Type="http://schemas.openxmlformats.org/officeDocument/2006/relationships/tags" Target="../tags/tag3137.xml"/><Relationship Id="rId93" Type="http://schemas.openxmlformats.org/officeDocument/2006/relationships/tags" Target="../tags/tag3136.xml"/><Relationship Id="rId92" Type="http://schemas.openxmlformats.org/officeDocument/2006/relationships/tags" Target="../tags/tag3135.xml"/><Relationship Id="rId91" Type="http://schemas.openxmlformats.org/officeDocument/2006/relationships/tags" Target="../tags/tag3134.xml"/><Relationship Id="rId90" Type="http://schemas.openxmlformats.org/officeDocument/2006/relationships/tags" Target="../tags/tag3133.xml"/><Relationship Id="rId9" Type="http://schemas.openxmlformats.org/officeDocument/2006/relationships/tags" Target="../tags/tag3052.xml"/><Relationship Id="rId89" Type="http://schemas.openxmlformats.org/officeDocument/2006/relationships/tags" Target="../tags/tag3132.xml"/><Relationship Id="rId88" Type="http://schemas.openxmlformats.org/officeDocument/2006/relationships/tags" Target="../tags/tag3131.xml"/><Relationship Id="rId87" Type="http://schemas.openxmlformats.org/officeDocument/2006/relationships/tags" Target="../tags/tag3130.xml"/><Relationship Id="rId86" Type="http://schemas.openxmlformats.org/officeDocument/2006/relationships/tags" Target="../tags/tag3129.xml"/><Relationship Id="rId85" Type="http://schemas.openxmlformats.org/officeDocument/2006/relationships/tags" Target="../tags/tag3128.xml"/><Relationship Id="rId84" Type="http://schemas.openxmlformats.org/officeDocument/2006/relationships/tags" Target="../tags/tag3127.xml"/><Relationship Id="rId83" Type="http://schemas.openxmlformats.org/officeDocument/2006/relationships/tags" Target="../tags/tag3126.xml"/><Relationship Id="rId82" Type="http://schemas.openxmlformats.org/officeDocument/2006/relationships/tags" Target="../tags/tag3125.xml"/><Relationship Id="rId81" Type="http://schemas.openxmlformats.org/officeDocument/2006/relationships/tags" Target="../tags/tag3124.xml"/><Relationship Id="rId80" Type="http://schemas.openxmlformats.org/officeDocument/2006/relationships/tags" Target="../tags/tag3123.xml"/><Relationship Id="rId8" Type="http://schemas.openxmlformats.org/officeDocument/2006/relationships/tags" Target="../tags/tag3051.xml"/><Relationship Id="rId79" Type="http://schemas.openxmlformats.org/officeDocument/2006/relationships/tags" Target="../tags/tag3122.xml"/><Relationship Id="rId78" Type="http://schemas.openxmlformats.org/officeDocument/2006/relationships/tags" Target="../tags/tag3121.xml"/><Relationship Id="rId77" Type="http://schemas.openxmlformats.org/officeDocument/2006/relationships/tags" Target="../tags/tag3120.xml"/><Relationship Id="rId76" Type="http://schemas.openxmlformats.org/officeDocument/2006/relationships/tags" Target="../tags/tag3119.xml"/><Relationship Id="rId75" Type="http://schemas.openxmlformats.org/officeDocument/2006/relationships/tags" Target="../tags/tag3118.xml"/><Relationship Id="rId74" Type="http://schemas.openxmlformats.org/officeDocument/2006/relationships/tags" Target="../tags/tag3117.xml"/><Relationship Id="rId73" Type="http://schemas.openxmlformats.org/officeDocument/2006/relationships/tags" Target="../tags/tag3116.xml"/><Relationship Id="rId72" Type="http://schemas.openxmlformats.org/officeDocument/2006/relationships/tags" Target="../tags/tag3115.xml"/><Relationship Id="rId71" Type="http://schemas.openxmlformats.org/officeDocument/2006/relationships/tags" Target="../tags/tag3114.xml"/><Relationship Id="rId70" Type="http://schemas.openxmlformats.org/officeDocument/2006/relationships/tags" Target="../tags/tag3113.xml"/><Relationship Id="rId7" Type="http://schemas.openxmlformats.org/officeDocument/2006/relationships/tags" Target="../tags/tag3050.xml"/><Relationship Id="rId69" Type="http://schemas.openxmlformats.org/officeDocument/2006/relationships/tags" Target="../tags/tag3112.xml"/><Relationship Id="rId68" Type="http://schemas.openxmlformats.org/officeDocument/2006/relationships/tags" Target="../tags/tag3111.xml"/><Relationship Id="rId67" Type="http://schemas.openxmlformats.org/officeDocument/2006/relationships/tags" Target="../tags/tag3110.xml"/><Relationship Id="rId66" Type="http://schemas.openxmlformats.org/officeDocument/2006/relationships/tags" Target="../tags/tag3109.xml"/><Relationship Id="rId65" Type="http://schemas.openxmlformats.org/officeDocument/2006/relationships/tags" Target="../tags/tag3108.xml"/><Relationship Id="rId64" Type="http://schemas.openxmlformats.org/officeDocument/2006/relationships/tags" Target="../tags/tag3107.xml"/><Relationship Id="rId63" Type="http://schemas.openxmlformats.org/officeDocument/2006/relationships/tags" Target="../tags/tag3106.xml"/><Relationship Id="rId62" Type="http://schemas.openxmlformats.org/officeDocument/2006/relationships/tags" Target="../tags/tag3105.xml"/><Relationship Id="rId61" Type="http://schemas.openxmlformats.org/officeDocument/2006/relationships/tags" Target="../tags/tag3104.xml"/><Relationship Id="rId60" Type="http://schemas.openxmlformats.org/officeDocument/2006/relationships/tags" Target="../tags/tag3103.xml"/><Relationship Id="rId6" Type="http://schemas.openxmlformats.org/officeDocument/2006/relationships/tags" Target="../tags/tag3049.xml"/><Relationship Id="rId59" Type="http://schemas.openxmlformats.org/officeDocument/2006/relationships/tags" Target="../tags/tag3102.xml"/><Relationship Id="rId58" Type="http://schemas.openxmlformats.org/officeDocument/2006/relationships/tags" Target="../tags/tag3101.xml"/><Relationship Id="rId57" Type="http://schemas.openxmlformats.org/officeDocument/2006/relationships/tags" Target="../tags/tag3100.xml"/><Relationship Id="rId56" Type="http://schemas.openxmlformats.org/officeDocument/2006/relationships/tags" Target="../tags/tag3099.xml"/><Relationship Id="rId55" Type="http://schemas.openxmlformats.org/officeDocument/2006/relationships/tags" Target="../tags/tag3098.xml"/><Relationship Id="rId54" Type="http://schemas.openxmlformats.org/officeDocument/2006/relationships/tags" Target="../tags/tag3097.xml"/><Relationship Id="rId53" Type="http://schemas.openxmlformats.org/officeDocument/2006/relationships/tags" Target="../tags/tag3096.xml"/><Relationship Id="rId52" Type="http://schemas.openxmlformats.org/officeDocument/2006/relationships/tags" Target="../tags/tag3095.xml"/><Relationship Id="rId51" Type="http://schemas.openxmlformats.org/officeDocument/2006/relationships/tags" Target="../tags/tag3094.xml"/><Relationship Id="rId50" Type="http://schemas.openxmlformats.org/officeDocument/2006/relationships/tags" Target="../tags/tag3093.xml"/><Relationship Id="rId5" Type="http://schemas.openxmlformats.org/officeDocument/2006/relationships/tags" Target="../tags/tag3048.xml"/><Relationship Id="rId49" Type="http://schemas.openxmlformats.org/officeDocument/2006/relationships/tags" Target="../tags/tag3092.xml"/><Relationship Id="rId48" Type="http://schemas.openxmlformats.org/officeDocument/2006/relationships/tags" Target="../tags/tag3091.xml"/><Relationship Id="rId47" Type="http://schemas.openxmlformats.org/officeDocument/2006/relationships/tags" Target="../tags/tag3090.xml"/><Relationship Id="rId46" Type="http://schemas.openxmlformats.org/officeDocument/2006/relationships/tags" Target="../tags/tag3089.xml"/><Relationship Id="rId45" Type="http://schemas.openxmlformats.org/officeDocument/2006/relationships/tags" Target="../tags/tag3088.xml"/><Relationship Id="rId44" Type="http://schemas.openxmlformats.org/officeDocument/2006/relationships/tags" Target="../tags/tag3087.xml"/><Relationship Id="rId43" Type="http://schemas.openxmlformats.org/officeDocument/2006/relationships/tags" Target="../tags/tag3086.xml"/><Relationship Id="rId42" Type="http://schemas.openxmlformats.org/officeDocument/2006/relationships/tags" Target="../tags/tag3085.xml"/><Relationship Id="rId41" Type="http://schemas.openxmlformats.org/officeDocument/2006/relationships/tags" Target="../tags/tag3084.xml"/><Relationship Id="rId40" Type="http://schemas.openxmlformats.org/officeDocument/2006/relationships/tags" Target="../tags/tag3083.xml"/><Relationship Id="rId4" Type="http://schemas.openxmlformats.org/officeDocument/2006/relationships/tags" Target="../tags/tag3047.xml"/><Relationship Id="rId39" Type="http://schemas.openxmlformats.org/officeDocument/2006/relationships/tags" Target="../tags/tag3082.xml"/><Relationship Id="rId38" Type="http://schemas.openxmlformats.org/officeDocument/2006/relationships/tags" Target="../tags/tag3081.xml"/><Relationship Id="rId37" Type="http://schemas.openxmlformats.org/officeDocument/2006/relationships/tags" Target="../tags/tag3080.xml"/><Relationship Id="rId36" Type="http://schemas.openxmlformats.org/officeDocument/2006/relationships/tags" Target="../tags/tag3079.xml"/><Relationship Id="rId35" Type="http://schemas.openxmlformats.org/officeDocument/2006/relationships/tags" Target="../tags/tag3078.xml"/><Relationship Id="rId34" Type="http://schemas.openxmlformats.org/officeDocument/2006/relationships/tags" Target="../tags/tag3077.xml"/><Relationship Id="rId33" Type="http://schemas.openxmlformats.org/officeDocument/2006/relationships/tags" Target="../tags/tag3076.xml"/><Relationship Id="rId32" Type="http://schemas.openxmlformats.org/officeDocument/2006/relationships/tags" Target="../tags/tag3075.xml"/><Relationship Id="rId31" Type="http://schemas.openxmlformats.org/officeDocument/2006/relationships/tags" Target="../tags/tag3074.xml"/><Relationship Id="rId30" Type="http://schemas.openxmlformats.org/officeDocument/2006/relationships/tags" Target="../tags/tag3073.xml"/><Relationship Id="rId3" Type="http://schemas.openxmlformats.org/officeDocument/2006/relationships/tags" Target="../tags/tag3046.xml"/><Relationship Id="rId29" Type="http://schemas.openxmlformats.org/officeDocument/2006/relationships/tags" Target="../tags/tag3072.xml"/><Relationship Id="rId28" Type="http://schemas.openxmlformats.org/officeDocument/2006/relationships/tags" Target="../tags/tag3071.xml"/><Relationship Id="rId27" Type="http://schemas.openxmlformats.org/officeDocument/2006/relationships/tags" Target="../tags/tag3070.xml"/><Relationship Id="rId26" Type="http://schemas.openxmlformats.org/officeDocument/2006/relationships/tags" Target="../tags/tag3069.xml"/><Relationship Id="rId25" Type="http://schemas.openxmlformats.org/officeDocument/2006/relationships/tags" Target="../tags/tag3068.xml"/><Relationship Id="rId24" Type="http://schemas.openxmlformats.org/officeDocument/2006/relationships/tags" Target="../tags/tag3067.xml"/><Relationship Id="rId23" Type="http://schemas.openxmlformats.org/officeDocument/2006/relationships/tags" Target="../tags/tag3066.xml"/><Relationship Id="rId22" Type="http://schemas.openxmlformats.org/officeDocument/2006/relationships/tags" Target="../tags/tag3065.xml"/><Relationship Id="rId21" Type="http://schemas.openxmlformats.org/officeDocument/2006/relationships/tags" Target="../tags/tag3064.xml"/><Relationship Id="rId20" Type="http://schemas.openxmlformats.org/officeDocument/2006/relationships/tags" Target="../tags/tag3063.xml"/><Relationship Id="rId2" Type="http://schemas.openxmlformats.org/officeDocument/2006/relationships/tags" Target="../tags/tag3045.xml"/><Relationship Id="rId19" Type="http://schemas.openxmlformats.org/officeDocument/2006/relationships/tags" Target="../tags/tag3062.xml"/><Relationship Id="rId18" Type="http://schemas.openxmlformats.org/officeDocument/2006/relationships/tags" Target="../tags/tag3061.xml"/><Relationship Id="rId17" Type="http://schemas.openxmlformats.org/officeDocument/2006/relationships/tags" Target="../tags/tag3060.xml"/><Relationship Id="rId16" Type="http://schemas.openxmlformats.org/officeDocument/2006/relationships/tags" Target="../tags/tag3059.xml"/><Relationship Id="rId156" Type="http://schemas.openxmlformats.org/officeDocument/2006/relationships/slideLayout" Target="../slideLayouts/slideLayout3.xml"/><Relationship Id="rId155" Type="http://schemas.openxmlformats.org/officeDocument/2006/relationships/tags" Target="../tags/tag3198.xml"/><Relationship Id="rId154" Type="http://schemas.openxmlformats.org/officeDocument/2006/relationships/tags" Target="../tags/tag3197.xml"/><Relationship Id="rId153" Type="http://schemas.openxmlformats.org/officeDocument/2006/relationships/tags" Target="../tags/tag3196.xml"/><Relationship Id="rId152" Type="http://schemas.openxmlformats.org/officeDocument/2006/relationships/tags" Target="../tags/tag3195.xml"/><Relationship Id="rId151" Type="http://schemas.openxmlformats.org/officeDocument/2006/relationships/tags" Target="../tags/tag3194.xml"/><Relationship Id="rId150" Type="http://schemas.openxmlformats.org/officeDocument/2006/relationships/tags" Target="../tags/tag3193.xml"/><Relationship Id="rId15" Type="http://schemas.openxmlformats.org/officeDocument/2006/relationships/tags" Target="../tags/tag3058.xml"/><Relationship Id="rId149" Type="http://schemas.openxmlformats.org/officeDocument/2006/relationships/tags" Target="../tags/tag3192.xml"/><Relationship Id="rId148" Type="http://schemas.openxmlformats.org/officeDocument/2006/relationships/tags" Target="../tags/tag3191.xml"/><Relationship Id="rId147" Type="http://schemas.openxmlformats.org/officeDocument/2006/relationships/tags" Target="../tags/tag3190.xml"/><Relationship Id="rId146" Type="http://schemas.openxmlformats.org/officeDocument/2006/relationships/tags" Target="../tags/tag3189.xml"/><Relationship Id="rId145" Type="http://schemas.openxmlformats.org/officeDocument/2006/relationships/tags" Target="../tags/tag3188.xml"/><Relationship Id="rId144" Type="http://schemas.openxmlformats.org/officeDocument/2006/relationships/tags" Target="../tags/tag3187.xml"/><Relationship Id="rId143" Type="http://schemas.openxmlformats.org/officeDocument/2006/relationships/tags" Target="../tags/tag3186.xml"/><Relationship Id="rId142" Type="http://schemas.openxmlformats.org/officeDocument/2006/relationships/tags" Target="../tags/tag3185.xml"/><Relationship Id="rId141" Type="http://schemas.openxmlformats.org/officeDocument/2006/relationships/tags" Target="../tags/tag3184.xml"/><Relationship Id="rId140" Type="http://schemas.openxmlformats.org/officeDocument/2006/relationships/tags" Target="../tags/tag3183.xml"/><Relationship Id="rId14" Type="http://schemas.openxmlformats.org/officeDocument/2006/relationships/tags" Target="../tags/tag3057.xml"/><Relationship Id="rId139" Type="http://schemas.openxmlformats.org/officeDocument/2006/relationships/tags" Target="../tags/tag3182.xml"/><Relationship Id="rId138" Type="http://schemas.openxmlformats.org/officeDocument/2006/relationships/tags" Target="../tags/tag3181.xml"/><Relationship Id="rId137" Type="http://schemas.openxmlformats.org/officeDocument/2006/relationships/tags" Target="../tags/tag3180.xml"/><Relationship Id="rId136" Type="http://schemas.openxmlformats.org/officeDocument/2006/relationships/tags" Target="../tags/tag3179.xml"/><Relationship Id="rId135" Type="http://schemas.openxmlformats.org/officeDocument/2006/relationships/tags" Target="../tags/tag3178.xml"/><Relationship Id="rId134" Type="http://schemas.openxmlformats.org/officeDocument/2006/relationships/tags" Target="../tags/tag3177.xml"/><Relationship Id="rId133" Type="http://schemas.openxmlformats.org/officeDocument/2006/relationships/tags" Target="../tags/tag3176.xml"/><Relationship Id="rId132" Type="http://schemas.openxmlformats.org/officeDocument/2006/relationships/tags" Target="../tags/tag3175.xml"/><Relationship Id="rId131" Type="http://schemas.openxmlformats.org/officeDocument/2006/relationships/tags" Target="../tags/tag3174.xml"/><Relationship Id="rId130" Type="http://schemas.openxmlformats.org/officeDocument/2006/relationships/tags" Target="../tags/tag3173.xml"/><Relationship Id="rId13" Type="http://schemas.openxmlformats.org/officeDocument/2006/relationships/tags" Target="../tags/tag3056.xml"/><Relationship Id="rId129" Type="http://schemas.openxmlformats.org/officeDocument/2006/relationships/tags" Target="../tags/tag3172.xml"/><Relationship Id="rId128" Type="http://schemas.openxmlformats.org/officeDocument/2006/relationships/tags" Target="../tags/tag3171.xml"/><Relationship Id="rId127" Type="http://schemas.openxmlformats.org/officeDocument/2006/relationships/tags" Target="../tags/tag3170.xml"/><Relationship Id="rId126" Type="http://schemas.openxmlformats.org/officeDocument/2006/relationships/tags" Target="../tags/tag3169.xml"/><Relationship Id="rId125" Type="http://schemas.openxmlformats.org/officeDocument/2006/relationships/tags" Target="../tags/tag3168.xml"/><Relationship Id="rId124" Type="http://schemas.openxmlformats.org/officeDocument/2006/relationships/tags" Target="../tags/tag3167.xml"/><Relationship Id="rId123" Type="http://schemas.openxmlformats.org/officeDocument/2006/relationships/tags" Target="../tags/tag3166.xml"/><Relationship Id="rId122" Type="http://schemas.openxmlformats.org/officeDocument/2006/relationships/tags" Target="../tags/tag3165.xml"/><Relationship Id="rId121" Type="http://schemas.openxmlformats.org/officeDocument/2006/relationships/tags" Target="../tags/tag3164.xml"/><Relationship Id="rId120" Type="http://schemas.openxmlformats.org/officeDocument/2006/relationships/tags" Target="../tags/tag3163.xml"/><Relationship Id="rId12" Type="http://schemas.openxmlformats.org/officeDocument/2006/relationships/tags" Target="../tags/tag3055.xml"/><Relationship Id="rId119" Type="http://schemas.openxmlformats.org/officeDocument/2006/relationships/tags" Target="../tags/tag3162.xml"/><Relationship Id="rId118" Type="http://schemas.openxmlformats.org/officeDocument/2006/relationships/tags" Target="../tags/tag3161.xml"/><Relationship Id="rId117" Type="http://schemas.openxmlformats.org/officeDocument/2006/relationships/tags" Target="../tags/tag3160.xml"/><Relationship Id="rId116" Type="http://schemas.openxmlformats.org/officeDocument/2006/relationships/tags" Target="../tags/tag3159.xml"/><Relationship Id="rId115" Type="http://schemas.openxmlformats.org/officeDocument/2006/relationships/tags" Target="../tags/tag3158.xml"/><Relationship Id="rId114" Type="http://schemas.openxmlformats.org/officeDocument/2006/relationships/tags" Target="../tags/tag3157.xml"/><Relationship Id="rId113" Type="http://schemas.openxmlformats.org/officeDocument/2006/relationships/tags" Target="../tags/tag3156.xml"/><Relationship Id="rId112" Type="http://schemas.openxmlformats.org/officeDocument/2006/relationships/tags" Target="../tags/tag3155.xml"/><Relationship Id="rId111" Type="http://schemas.openxmlformats.org/officeDocument/2006/relationships/tags" Target="../tags/tag3154.xml"/><Relationship Id="rId110" Type="http://schemas.openxmlformats.org/officeDocument/2006/relationships/tags" Target="../tags/tag3153.xml"/><Relationship Id="rId11" Type="http://schemas.openxmlformats.org/officeDocument/2006/relationships/tags" Target="../tags/tag3054.xml"/><Relationship Id="rId109" Type="http://schemas.openxmlformats.org/officeDocument/2006/relationships/tags" Target="../tags/tag3152.xml"/><Relationship Id="rId108" Type="http://schemas.openxmlformats.org/officeDocument/2006/relationships/tags" Target="../tags/tag3151.xml"/><Relationship Id="rId107" Type="http://schemas.openxmlformats.org/officeDocument/2006/relationships/tags" Target="../tags/tag3150.xml"/><Relationship Id="rId106" Type="http://schemas.openxmlformats.org/officeDocument/2006/relationships/tags" Target="../tags/tag3149.xml"/><Relationship Id="rId105" Type="http://schemas.openxmlformats.org/officeDocument/2006/relationships/tags" Target="../tags/tag3148.xml"/><Relationship Id="rId104" Type="http://schemas.openxmlformats.org/officeDocument/2006/relationships/tags" Target="../tags/tag3147.xml"/><Relationship Id="rId103" Type="http://schemas.openxmlformats.org/officeDocument/2006/relationships/tags" Target="../tags/tag3146.xml"/><Relationship Id="rId102" Type="http://schemas.openxmlformats.org/officeDocument/2006/relationships/tags" Target="../tags/tag3145.xml"/><Relationship Id="rId101" Type="http://schemas.openxmlformats.org/officeDocument/2006/relationships/tags" Target="../tags/tag3144.xml"/><Relationship Id="rId100" Type="http://schemas.openxmlformats.org/officeDocument/2006/relationships/tags" Target="../tags/tag3143.xml"/><Relationship Id="rId10" Type="http://schemas.openxmlformats.org/officeDocument/2006/relationships/tags" Target="../tags/tag3053.xml"/><Relationship Id="rId1" Type="http://schemas.openxmlformats.org/officeDocument/2006/relationships/tags" Target="../tags/tag304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99" Type="http://schemas.openxmlformats.org/officeDocument/2006/relationships/tags" Target="../tags/tag3297.xml"/><Relationship Id="rId98" Type="http://schemas.openxmlformats.org/officeDocument/2006/relationships/tags" Target="../tags/tag3296.xml"/><Relationship Id="rId97" Type="http://schemas.openxmlformats.org/officeDocument/2006/relationships/tags" Target="../tags/tag3295.xml"/><Relationship Id="rId96" Type="http://schemas.openxmlformats.org/officeDocument/2006/relationships/tags" Target="../tags/tag3294.xml"/><Relationship Id="rId95" Type="http://schemas.openxmlformats.org/officeDocument/2006/relationships/tags" Target="../tags/tag3293.xml"/><Relationship Id="rId94" Type="http://schemas.openxmlformats.org/officeDocument/2006/relationships/tags" Target="../tags/tag3292.xml"/><Relationship Id="rId93" Type="http://schemas.openxmlformats.org/officeDocument/2006/relationships/tags" Target="../tags/tag3291.xml"/><Relationship Id="rId92" Type="http://schemas.openxmlformats.org/officeDocument/2006/relationships/tags" Target="../tags/tag3290.xml"/><Relationship Id="rId91" Type="http://schemas.openxmlformats.org/officeDocument/2006/relationships/tags" Target="../tags/tag3289.xml"/><Relationship Id="rId90" Type="http://schemas.openxmlformats.org/officeDocument/2006/relationships/tags" Target="../tags/tag3288.xml"/><Relationship Id="rId9" Type="http://schemas.openxmlformats.org/officeDocument/2006/relationships/tags" Target="../tags/tag3207.xml"/><Relationship Id="rId89" Type="http://schemas.openxmlformats.org/officeDocument/2006/relationships/tags" Target="../tags/tag3287.xml"/><Relationship Id="rId88" Type="http://schemas.openxmlformats.org/officeDocument/2006/relationships/tags" Target="../tags/tag3286.xml"/><Relationship Id="rId87" Type="http://schemas.openxmlformats.org/officeDocument/2006/relationships/tags" Target="../tags/tag3285.xml"/><Relationship Id="rId86" Type="http://schemas.openxmlformats.org/officeDocument/2006/relationships/tags" Target="../tags/tag3284.xml"/><Relationship Id="rId85" Type="http://schemas.openxmlformats.org/officeDocument/2006/relationships/tags" Target="../tags/tag3283.xml"/><Relationship Id="rId84" Type="http://schemas.openxmlformats.org/officeDocument/2006/relationships/tags" Target="../tags/tag3282.xml"/><Relationship Id="rId83" Type="http://schemas.openxmlformats.org/officeDocument/2006/relationships/tags" Target="../tags/tag3281.xml"/><Relationship Id="rId82" Type="http://schemas.openxmlformats.org/officeDocument/2006/relationships/tags" Target="../tags/tag3280.xml"/><Relationship Id="rId81" Type="http://schemas.openxmlformats.org/officeDocument/2006/relationships/tags" Target="../tags/tag3279.xml"/><Relationship Id="rId80" Type="http://schemas.openxmlformats.org/officeDocument/2006/relationships/tags" Target="../tags/tag3278.xml"/><Relationship Id="rId8" Type="http://schemas.openxmlformats.org/officeDocument/2006/relationships/tags" Target="../tags/tag3206.xml"/><Relationship Id="rId79" Type="http://schemas.openxmlformats.org/officeDocument/2006/relationships/tags" Target="../tags/tag3277.xml"/><Relationship Id="rId78" Type="http://schemas.openxmlformats.org/officeDocument/2006/relationships/tags" Target="../tags/tag3276.xml"/><Relationship Id="rId77" Type="http://schemas.openxmlformats.org/officeDocument/2006/relationships/tags" Target="../tags/tag3275.xml"/><Relationship Id="rId76" Type="http://schemas.openxmlformats.org/officeDocument/2006/relationships/tags" Target="../tags/tag3274.xml"/><Relationship Id="rId75" Type="http://schemas.openxmlformats.org/officeDocument/2006/relationships/tags" Target="../tags/tag3273.xml"/><Relationship Id="rId74" Type="http://schemas.openxmlformats.org/officeDocument/2006/relationships/tags" Target="../tags/tag3272.xml"/><Relationship Id="rId73" Type="http://schemas.openxmlformats.org/officeDocument/2006/relationships/tags" Target="../tags/tag3271.xml"/><Relationship Id="rId72" Type="http://schemas.openxmlformats.org/officeDocument/2006/relationships/tags" Target="../tags/tag3270.xml"/><Relationship Id="rId71" Type="http://schemas.openxmlformats.org/officeDocument/2006/relationships/tags" Target="../tags/tag3269.xml"/><Relationship Id="rId70" Type="http://schemas.openxmlformats.org/officeDocument/2006/relationships/tags" Target="../tags/tag3268.xml"/><Relationship Id="rId7" Type="http://schemas.openxmlformats.org/officeDocument/2006/relationships/tags" Target="../tags/tag3205.xml"/><Relationship Id="rId69" Type="http://schemas.openxmlformats.org/officeDocument/2006/relationships/tags" Target="../tags/tag3267.xml"/><Relationship Id="rId68" Type="http://schemas.openxmlformats.org/officeDocument/2006/relationships/tags" Target="../tags/tag3266.xml"/><Relationship Id="rId67" Type="http://schemas.openxmlformats.org/officeDocument/2006/relationships/tags" Target="../tags/tag3265.xml"/><Relationship Id="rId66" Type="http://schemas.openxmlformats.org/officeDocument/2006/relationships/tags" Target="../tags/tag3264.xml"/><Relationship Id="rId65" Type="http://schemas.openxmlformats.org/officeDocument/2006/relationships/tags" Target="../tags/tag3263.xml"/><Relationship Id="rId64" Type="http://schemas.openxmlformats.org/officeDocument/2006/relationships/tags" Target="../tags/tag3262.xml"/><Relationship Id="rId63" Type="http://schemas.openxmlformats.org/officeDocument/2006/relationships/tags" Target="../tags/tag3261.xml"/><Relationship Id="rId62" Type="http://schemas.openxmlformats.org/officeDocument/2006/relationships/tags" Target="../tags/tag3260.xml"/><Relationship Id="rId61" Type="http://schemas.openxmlformats.org/officeDocument/2006/relationships/tags" Target="../tags/tag3259.xml"/><Relationship Id="rId60" Type="http://schemas.openxmlformats.org/officeDocument/2006/relationships/tags" Target="../tags/tag3258.xml"/><Relationship Id="rId6" Type="http://schemas.openxmlformats.org/officeDocument/2006/relationships/tags" Target="../tags/tag3204.xml"/><Relationship Id="rId59" Type="http://schemas.openxmlformats.org/officeDocument/2006/relationships/tags" Target="../tags/tag3257.xml"/><Relationship Id="rId58" Type="http://schemas.openxmlformats.org/officeDocument/2006/relationships/tags" Target="../tags/tag3256.xml"/><Relationship Id="rId57" Type="http://schemas.openxmlformats.org/officeDocument/2006/relationships/tags" Target="../tags/tag3255.xml"/><Relationship Id="rId56" Type="http://schemas.openxmlformats.org/officeDocument/2006/relationships/tags" Target="../tags/tag3254.xml"/><Relationship Id="rId55" Type="http://schemas.openxmlformats.org/officeDocument/2006/relationships/tags" Target="../tags/tag3253.xml"/><Relationship Id="rId54" Type="http://schemas.openxmlformats.org/officeDocument/2006/relationships/tags" Target="../tags/tag3252.xml"/><Relationship Id="rId53" Type="http://schemas.openxmlformats.org/officeDocument/2006/relationships/tags" Target="../tags/tag3251.xml"/><Relationship Id="rId52" Type="http://schemas.openxmlformats.org/officeDocument/2006/relationships/tags" Target="../tags/tag3250.xml"/><Relationship Id="rId51" Type="http://schemas.openxmlformats.org/officeDocument/2006/relationships/tags" Target="../tags/tag3249.xml"/><Relationship Id="rId50" Type="http://schemas.openxmlformats.org/officeDocument/2006/relationships/tags" Target="../tags/tag3248.xml"/><Relationship Id="rId5" Type="http://schemas.openxmlformats.org/officeDocument/2006/relationships/tags" Target="../tags/tag3203.xml"/><Relationship Id="rId49" Type="http://schemas.openxmlformats.org/officeDocument/2006/relationships/tags" Target="../tags/tag3247.xml"/><Relationship Id="rId48" Type="http://schemas.openxmlformats.org/officeDocument/2006/relationships/tags" Target="../tags/tag3246.xml"/><Relationship Id="rId47" Type="http://schemas.openxmlformats.org/officeDocument/2006/relationships/tags" Target="../tags/tag3245.xml"/><Relationship Id="rId46" Type="http://schemas.openxmlformats.org/officeDocument/2006/relationships/tags" Target="../tags/tag3244.xml"/><Relationship Id="rId45" Type="http://schemas.openxmlformats.org/officeDocument/2006/relationships/tags" Target="../tags/tag3243.xml"/><Relationship Id="rId44" Type="http://schemas.openxmlformats.org/officeDocument/2006/relationships/tags" Target="../tags/tag3242.xml"/><Relationship Id="rId43" Type="http://schemas.openxmlformats.org/officeDocument/2006/relationships/tags" Target="../tags/tag3241.xml"/><Relationship Id="rId42" Type="http://schemas.openxmlformats.org/officeDocument/2006/relationships/tags" Target="../tags/tag3240.xml"/><Relationship Id="rId41" Type="http://schemas.openxmlformats.org/officeDocument/2006/relationships/tags" Target="../tags/tag3239.xml"/><Relationship Id="rId40" Type="http://schemas.openxmlformats.org/officeDocument/2006/relationships/tags" Target="../tags/tag3238.xml"/><Relationship Id="rId4" Type="http://schemas.openxmlformats.org/officeDocument/2006/relationships/tags" Target="../tags/tag3202.xml"/><Relationship Id="rId39" Type="http://schemas.openxmlformats.org/officeDocument/2006/relationships/tags" Target="../tags/tag3237.xml"/><Relationship Id="rId38" Type="http://schemas.openxmlformats.org/officeDocument/2006/relationships/tags" Target="../tags/tag3236.xml"/><Relationship Id="rId37" Type="http://schemas.openxmlformats.org/officeDocument/2006/relationships/tags" Target="../tags/tag3235.xml"/><Relationship Id="rId36" Type="http://schemas.openxmlformats.org/officeDocument/2006/relationships/tags" Target="../tags/tag3234.xml"/><Relationship Id="rId35" Type="http://schemas.openxmlformats.org/officeDocument/2006/relationships/tags" Target="../tags/tag3233.xml"/><Relationship Id="rId34" Type="http://schemas.openxmlformats.org/officeDocument/2006/relationships/tags" Target="../tags/tag3232.xml"/><Relationship Id="rId33" Type="http://schemas.openxmlformats.org/officeDocument/2006/relationships/tags" Target="../tags/tag3231.xml"/><Relationship Id="rId32" Type="http://schemas.openxmlformats.org/officeDocument/2006/relationships/tags" Target="../tags/tag3230.xml"/><Relationship Id="rId31" Type="http://schemas.openxmlformats.org/officeDocument/2006/relationships/tags" Target="../tags/tag3229.xml"/><Relationship Id="rId30" Type="http://schemas.openxmlformats.org/officeDocument/2006/relationships/tags" Target="../tags/tag3228.xml"/><Relationship Id="rId3" Type="http://schemas.openxmlformats.org/officeDocument/2006/relationships/tags" Target="../tags/tag3201.xml"/><Relationship Id="rId29" Type="http://schemas.openxmlformats.org/officeDocument/2006/relationships/tags" Target="../tags/tag3227.xml"/><Relationship Id="rId28" Type="http://schemas.openxmlformats.org/officeDocument/2006/relationships/tags" Target="../tags/tag3226.xml"/><Relationship Id="rId27" Type="http://schemas.openxmlformats.org/officeDocument/2006/relationships/tags" Target="../tags/tag3225.xml"/><Relationship Id="rId26" Type="http://schemas.openxmlformats.org/officeDocument/2006/relationships/tags" Target="../tags/tag3224.xml"/><Relationship Id="rId25" Type="http://schemas.openxmlformats.org/officeDocument/2006/relationships/tags" Target="../tags/tag3223.xml"/><Relationship Id="rId24" Type="http://schemas.openxmlformats.org/officeDocument/2006/relationships/tags" Target="../tags/tag3222.xml"/><Relationship Id="rId23" Type="http://schemas.openxmlformats.org/officeDocument/2006/relationships/tags" Target="../tags/tag3221.xml"/><Relationship Id="rId22" Type="http://schemas.openxmlformats.org/officeDocument/2006/relationships/tags" Target="../tags/tag3220.xml"/><Relationship Id="rId21" Type="http://schemas.openxmlformats.org/officeDocument/2006/relationships/tags" Target="../tags/tag3219.xml"/><Relationship Id="rId20" Type="http://schemas.openxmlformats.org/officeDocument/2006/relationships/tags" Target="../tags/tag3218.xml"/><Relationship Id="rId2" Type="http://schemas.openxmlformats.org/officeDocument/2006/relationships/tags" Target="../tags/tag3200.xml"/><Relationship Id="rId19" Type="http://schemas.openxmlformats.org/officeDocument/2006/relationships/tags" Target="../tags/tag3217.xml"/><Relationship Id="rId18" Type="http://schemas.openxmlformats.org/officeDocument/2006/relationships/tags" Target="../tags/tag3216.xml"/><Relationship Id="rId17" Type="http://schemas.openxmlformats.org/officeDocument/2006/relationships/tags" Target="../tags/tag3215.xml"/><Relationship Id="rId16" Type="http://schemas.openxmlformats.org/officeDocument/2006/relationships/tags" Target="../tags/tag3214.xml"/><Relationship Id="rId15" Type="http://schemas.openxmlformats.org/officeDocument/2006/relationships/tags" Target="../tags/tag3213.xml"/><Relationship Id="rId14" Type="http://schemas.openxmlformats.org/officeDocument/2006/relationships/tags" Target="../tags/tag3212.xml"/><Relationship Id="rId130" Type="http://schemas.openxmlformats.org/officeDocument/2006/relationships/slideLayout" Target="../slideLayouts/slideLayout3.xml"/><Relationship Id="rId13" Type="http://schemas.openxmlformats.org/officeDocument/2006/relationships/tags" Target="../tags/tag3211.xml"/><Relationship Id="rId129" Type="http://schemas.openxmlformats.org/officeDocument/2006/relationships/tags" Target="../tags/tag3327.xml"/><Relationship Id="rId128" Type="http://schemas.openxmlformats.org/officeDocument/2006/relationships/tags" Target="../tags/tag3326.xml"/><Relationship Id="rId127" Type="http://schemas.openxmlformats.org/officeDocument/2006/relationships/tags" Target="../tags/tag3325.xml"/><Relationship Id="rId126" Type="http://schemas.openxmlformats.org/officeDocument/2006/relationships/tags" Target="../tags/tag3324.xml"/><Relationship Id="rId125" Type="http://schemas.openxmlformats.org/officeDocument/2006/relationships/tags" Target="../tags/tag3323.xml"/><Relationship Id="rId124" Type="http://schemas.openxmlformats.org/officeDocument/2006/relationships/tags" Target="../tags/tag3322.xml"/><Relationship Id="rId123" Type="http://schemas.openxmlformats.org/officeDocument/2006/relationships/tags" Target="../tags/tag3321.xml"/><Relationship Id="rId122" Type="http://schemas.openxmlformats.org/officeDocument/2006/relationships/tags" Target="../tags/tag3320.xml"/><Relationship Id="rId121" Type="http://schemas.openxmlformats.org/officeDocument/2006/relationships/tags" Target="../tags/tag3319.xml"/><Relationship Id="rId120" Type="http://schemas.openxmlformats.org/officeDocument/2006/relationships/tags" Target="../tags/tag3318.xml"/><Relationship Id="rId12" Type="http://schemas.openxmlformats.org/officeDocument/2006/relationships/tags" Target="../tags/tag3210.xml"/><Relationship Id="rId119" Type="http://schemas.openxmlformats.org/officeDocument/2006/relationships/tags" Target="../tags/tag3317.xml"/><Relationship Id="rId118" Type="http://schemas.openxmlformats.org/officeDocument/2006/relationships/tags" Target="../tags/tag3316.xml"/><Relationship Id="rId117" Type="http://schemas.openxmlformats.org/officeDocument/2006/relationships/tags" Target="../tags/tag3315.xml"/><Relationship Id="rId116" Type="http://schemas.openxmlformats.org/officeDocument/2006/relationships/tags" Target="../tags/tag3314.xml"/><Relationship Id="rId115" Type="http://schemas.openxmlformats.org/officeDocument/2006/relationships/tags" Target="../tags/tag3313.xml"/><Relationship Id="rId114" Type="http://schemas.openxmlformats.org/officeDocument/2006/relationships/tags" Target="../tags/tag3312.xml"/><Relationship Id="rId113" Type="http://schemas.openxmlformats.org/officeDocument/2006/relationships/tags" Target="../tags/tag3311.xml"/><Relationship Id="rId112" Type="http://schemas.openxmlformats.org/officeDocument/2006/relationships/tags" Target="../tags/tag3310.xml"/><Relationship Id="rId111" Type="http://schemas.openxmlformats.org/officeDocument/2006/relationships/tags" Target="../tags/tag3309.xml"/><Relationship Id="rId110" Type="http://schemas.openxmlformats.org/officeDocument/2006/relationships/tags" Target="../tags/tag3308.xml"/><Relationship Id="rId11" Type="http://schemas.openxmlformats.org/officeDocument/2006/relationships/tags" Target="../tags/tag3209.xml"/><Relationship Id="rId109" Type="http://schemas.openxmlformats.org/officeDocument/2006/relationships/tags" Target="../tags/tag3307.xml"/><Relationship Id="rId108" Type="http://schemas.openxmlformats.org/officeDocument/2006/relationships/tags" Target="../tags/tag3306.xml"/><Relationship Id="rId107" Type="http://schemas.openxmlformats.org/officeDocument/2006/relationships/tags" Target="../tags/tag3305.xml"/><Relationship Id="rId106" Type="http://schemas.openxmlformats.org/officeDocument/2006/relationships/tags" Target="../tags/tag3304.xml"/><Relationship Id="rId105" Type="http://schemas.openxmlformats.org/officeDocument/2006/relationships/tags" Target="../tags/tag3303.xml"/><Relationship Id="rId104" Type="http://schemas.openxmlformats.org/officeDocument/2006/relationships/tags" Target="../tags/tag3302.xml"/><Relationship Id="rId103" Type="http://schemas.openxmlformats.org/officeDocument/2006/relationships/tags" Target="../tags/tag3301.xml"/><Relationship Id="rId102" Type="http://schemas.openxmlformats.org/officeDocument/2006/relationships/tags" Target="../tags/tag3300.xml"/><Relationship Id="rId101" Type="http://schemas.openxmlformats.org/officeDocument/2006/relationships/tags" Target="../tags/tag3299.xml"/><Relationship Id="rId100" Type="http://schemas.openxmlformats.org/officeDocument/2006/relationships/tags" Target="../tags/tag3298.xml"/><Relationship Id="rId10" Type="http://schemas.openxmlformats.org/officeDocument/2006/relationships/tags" Target="../tags/tag3208.xml"/><Relationship Id="rId1" Type="http://schemas.openxmlformats.org/officeDocument/2006/relationships/tags" Target="../tags/tag3199.xml"/></Relationships>
</file>

<file path=ppt/slides/_rels/slide31.xml.rels><?xml version="1.0" encoding="UTF-8" standalone="yes"?>
<Relationships xmlns="http://schemas.openxmlformats.org/package/2006/relationships"><Relationship Id="rId99" Type="http://schemas.openxmlformats.org/officeDocument/2006/relationships/tags" Target="../tags/tag3426.xml"/><Relationship Id="rId98" Type="http://schemas.openxmlformats.org/officeDocument/2006/relationships/tags" Target="../tags/tag3425.xml"/><Relationship Id="rId97" Type="http://schemas.openxmlformats.org/officeDocument/2006/relationships/tags" Target="../tags/tag3424.xml"/><Relationship Id="rId96" Type="http://schemas.openxmlformats.org/officeDocument/2006/relationships/tags" Target="../tags/tag3423.xml"/><Relationship Id="rId95" Type="http://schemas.openxmlformats.org/officeDocument/2006/relationships/tags" Target="../tags/tag3422.xml"/><Relationship Id="rId94" Type="http://schemas.openxmlformats.org/officeDocument/2006/relationships/tags" Target="../tags/tag3421.xml"/><Relationship Id="rId93" Type="http://schemas.openxmlformats.org/officeDocument/2006/relationships/tags" Target="../tags/tag3420.xml"/><Relationship Id="rId92" Type="http://schemas.openxmlformats.org/officeDocument/2006/relationships/tags" Target="../tags/tag3419.xml"/><Relationship Id="rId91" Type="http://schemas.openxmlformats.org/officeDocument/2006/relationships/tags" Target="../tags/tag3418.xml"/><Relationship Id="rId90" Type="http://schemas.openxmlformats.org/officeDocument/2006/relationships/tags" Target="../tags/tag3417.xml"/><Relationship Id="rId9" Type="http://schemas.openxmlformats.org/officeDocument/2006/relationships/tags" Target="../tags/tag3336.xml"/><Relationship Id="rId89" Type="http://schemas.openxmlformats.org/officeDocument/2006/relationships/tags" Target="../tags/tag3416.xml"/><Relationship Id="rId88" Type="http://schemas.openxmlformats.org/officeDocument/2006/relationships/tags" Target="../tags/tag3415.xml"/><Relationship Id="rId87" Type="http://schemas.openxmlformats.org/officeDocument/2006/relationships/tags" Target="../tags/tag3414.xml"/><Relationship Id="rId86" Type="http://schemas.openxmlformats.org/officeDocument/2006/relationships/tags" Target="../tags/tag3413.xml"/><Relationship Id="rId85" Type="http://schemas.openxmlformats.org/officeDocument/2006/relationships/tags" Target="../tags/tag3412.xml"/><Relationship Id="rId84" Type="http://schemas.openxmlformats.org/officeDocument/2006/relationships/tags" Target="../tags/tag3411.xml"/><Relationship Id="rId83" Type="http://schemas.openxmlformats.org/officeDocument/2006/relationships/tags" Target="../tags/tag3410.xml"/><Relationship Id="rId82" Type="http://schemas.openxmlformats.org/officeDocument/2006/relationships/tags" Target="../tags/tag3409.xml"/><Relationship Id="rId81" Type="http://schemas.openxmlformats.org/officeDocument/2006/relationships/tags" Target="../tags/tag3408.xml"/><Relationship Id="rId80" Type="http://schemas.openxmlformats.org/officeDocument/2006/relationships/tags" Target="../tags/tag3407.xml"/><Relationship Id="rId8" Type="http://schemas.openxmlformats.org/officeDocument/2006/relationships/tags" Target="../tags/tag3335.xml"/><Relationship Id="rId79" Type="http://schemas.openxmlformats.org/officeDocument/2006/relationships/tags" Target="../tags/tag3406.xml"/><Relationship Id="rId78" Type="http://schemas.openxmlformats.org/officeDocument/2006/relationships/tags" Target="../tags/tag3405.xml"/><Relationship Id="rId77" Type="http://schemas.openxmlformats.org/officeDocument/2006/relationships/tags" Target="../tags/tag3404.xml"/><Relationship Id="rId76" Type="http://schemas.openxmlformats.org/officeDocument/2006/relationships/tags" Target="../tags/tag3403.xml"/><Relationship Id="rId75" Type="http://schemas.openxmlformats.org/officeDocument/2006/relationships/tags" Target="../tags/tag3402.xml"/><Relationship Id="rId74" Type="http://schemas.openxmlformats.org/officeDocument/2006/relationships/tags" Target="../tags/tag3401.xml"/><Relationship Id="rId73" Type="http://schemas.openxmlformats.org/officeDocument/2006/relationships/tags" Target="../tags/tag3400.xml"/><Relationship Id="rId72" Type="http://schemas.openxmlformats.org/officeDocument/2006/relationships/tags" Target="../tags/tag3399.xml"/><Relationship Id="rId71" Type="http://schemas.openxmlformats.org/officeDocument/2006/relationships/tags" Target="../tags/tag3398.xml"/><Relationship Id="rId70" Type="http://schemas.openxmlformats.org/officeDocument/2006/relationships/tags" Target="../tags/tag3397.xml"/><Relationship Id="rId7" Type="http://schemas.openxmlformats.org/officeDocument/2006/relationships/tags" Target="../tags/tag3334.xml"/><Relationship Id="rId69" Type="http://schemas.openxmlformats.org/officeDocument/2006/relationships/tags" Target="../tags/tag3396.xml"/><Relationship Id="rId68" Type="http://schemas.openxmlformats.org/officeDocument/2006/relationships/tags" Target="../tags/tag3395.xml"/><Relationship Id="rId67" Type="http://schemas.openxmlformats.org/officeDocument/2006/relationships/tags" Target="../tags/tag3394.xml"/><Relationship Id="rId66" Type="http://schemas.openxmlformats.org/officeDocument/2006/relationships/tags" Target="../tags/tag3393.xml"/><Relationship Id="rId65" Type="http://schemas.openxmlformats.org/officeDocument/2006/relationships/tags" Target="../tags/tag3392.xml"/><Relationship Id="rId64" Type="http://schemas.openxmlformats.org/officeDocument/2006/relationships/tags" Target="../tags/tag3391.xml"/><Relationship Id="rId63" Type="http://schemas.openxmlformats.org/officeDocument/2006/relationships/tags" Target="../tags/tag3390.xml"/><Relationship Id="rId62" Type="http://schemas.openxmlformats.org/officeDocument/2006/relationships/tags" Target="../tags/tag3389.xml"/><Relationship Id="rId61" Type="http://schemas.openxmlformats.org/officeDocument/2006/relationships/tags" Target="../tags/tag3388.xml"/><Relationship Id="rId60" Type="http://schemas.openxmlformats.org/officeDocument/2006/relationships/tags" Target="../tags/tag3387.xml"/><Relationship Id="rId6" Type="http://schemas.openxmlformats.org/officeDocument/2006/relationships/tags" Target="../tags/tag3333.xml"/><Relationship Id="rId59" Type="http://schemas.openxmlformats.org/officeDocument/2006/relationships/tags" Target="../tags/tag3386.xml"/><Relationship Id="rId58" Type="http://schemas.openxmlformats.org/officeDocument/2006/relationships/tags" Target="../tags/tag3385.xml"/><Relationship Id="rId57" Type="http://schemas.openxmlformats.org/officeDocument/2006/relationships/tags" Target="../tags/tag3384.xml"/><Relationship Id="rId56" Type="http://schemas.openxmlformats.org/officeDocument/2006/relationships/tags" Target="../tags/tag3383.xml"/><Relationship Id="rId55" Type="http://schemas.openxmlformats.org/officeDocument/2006/relationships/tags" Target="../tags/tag3382.xml"/><Relationship Id="rId54" Type="http://schemas.openxmlformats.org/officeDocument/2006/relationships/tags" Target="../tags/tag3381.xml"/><Relationship Id="rId53" Type="http://schemas.openxmlformats.org/officeDocument/2006/relationships/tags" Target="../tags/tag3380.xml"/><Relationship Id="rId52" Type="http://schemas.openxmlformats.org/officeDocument/2006/relationships/tags" Target="../tags/tag3379.xml"/><Relationship Id="rId51" Type="http://schemas.openxmlformats.org/officeDocument/2006/relationships/tags" Target="../tags/tag3378.xml"/><Relationship Id="rId50" Type="http://schemas.openxmlformats.org/officeDocument/2006/relationships/tags" Target="../tags/tag3377.xml"/><Relationship Id="rId5" Type="http://schemas.openxmlformats.org/officeDocument/2006/relationships/tags" Target="../tags/tag3332.xml"/><Relationship Id="rId49" Type="http://schemas.openxmlformats.org/officeDocument/2006/relationships/tags" Target="../tags/tag3376.xml"/><Relationship Id="rId48" Type="http://schemas.openxmlformats.org/officeDocument/2006/relationships/tags" Target="../tags/tag3375.xml"/><Relationship Id="rId47" Type="http://schemas.openxmlformats.org/officeDocument/2006/relationships/tags" Target="../tags/tag3374.xml"/><Relationship Id="rId46" Type="http://schemas.openxmlformats.org/officeDocument/2006/relationships/tags" Target="../tags/tag3373.xml"/><Relationship Id="rId45" Type="http://schemas.openxmlformats.org/officeDocument/2006/relationships/tags" Target="../tags/tag3372.xml"/><Relationship Id="rId44" Type="http://schemas.openxmlformats.org/officeDocument/2006/relationships/tags" Target="../tags/tag3371.xml"/><Relationship Id="rId43" Type="http://schemas.openxmlformats.org/officeDocument/2006/relationships/tags" Target="../tags/tag3370.xml"/><Relationship Id="rId42" Type="http://schemas.openxmlformats.org/officeDocument/2006/relationships/tags" Target="../tags/tag3369.xml"/><Relationship Id="rId41" Type="http://schemas.openxmlformats.org/officeDocument/2006/relationships/tags" Target="../tags/tag3368.xml"/><Relationship Id="rId40" Type="http://schemas.openxmlformats.org/officeDocument/2006/relationships/tags" Target="../tags/tag3367.xml"/><Relationship Id="rId4" Type="http://schemas.openxmlformats.org/officeDocument/2006/relationships/tags" Target="../tags/tag3331.xml"/><Relationship Id="rId39" Type="http://schemas.openxmlformats.org/officeDocument/2006/relationships/tags" Target="../tags/tag3366.xml"/><Relationship Id="rId38" Type="http://schemas.openxmlformats.org/officeDocument/2006/relationships/tags" Target="../tags/tag3365.xml"/><Relationship Id="rId37" Type="http://schemas.openxmlformats.org/officeDocument/2006/relationships/tags" Target="../tags/tag3364.xml"/><Relationship Id="rId36" Type="http://schemas.openxmlformats.org/officeDocument/2006/relationships/tags" Target="../tags/tag3363.xml"/><Relationship Id="rId35" Type="http://schemas.openxmlformats.org/officeDocument/2006/relationships/tags" Target="../tags/tag3362.xml"/><Relationship Id="rId34" Type="http://schemas.openxmlformats.org/officeDocument/2006/relationships/tags" Target="../tags/tag3361.xml"/><Relationship Id="rId33" Type="http://schemas.openxmlformats.org/officeDocument/2006/relationships/tags" Target="../tags/tag3360.xml"/><Relationship Id="rId32" Type="http://schemas.openxmlformats.org/officeDocument/2006/relationships/tags" Target="../tags/tag3359.xml"/><Relationship Id="rId31" Type="http://schemas.openxmlformats.org/officeDocument/2006/relationships/tags" Target="../tags/tag3358.xml"/><Relationship Id="rId30" Type="http://schemas.openxmlformats.org/officeDocument/2006/relationships/tags" Target="../tags/tag3357.xml"/><Relationship Id="rId3" Type="http://schemas.openxmlformats.org/officeDocument/2006/relationships/tags" Target="../tags/tag3330.xml"/><Relationship Id="rId29" Type="http://schemas.openxmlformats.org/officeDocument/2006/relationships/tags" Target="../tags/tag3356.xml"/><Relationship Id="rId28" Type="http://schemas.openxmlformats.org/officeDocument/2006/relationships/tags" Target="../tags/tag3355.xml"/><Relationship Id="rId27" Type="http://schemas.openxmlformats.org/officeDocument/2006/relationships/tags" Target="../tags/tag3354.xml"/><Relationship Id="rId26" Type="http://schemas.openxmlformats.org/officeDocument/2006/relationships/tags" Target="../tags/tag3353.xml"/><Relationship Id="rId25" Type="http://schemas.openxmlformats.org/officeDocument/2006/relationships/tags" Target="../tags/tag3352.xml"/><Relationship Id="rId24" Type="http://schemas.openxmlformats.org/officeDocument/2006/relationships/tags" Target="../tags/tag3351.xml"/><Relationship Id="rId23" Type="http://schemas.openxmlformats.org/officeDocument/2006/relationships/tags" Target="../tags/tag3350.xml"/><Relationship Id="rId22" Type="http://schemas.openxmlformats.org/officeDocument/2006/relationships/tags" Target="../tags/tag3349.xml"/><Relationship Id="rId21" Type="http://schemas.openxmlformats.org/officeDocument/2006/relationships/tags" Target="../tags/tag3348.xml"/><Relationship Id="rId20" Type="http://schemas.openxmlformats.org/officeDocument/2006/relationships/tags" Target="../tags/tag3347.xml"/><Relationship Id="rId2" Type="http://schemas.openxmlformats.org/officeDocument/2006/relationships/tags" Target="../tags/tag3329.xml"/><Relationship Id="rId19" Type="http://schemas.openxmlformats.org/officeDocument/2006/relationships/tags" Target="../tags/tag3346.xml"/><Relationship Id="rId18" Type="http://schemas.openxmlformats.org/officeDocument/2006/relationships/tags" Target="../tags/tag3345.xml"/><Relationship Id="rId17" Type="http://schemas.openxmlformats.org/officeDocument/2006/relationships/tags" Target="../tags/tag3344.xml"/><Relationship Id="rId16" Type="http://schemas.openxmlformats.org/officeDocument/2006/relationships/tags" Target="../tags/tag3343.xml"/><Relationship Id="rId15" Type="http://schemas.openxmlformats.org/officeDocument/2006/relationships/tags" Target="../tags/tag3342.xml"/><Relationship Id="rId14" Type="http://schemas.openxmlformats.org/officeDocument/2006/relationships/tags" Target="../tags/tag3341.xml"/><Relationship Id="rId131" Type="http://schemas.openxmlformats.org/officeDocument/2006/relationships/slideLayout" Target="../slideLayouts/slideLayout3.xml"/><Relationship Id="rId130" Type="http://schemas.openxmlformats.org/officeDocument/2006/relationships/tags" Target="../tags/tag3457.xml"/><Relationship Id="rId13" Type="http://schemas.openxmlformats.org/officeDocument/2006/relationships/tags" Target="../tags/tag3340.xml"/><Relationship Id="rId129" Type="http://schemas.openxmlformats.org/officeDocument/2006/relationships/tags" Target="../tags/tag3456.xml"/><Relationship Id="rId128" Type="http://schemas.openxmlformats.org/officeDocument/2006/relationships/tags" Target="../tags/tag3455.xml"/><Relationship Id="rId127" Type="http://schemas.openxmlformats.org/officeDocument/2006/relationships/tags" Target="../tags/tag3454.xml"/><Relationship Id="rId126" Type="http://schemas.openxmlformats.org/officeDocument/2006/relationships/tags" Target="../tags/tag3453.xml"/><Relationship Id="rId125" Type="http://schemas.openxmlformats.org/officeDocument/2006/relationships/tags" Target="../tags/tag3452.xml"/><Relationship Id="rId124" Type="http://schemas.openxmlformats.org/officeDocument/2006/relationships/tags" Target="../tags/tag3451.xml"/><Relationship Id="rId123" Type="http://schemas.openxmlformats.org/officeDocument/2006/relationships/tags" Target="../tags/tag3450.xml"/><Relationship Id="rId122" Type="http://schemas.openxmlformats.org/officeDocument/2006/relationships/tags" Target="../tags/tag3449.xml"/><Relationship Id="rId121" Type="http://schemas.openxmlformats.org/officeDocument/2006/relationships/tags" Target="../tags/tag3448.xml"/><Relationship Id="rId120" Type="http://schemas.openxmlformats.org/officeDocument/2006/relationships/tags" Target="../tags/tag3447.xml"/><Relationship Id="rId12" Type="http://schemas.openxmlformats.org/officeDocument/2006/relationships/tags" Target="../tags/tag3339.xml"/><Relationship Id="rId119" Type="http://schemas.openxmlformats.org/officeDocument/2006/relationships/tags" Target="../tags/tag3446.xml"/><Relationship Id="rId118" Type="http://schemas.openxmlformats.org/officeDocument/2006/relationships/tags" Target="../tags/tag3445.xml"/><Relationship Id="rId117" Type="http://schemas.openxmlformats.org/officeDocument/2006/relationships/tags" Target="../tags/tag3444.xml"/><Relationship Id="rId116" Type="http://schemas.openxmlformats.org/officeDocument/2006/relationships/tags" Target="../tags/tag3443.xml"/><Relationship Id="rId115" Type="http://schemas.openxmlformats.org/officeDocument/2006/relationships/tags" Target="../tags/tag3442.xml"/><Relationship Id="rId114" Type="http://schemas.openxmlformats.org/officeDocument/2006/relationships/tags" Target="../tags/tag3441.xml"/><Relationship Id="rId113" Type="http://schemas.openxmlformats.org/officeDocument/2006/relationships/tags" Target="../tags/tag3440.xml"/><Relationship Id="rId112" Type="http://schemas.openxmlformats.org/officeDocument/2006/relationships/tags" Target="../tags/tag3439.xml"/><Relationship Id="rId111" Type="http://schemas.openxmlformats.org/officeDocument/2006/relationships/tags" Target="../tags/tag3438.xml"/><Relationship Id="rId110" Type="http://schemas.openxmlformats.org/officeDocument/2006/relationships/tags" Target="../tags/tag3437.xml"/><Relationship Id="rId11" Type="http://schemas.openxmlformats.org/officeDocument/2006/relationships/tags" Target="../tags/tag3338.xml"/><Relationship Id="rId109" Type="http://schemas.openxmlformats.org/officeDocument/2006/relationships/tags" Target="../tags/tag3436.xml"/><Relationship Id="rId108" Type="http://schemas.openxmlformats.org/officeDocument/2006/relationships/tags" Target="../tags/tag3435.xml"/><Relationship Id="rId107" Type="http://schemas.openxmlformats.org/officeDocument/2006/relationships/tags" Target="../tags/tag3434.xml"/><Relationship Id="rId106" Type="http://schemas.openxmlformats.org/officeDocument/2006/relationships/tags" Target="../tags/tag3433.xml"/><Relationship Id="rId105" Type="http://schemas.openxmlformats.org/officeDocument/2006/relationships/tags" Target="../tags/tag3432.xml"/><Relationship Id="rId104" Type="http://schemas.openxmlformats.org/officeDocument/2006/relationships/tags" Target="../tags/tag3431.xml"/><Relationship Id="rId103" Type="http://schemas.openxmlformats.org/officeDocument/2006/relationships/tags" Target="../tags/tag3430.xml"/><Relationship Id="rId102" Type="http://schemas.openxmlformats.org/officeDocument/2006/relationships/tags" Target="../tags/tag3429.xml"/><Relationship Id="rId101" Type="http://schemas.openxmlformats.org/officeDocument/2006/relationships/tags" Target="../tags/tag3428.xml"/><Relationship Id="rId100" Type="http://schemas.openxmlformats.org/officeDocument/2006/relationships/tags" Target="../tags/tag3427.xml"/><Relationship Id="rId10" Type="http://schemas.openxmlformats.org/officeDocument/2006/relationships/tags" Target="../tags/tag3337.xml"/><Relationship Id="rId1" Type="http://schemas.openxmlformats.org/officeDocument/2006/relationships/tags" Target="../tags/tag332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/>
        </p:nvGrpSpPr>
        <p:grpSpPr>
          <a:xfrm>
            <a:off x="0" y="-1143000"/>
            <a:ext cx="12192001" cy="9144000"/>
            <a:chOff x="0" y="0"/>
            <a:chExt cx="9144001" cy="6858000"/>
          </a:xfrm>
        </p:grpSpPr>
        <p:pic>
          <p:nvPicPr>
            <p:cNvPr id="9" name="图片 8" descr="背景图案&#10;&#10;低可信度描述已自动生成"/>
            <p:cNvPicPr>
              <a:picLocks noChangeAspect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81" r="2381"/>
            <a:stretch>
              <a:fillRect/>
            </a:stretch>
          </p:blipFill>
          <p:spPr>
            <a:xfrm flipH="1">
              <a:off x="0" y="0"/>
              <a:ext cx="9144001" cy="6858000"/>
            </a:xfrm>
            <a:prstGeom prst="rect">
              <a:avLst/>
            </a:prstGeom>
          </p:spPr>
        </p:pic>
        <p:sp>
          <p:nvSpPr>
            <p:cNvPr id="19" name="矩形 18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chemeClr val="accent3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7" name="椭圆 86"/>
          <p:cNvSpPr/>
          <p:nvPr/>
        </p:nvSpPr>
        <p:spPr>
          <a:xfrm>
            <a:off x="1059392" y="-1607608"/>
            <a:ext cx="10073217" cy="10073217"/>
          </a:xfrm>
          <a:prstGeom prst="ellipse">
            <a:avLst/>
          </a:prstGeom>
          <a:gradFill flip="none" rotWithShape="1">
            <a:gsLst>
              <a:gs pos="28000">
                <a:schemeClr val="accent2">
                  <a:alpha val="0"/>
                </a:schemeClr>
              </a:gs>
              <a:gs pos="62000">
                <a:schemeClr val="accent2">
                  <a:alpha val="0"/>
                </a:schemeClr>
              </a:gs>
              <a:gs pos="0">
                <a:schemeClr val="accent2">
                  <a:alpha val="25000"/>
                </a:schemeClr>
              </a:gs>
              <a:gs pos="100000">
                <a:schemeClr val="accent2">
                  <a:alpha val="25000"/>
                </a:schemeClr>
              </a:gs>
            </a:gsLst>
            <a:lin ang="2700000" scaled="1"/>
            <a:tileRect/>
          </a:gradFill>
          <a:ln>
            <a:gradFill flip="none" rotWithShape="1">
              <a:gsLst>
                <a:gs pos="26568">
                  <a:srgbClr val="FFFFFF">
                    <a:alpha val="0"/>
                  </a:srgbClr>
                </a:gs>
                <a:gs pos="72000">
                  <a:srgbClr val="FFFFFF">
                    <a:alpha val="0"/>
                  </a:srgbClr>
                </a:gs>
                <a:gs pos="0">
                  <a:schemeClr val="bg1">
                    <a:alpha val="52000"/>
                  </a:schemeClr>
                </a:gs>
                <a:gs pos="100000">
                  <a:schemeClr val="bg1">
                    <a:alpha val="52000"/>
                  </a:schemeClr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552451" y="-2114551"/>
            <a:ext cx="11087100" cy="11087100"/>
          </a:xfrm>
          <a:prstGeom prst="ellipse">
            <a:avLst/>
          </a:prstGeom>
          <a:noFill/>
          <a:ln cap="rnd">
            <a:gradFill flip="none" rotWithShape="1">
              <a:gsLst>
                <a:gs pos="26568">
                  <a:srgbClr val="FFFFFF">
                    <a:alpha val="0"/>
                  </a:srgbClr>
                </a:gs>
                <a:gs pos="72000">
                  <a:srgbClr val="FFFFFF">
                    <a:alpha val="0"/>
                  </a:srgbClr>
                </a:gs>
                <a:gs pos="0">
                  <a:schemeClr val="bg1">
                    <a:alpha val="28000"/>
                  </a:schemeClr>
                </a:gs>
                <a:gs pos="100000">
                  <a:schemeClr val="bg1">
                    <a:alpha val="28000"/>
                  </a:schemeClr>
                </a:gs>
              </a:gsLst>
              <a:lin ang="0" scaled="1"/>
              <a:tileRect/>
            </a:gra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>
            <a:off x="2629788" y="355600"/>
            <a:ext cx="6932425" cy="6932425"/>
          </a:xfrm>
          <a:prstGeom prst="ellipse">
            <a:avLst/>
          </a:prstGeom>
          <a:noFill/>
          <a:ln>
            <a:gradFill flip="none" rotWithShape="1">
              <a:gsLst>
                <a:gs pos="0">
                  <a:schemeClr val="bg1">
                    <a:alpha val="46000"/>
                  </a:schemeClr>
                </a:gs>
                <a:gs pos="67000">
                  <a:srgbClr val="FFFFFF">
                    <a:alpha val="0"/>
                  </a:srgbClr>
                </a:gs>
                <a:gs pos="37000">
                  <a:schemeClr val="bg1">
                    <a:alpha val="0"/>
                  </a:schemeClr>
                </a:gs>
                <a:gs pos="93000">
                  <a:schemeClr val="bg1">
                    <a:alpha val="34000"/>
                  </a:schemeClr>
                </a:gs>
              </a:gsLst>
              <a:lin ang="27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65"/>
          </a:p>
        </p:txBody>
      </p:sp>
      <p:sp>
        <p:nvSpPr>
          <p:cNvPr id="16" name="椭圆 15"/>
          <p:cNvSpPr/>
          <p:nvPr/>
        </p:nvSpPr>
        <p:spPr>
          <a:xfrm rot="1212317">
            <a:off x="3731467" y="1028419"/>
            <a:ext cx="4821872" cy="4821872"/>
          </a:xfrm>
          <a:prstGeom prst="ellipse">
            <a:avLst/>
          </a:prstGeom>
          <a:gradFill flip="none" rotWithShape="1">
            <a:gsLst>
              <a:gs pos="0">
                <a:schemeClr val="accent2"/>
              </a:gs>
              <a:gs pos="99000">
                <a:schemeClr val="accent2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65" dirty="0"/>
          </a:p>
        </p:txBody>
      </p:sp>
      <p:grpSp>
        <p:nvGrpSpPr>
          <p:cNvPr id="20995" name="组合 20994"/>
          <p:cNvGrpSpPr/>
          <p:nvPr/>
        </p:nvGrpSpPr>
        <p:grpSpPr>
          <a:xfrm rot="495690">
            <a:off x="1943187" y="4041865"/>
            <a:ext cx="3151489" cy="1714997"/>
            <a:chOff x="11902435" y="1196341"/>
            <a:chExt cx="1638299" cy="891541"/>
          </a:xfrm>
        </p:grpSpPr>
        <p:sp>
          <p:nvSpPr>
            <p:cNvPr id="20991" name="椭圆 20990"/>
            <p:cNvSpPr/>
            <p:nvPr/>
          </p:nvSpPr>
          <p:spPr>
            <a:xfrm>
              <a:off x="12260574" y="1196341"/>
              <a:ext cx="891539" cy="891541"/>
            </a:xfrm>
            <a:prstGeom prst="ellipse">
              <a:avLst/>
            </a:prstGeom>
            <a:gradFill flip="none" rotWithShape="1">
              <a:gsLst>
                <a:gs pos="0">
                  <a:schemeClr val="accent1"/>
                </a:gs>
                <a:gs pos="87000">
                  <a:schemeClr val="accent2"/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/>
            </a:p>
          </p:txBody>
        </p:sp>
        <p:sp>
          <p:nvSpPr>
            <p:cNvPr id="20992" name="弧形 20991"/>
            <p:cNvSpPr/>
            <p:nvPr/>
          </p:nvSpPr>
          <p:spPr>
            <a:xfrm rot="17552355">
              <a:off x="12443454" y="800102"/>
              <a:ext cx="556261" cy="1638299"/>
            </a:xfrm>
            <a:prstGeom prst="arc">
              <a:avLst>
                <a:gd name="adj1" fmla="val 3314451"/>
                <a:gd name="adj2" fmla="val 18290583"/>
              </a:avLst>
            </a:prstGeom>
            <a:noFill/>
            <a:ln w="6350" cap="rnd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 dirty="0"/>
            </a:p>
          </p:txBody>
        </p:sp>
        <p:sp>
          <p:nvSpPr>
            <p:cNvPr id="20993" name="椭圆 20992"/>
            <p:cNvSpPr/>
            <p:nvPr/>
          </p:nvSpPr>
          <p:spPr>
            <a:xfrm>
              <a:off x="12021021" y="1483998"/>
              <a:ext cx="152400" cy="152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/>
            </a:p>
          </p:txBody>
        </p:sp>
        <p:sp>
          <p:nvSpPr>
            <p:cNvPr id="20994" name="弧形 20993"/>
            <p:cNvSpPr/>
            <p:nvPr/>
          </p:nvSpPr>
          <p:spPr>
            <a:xfrm rot="15436240">
              <a:off x="12537109" y="1025997"/>
              <a:ext cx="337959" cy="1343360"/>
            </a:xfrm>
            <a:prstGeom prst="arc">
              <a:avLst>
                <a:gd name="adj1" fmla="val 4514995"/>
                <a:gd name="adj2" fmla="val 17206491"/>
              </a:avLst>
            </a:prstGeom>
            <a:noFill/>
            <a:ln w="6350" cap="rnd">
              <a:solidFill>
                <a:schemeClr val="bg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/>
            </a:p>
          </p:txBody>
        </p:sp>
      </p:grpSp>
      <p:sp>
        <p:nvSpPr>
          <p:cNvPr id="80" name="椭圆 79"/>
          <p:cNvSpPr/>
          <p:nvPr/>
        </p:nvSpPr>
        <p:spPr>
          <a:xfrm>
            <a:off x="8568284" y="3422428"/>
            <a:ext cx="1444687" cy="1444687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65" dirty="0"/>
          </a:p>
        </p:txBody>
      </p:sp>
      <p:sp>
        <p:nvSpPr>
          <p:cNvPr id="22" name="文本框 21"/>
          <p:cNvSpPr txBox="1"/>
          <p:nvPr/>
        </p:nvSpPr>
        <p:spPr>
          <a:xfrm>
            <a:off x="2974340" y="2151380"/>
            <a:ext cx="3683847" cy="110744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7200" dirty="0">
                <a:gradFill>
                  <a:gsLst>
                    <a:gs pos="11000">
                      <a:schemeClr val="bg1"/>
                    </a:gs>
                    <a:gs pos="69000">
                      <a:schemeClr val="accent2">
                        <a:lumMod val="20000"/>
                        <a:lumOff val="80000"/>
                      </a:schemeClr>
                    </a:gs>
                  </a:gsLst>
                  <a:lin ang="2700000" scaled="1"/>
                </a:gradFill>
                <a:latin typeface="+mj-ea"/>
                <a:ea typeface="+mj-ea"/>
              </a:rPr>
              <a:t>数智未来 </a:t>
            </a:r>
            <a:endParaRPr lang="en-US" altLang="zh-CN" sz="7200" dirty="0">
              <a:gradFill>
                <a:gsLst>
                  <a:gs pos="11000">
                    <a:schemeClr val="bg1"/>
                  </a:gs>
                  <a:gs pos="69000">
                    <a:schemeClr val="accent2">
                      <a:lumMod val="20000"/>
                      <a:lumOff val="80000"/>
                    </a:schemeClr>
                  </a:gs>
                </a:gsLst>
                <a:lin ang="2700000" scaled="1"/>
              </a:gradFill>
              <a:latin typeface="+mj-ea"/>
              <a:ea typeface="+mj-ea"/>
            </a:endParaRPr>
          </a:p>
        </p:txBody>
      </p:sp>
      <p:grpSp>
        <p:nvGrpSpPr>
          <p:cNvPr id="44" name="组合 43"/>
          <p:cNvGrpSpPr/>
          <p:nvPr/>
        </p:nvGrpSpPr>
        <p:grpSpPr>
          <a:xfrm>
            <a:off x="2679700" y="1973580"/>
            <a:ext cx="4345940" cy="1463040"/>
            <a:chOff x="1057565" y="2307019"/>
            <a:chExt cx="2687208" cy="1217541"/>
          </a:xfrm>
        </p:grpSpPr>
        <p:sp>
          <p:nvSpPr>
            <p:cNvPr id="33" name="矩形 32"/>
            <p:cNvSpPr/>
            <p:nvPr/>
          </p:nvSpPr>
          <p:spPr>
            <a:xfrm>
              <a:off x="1085557" y="2333876"/>
              <a:ext cx="2633767" cy="1166379"/>
            </a:xfrm>
            <a:prstGeom prst="rect">
              <a:avLst/>
            </a:prstGeom>
            <a:noFill/>
            <a:ln w="6350">
              <a:solidFill>
                <a:schemeClr val="accent2">
                  <a:lumMod val="20000"/>
                  <a:lumOff val="8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/>
            </a:p>
          </p:txBody>
        </p:sp>
        <p:grpSp>
          <p:nvGrpSpPr>
            <p:cNvPr id="43" name="组合 42"/>
            <p:cNvGrpSpPr/>
            <p:nvPr/>
          </p:nvGrpSpPr>
          <p:grpSpPr>
            <a:xfrm>
              <a:off x="1057565" y="2307019"/>
              <a:ext cx="2687208" cy="1217541"/>
              <a:chOff x="1057565" y="2307019"/>
              <a:chExt cx="2687208" cy="1217541"/>
            </a:xfrm>
          </p:grpSpPr>
          <p:sp>
            <p:nvSpPr>
              <p:cNvPr id="34" name="椭圆 33"/>
              <p:cNvSpPr/>
              <p:nvPr/>
            </p:nvSpPr>
            <p:spPr>
              <a:xfrm>
                <a:off x="1057565" y="2315970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60" name="椭圆 59"/>
              <p:cNvSpPr/>
              <p:nvPr/>
            </p:nvSpPr>
            <p:spPr>
              <a:xfrm>
                <a:off x="1057565" y="3463167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3693877" y="2315972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64" name="椭圆 63"/>
              <p:cNvSpPr/>
              <p:nvPr/>
            </p:nvSpPr>
            <p:spPr>
              <a:xfrm>
                <a:off x="3693879" y="3463171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68" name="椭圆 67"/>
              <p:cNvSpPr/>
              <p:nvPr/>
            </p:nvSpPr>
            <p:spPr>
              <a:xfrm>
                <a:off x="3693879" y="2890212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69" name="椭圆 68"/>
              <p:cNvSpPr/>
              <p:nvPr/>
            </p:nvSpPr>
            <p:spPr>
              <a:xfrm>
                <a:off x="1057565" y="2890212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70" name="椭圆 69"/>
              <p:cNvSpPr/>
              <p:nvPr/>
            </p:nvSpPr>
            <p:spPr>
              <a:xfrm>
                <a:off x="2375722" y="3473403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2375722" y="2307019"/>
                <a:ext cx="50894" cy="51157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accent2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65"/>
              </a:p>
            </p:txBody>
          </p:sp>
        </p:grpSp>
      </p:grpSp>
      <p:sp>
        <p:nvSpPr>
          <p:cNvPr id="76" name="文本框 75"/>
          <p:cNvSpPr txBox="1"/>
          <p:nvPr/>
        </p:nvSpPr>
        <p:spPr>
          <a:xfrm>
            <a:off x="4052993" y="3649980"/>
            <a:ext cx="4434840" cy="123063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defTabSz="685800">
              <a:defRPr/>
            </a:pPr>
            <a:r>
              <a:rPr lang="zh-CN" altLang="en-US" sz="8000" dirty="0">
                <a:gradFill>
                  <a:gsLst>
                    <a:gs pos="11000">
                      <a:prstClr val="white"/>
                    </a:gs>
                    <a:gs pos="69000">
                      <a:srgbClr val="0364FC">
                        <a:lumMod val="20000"/>
                        <a:lumOff val="80000"/>
                      </a:srgbClr>
                    </a:gs>
                  </a:gsLst>
                  <a:lin ang="2700000" scaled="1"/>
                </a:gradFill>
                <a:latin typeface="OPPOSans B" panose="00020600040101010101" charset="-122"/>
                <a:ea typeface="OPPOSans B" panose="00020600040101010101" charset="-122"/>
              </a:rPr>
              <a:t>夯牛科技</a:t>
            </a:r>
            <a:endParaRPr lang="zh-CN" altLang="en-US" sz="8000" dirty="0">
              <a:gradFill>
                <a:gsLst>
                  <a:gs pos="11000">
                    <a:prstClr val="white"/>
                  </a:gs>
                  <a:gs pos="69000">
                    <a:srgbClr val="0364FC">
                      <a:lumMod val="20000"/>
                      <a:lumOff val="80000"/>
                    </a:srgbClr>
                  </a:gs>
                </a:gsLst>
                <a:lin ang="2700000" scaled="1"/>
              </a:gradFill>
              <a:latin typeface="OPPOSans B" panose="00020600040101010101" charset="-122"/>
              <a:ea typeface="OPPOSans B" panose="00020600040101010101" charset="-122"/>
            </a:endParaRPr>
          </a:p>
        </p:txBody>
      </p:sp>
      <p:grpSp>
        <p:nvGrpSpPr>
          <p:cNvPr id="50" name="组合 49"/>
          <p:cNvGrpSpPr/>
          <p:nvPr/>
        </p:nvGrpSpPr>
        <p:grpSpPr>
          <a:xfrm>
            <a:off x="7527391" y="2877124"/>
            <a:ext cx="472736" cy="213181"/>
            <a:chOff x="7566369" y="2749812"/>
            <a:chExt cx="415590" cy="187396"/>
          </a:xfrm>
        </p:grpSpPr>
        <p:sp>
          <p:nvSpPr>
            <p:cNvPr id="48" name="等腰三角形 47"/>
            <p:cNvSpPr/>
            <p:nvPr/>
          </p:nvSpPr>
          <p:spPr>
            <a:xfrm rot="5400000">
              <a:off x="7553447" y="2762742"/>
              <a:ext cx="187388" cy="161543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/>
            </a:p>
          </p:txBody>
        </p:sp>
        <p:sp>
          <p:nvSpPr>
            <p:cNvPr id="84" name="等腰三角形 83"/>
            <p:cNvSpPr/>
            <p:nvPr/>
          </p:nvSpPr>
          <p:spPr>
            <a:xfrm rot="5400000">
              <a:off x="7807494" y="2762735"/>
              <a:ext cx="187387" cy="161542"/>
            </a:xfrm>
            <a:prstGeom prst="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5"/>
            </a:p>
          </p:txBody>
        </p:sp>
      </p:grpSp>
      <p:pic>
        <p:nvPicPr>
          <p:cNvPr id="53" name="图形 52"/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20607045">
            <a:off x="9780583" y="4438585"/>
            <a:ext cx="270899" cy="446187"/>
          </a:xfrm>
          <a:prstGeom prst="rect">
            <a:avLst/>
          </a:prstGeom>
        </p:spPr>
      </p:pic>
      <p:grpSp>
        <p:nvGrpSpPr>
          <p:cNvPr id="6" name="组合 5"/>
          <p:cNvGrpSpPr/>
          <p:nvPr/>
        </p:nvGrpSpPr>
        <p:grpSpPr>
          <a:xfrm>
            <a:off x="6210147" y="5126165"/>
            <a:ext cx="1381715" cy="569429"/>
            <a:chOff x="7155558" y="-1854989"/>
            <a:chExt cx="989222" cy="407689"/>
          </a:xfrm>
          <a:gradFill flip="none" rotWithShape="1">
            <a:gsLst>
              <a:gs pos="54000">
                <a:schemeClr val="bg1">
                  <a:alpha val="64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>
                  <a:alpha val="0"/>
                </a:schemeClr>
              </a:gs>
            </a:gsLst>
            <a:lin ang="2700000" scaled="1"/>
            <a:tileRect/>
          </a:gradFill>
        </p:grpSpPr>
        <p:grpSp>
          <p:nvGrpSpPr>
            <p:cNvPr id="5" name="组合 4"/>
            <p:cNvGrpSpPr/>
            <p:nvPr/>
          </p:nvGrpSpPr>
          <p:grpSpPr>
            <a:xfrm>
              <a:off x="7155565" y="-1854989"/>
              <a:ext cx="989210" cy="45732"/>
              <a:chOff x="7155563" y="-1854918"/>
              <a:chExt cx="1702700" cy="78715"/>
            </a:xfrm>
            <a:grpFill/>
          </p:grpSpPr>
          <p:sp>
            <p:nvSpPr>
              <p:cNvPr id="4" name="椭圆 3"/>
              <p:cNvSpPr/>
              <p:nvPr/>
            </p:nvSpPr>
            <p:spPr>
              <a:xfrm>
                <a:off x="7155563" y="-185491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36" name="椭圆 35"/>
              <p:cNvSpPr/>
              <p:nvPr/>
            </p:nvSpPr>
            <p:spPr>
              <a:xfrm>
                <a:off x="7303196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37" name="椭圆 36"/>
              <p:cNvSpPr/>
              <p:nvPr/>
            </p:nvSpPr>
            <p:spPr>
              <a:xfrm>
                <a:off x="7450837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38" name="椭圆 37"/>
              <p:cNvSpPr/>
              <p:nvPr/>
            </p:nvSpPr>
            <p:spPr>
              <a:xfrm>
                <a:off x="7598474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39" name="椭圆 38"/>
              <p:cNvSpPr/>
              <p:nvPr/>
            </p:nvSpPr>
            <p:spPr>
              <a:xfrm>
                <a:off x="7746112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40" name="椭圆 39"/>
              <p:cNvSpPr/>
              <p:nvPr/>
            </p:nvSpPr>
            <p:spPr>
              <a:xfrm>
                <a:off x="7893749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42" name="椭圆 41"/>
              <p:cNvSpPr/>
              <p:nvPr/>
            </p:nvSpPr>
            <p:spPr>
              <a:xfrm>
                <a:off x="8041386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45" name="椭圆 44"/>
              <p:cNvSpPr/>
              <p:nvPr/>
            </p:nvSpPr>
            <p:spPr>
              <a:xfrm>
                <a:off x="8189019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46" name="椭圆 45"/>
              <p:cNvSpPr/>
              <p:nvPr/>
            </p:nvSpPr>
            <p:spPr>
              <a:xfrm>
                <a:off x="8336660" y="-1854901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47" name="椭圆 46"/>
              <p:cNvSpPr/>
              <p:nvPr/>
            </p:nvSpPr>
            <p:spPr>
              <a:xfrm>
                <a:off x="8484297" y="-185491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49" name="椭圆 48"/>
              <p:cNvSpPr/>
              <p:nvPr/>
            </p:nvSpPr>
            <p:spPr>
              <a:xfrm>
                <a:off x="8631934" y="-1854905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52" name="椭圆 51"/>
              <p:cNvSpPr/>
              <p:nvPr/>
            </p:nvSpPr>
            <p:spPr>
              <a:xfrm>
                <a:off x="8779569" y="-1854894"/>
                <a:ext cx="78694" cy="7869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</p:grpSp>
        <p:grpSp>
          <p:nvGrpSpPr>
            <p:cNvPr id="54" name="组合 53"/>
            <p:cNvGrpSpPr/>
            <p:nvPr/>
          </p:nvGrpSpPr>
          <p:grpSpPr>
            <a:xfrm>
              <a:off x="7155558" y="-1764495"/>
              <a:ext cx="989217" cy="45746"/>
              <a:chOff x="7155558" y="-1855173"/>
              <a:chExt cx="1702712" cy="78750"/>
            </a:xfrm>
            <a:grpFill/>
          </p:grpSpPr>
          <p:sp>
            <p:nvSpPr>
              <p:cNvPr id="55" name="椭圆 54"/>
              <p:cNvSpPr/>
              <p:nvPr/>
            </p:nvSpPr>
            <p:spPr>
              <a:xfrm>
                <a:off x="7155558" y="-1855173"/>
                <a:ext cx="78694" cy="7870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7303202" y="-1855151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57" name="椭圆 56"/>
              <p:cNvSpPr/>
              <p:nvPr/>
            </p:nvSpPr>
            <p:spPr>
              <a:xfrm>
                <a:off x="7450836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58" name="椭圆 57"/>
              <p:cNvSpPr/>
              <p:nvPr/>
            </p:nvSpPr>
            <p:spPr>
              <a:xfrm>
                <a:off x="7598473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59" name="椭圆 58"/>
              <p:cNvSpPr/>
              <p:nvPr/>
            </p:nvSpPr>
            <p:spPr>
              <a:xfrm>
                <a:off x="7746111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61" name="椭圆 60"/>
              <p:cNvSpPr/>
              <p:nvPr/>
            </p:nvSpPr>
            <p:spPr>
              <a:xfrm>
                <a:off x="7893746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62" name="椭圆 61"/>
              <p:cNvSpPr/>
              <p:nvPr/>
            </p:nvSpPr>
            <p:spPr>
              <a:xfrm>
                <a:off x="8041383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65" name="椭圆 64"/>
              <p:cNvSpPr/>
              <p:nvPr/>
            </p:nvSpPr>
            <p:spPr>
              <a:xfrm>
                <a:off x="8189026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66" name="椭圆 65"/>
              <p:cNvSpPr/>
              <p:nvPr/>
            </p:nvSpPr>
            <p:spPr>
              <a:xfrm>
                <a:off x="8336657" y="-1855143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67" name="椭圆 66"/>
              <p:cNvSpPr/>
              <p:nvPr/>
            </p:nvSpPr>
            <p:spPr>
              <a:xfrm>
                <a:off x="8484294" y="-1855147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72" name="椭圆 71"/>
              <p:cNvSpPr/>
              <p:nvPr/>
            </p:nvSpPr>
            <p:spPr>
              <a:xfrm>
                <a:off x="8631931" y="-1855130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73" name="椭圆 72"/>
              <p:cNvSpPr/>
              <p:nvPr/>
            </p:nvSpPr>
            <p:spPr>
              <a:xfrm>
                <a:off x="8779576" y="-1855124"/>
                <a:ext cx="78694" cy="787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7155561" y="-1673996"/>
              <a:ext cx="989214" cy="45728"/>
              <a:chOff x="7155575" y="-1854993"/>
              <a:chExt cx="1702711" cy="78712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7155575" y="-1854978"/>
                <a:ext cx="78694" cy="786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77" name="椭圆 76"/>
              <p:cNvSpPr/>
              <p:nvPr/>
            </p:nvSpPr>
            <p:spPr>
              <a:xfrm>
                <a:off x="7303216" y="-1854986"/>
                <a:ext cx="78694" cy="786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78" name="椭圆 77"/>
              <p:cNvSpPr/>
              <p:nvPr/>
            </p:nvSpPr>
            <p:spPr>
              <a:xfrm>
                <a:off x="7450851" y="-1854993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79" name="椭圆 78"/>
              <p:cNvSpPr/>
              <p:nvPr/>
            </p:nvSpPr>
            <p:spPr>
              <a:xfrm>
                <a:off x="7598488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1" name="椭圆 80"/>
              <p:cNvSpPr/>
              <p:nvPr/>
            </p:nvSpPr>
            <p:spPr>
              <a:xfrm>
                <a:off x="7746127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2" name="椭圆 81"/>
              <p:cNvSpPr/>
              <p:nvPr/>
            </p:nvSpPr>
            <p:spPr>
              <a:xfrm>
                <a:off x="7893765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3" name="椭圆 82"/>
              <p:cNvSpPr/>
              <p:nvPr/>
            </p:nvSpPr>
            <p:spPr>
              <a:xfrm>
                <a:off x="8041402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5" name="椭圆 84"/>
              <p:cNvSpPr/>
              <p:nvPr/>
            </p:nvSpPr>
            <p:spPr>
              <a:xfrm>
                <a:off x="8189041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6" name="椭圆 85"/>
              <p:cNvSpPr/>
              <p:nvPr/>
            </p:nvSpPr>
            <p:spPr>
              <a:xfrm>
                <a:off x="8336676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8" name="椭圆 87"/>
              <p:cNvSpPr/>
              <p:nvPr/>
            </p:nvSpPr>
            <p:spPr>
              <a:xfrm>
                <a:off x="8484313" y="-185497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89" name="椭圆 88"/>
              <p:cNvSpPr/>
              <p:nvPr/>
            </p:nvSpPr>
            <p:spPr>
              <a:xfrm>
                <a:off x="8631951" y="-1854993"/>
                <a:ext cx="78694" cy="7869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0" name="椭圆 89"/>
              <p:cNvSpPr/>
              <p:nvPr/>
            </p:nvSpPr>
            <p:spPr>
              <a:xfrm>
                <a:off x="8779592" y="-1854980"/>
                <a:ext cx="78694" cy="7869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</p:grpSp>
        <p:grpSp>
          <p:nvGrpSpPr>
            <p:cNvPr id="91" name="组合 90"/>
            <p:cNvGrpSpPr/>
            <p:nvPr/>
          </p:nvGrpSpPr>
          <p:grpSpPr>
            <a:xfrm>
              <a:off x="7155561" y="-1583515"/>
              <a:ext cx="989214" cy="45735"/>
              <a:chOff x="7155575" y="-1854934"/>
              <a:chExt cx="1702710" cy="78721"/>
            </a:xfrm>
            <a:grpFill/>
          </p:grpSpPr>
          <p:sp>
            <p:nvSpPr>
              <p:cNvPr id="92" name="椭圆 91"/>
              <p:cNvSpPr/>
              <p:nvPr/>
            </p:nvSpPr>
            <p:spPr>
              <a:xfrm>
                <a:off x="7155575" y="-1854934"/>
                <a:ext cx="78694" cy="7869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3" name="椭圆 92"/>
              <p:cNvSpPr/>
              <p:nvPr/>
            </p:nvSpPr>
            <p:spPr>
              <a:xfrm>
                <a:off x="7303216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4" name="椭圆 93"/>
              <p:cNvSpPr/>
              <p:nvPr/>
            </p:nvSpPr>
            <p:spPr>
              <a:xfrm>
                <a:off x="7450851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5" name="椭圆 94"/>
              <p:cNvSpPr/>
              <p:nvPr/>
            </p:nvSpPr>
            <p:spPr>
              <a:xfrm>
                <a:off x="7598488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6" name="椭圆 95"/>
              <p:cNvSpPr/>
              <p:nvPr/>
            </p:nvSpPr>
            <p:spPr>
              <a:xfrm>
                <a:off x="7746127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7" name="椭圆 96"/>
              <p:cNvSpPr/>
              <p:nvPr/>
            </p:nvSpPr>
            <p:spPr>
              <a:xfrm>
                <a:off x="7893764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8" name="椭圆 97"/>
              <p:cNvSpPr/>
              <p:nvPr/>
            </p:nvSpPr>
            <p:spPr>
              <a:xfrm>
                <a:off x="8041401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99" name="椭圆 98"/>
              <p:cNvSpPr/>
              <p:nvPr/>
            </p:nvSpPr>
            <p:spPr>
              <a:xfrm>
                <a:off x="8189040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0" name="椭圆 99"/>
              <p:cNvSpPr/>
              <p:nvPr/>
            </p:nvSpPr>
            <p:spPr>
              <a:xfrm>
                <a:off x="8336676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1" name="椭圆 100"/>
              <p:cNvSpPr/>
              <p:nvPr/>
            </p:nvSpPr>
            <p:spPr>
              <a:xfrm>
                <a:off x="8484313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2" name="椭圆 101"/>
              <p:cNvSpPr/>
              <p:nvPr/>
            </p:nvSpPr>
            <p:spPr>
              <a:xfrm>
                <a:off x="8631950" y="-1854906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3" name="椭圆 102"/>
              <p:cNvSpPr/>
              <p:nvPr/>
            </p:nvSpPr>
            <p:spPr>
              <a:xfrm>
                <a:off x="8779591" y="-1854908"/>
                <a:ext cx="78694" cy="7869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</p:grpSp>
        <p:grpSp>
          <p:nvGrpSpPr>
            <p:cNvPr id="104" name="组合 103"/>
            <p:cNvGrpSpPr/>
            <p:nvPr/>
          </p:nvGrpSpPr>
          <p:grpSpPr>
            <a:xfrm>
              <a:off x="7155561" y="-1493044"/>
              <a:ext cx="989219" cy="45744"/>
              <a:chOff x="7155568" y="-1854920"/>
              <a:chExt cx="1702718" cy="78735"/>
            </a:xfrm>
            <a:grpFill/>
          </p:grpSpPr>
          <p:sp>
            <p:nvSpPr>
              <p:cNvPr id="105" name="椭圆 104"/>
              <p:cNvSpPr/>
              <p:nvPr/>
            </p:nvSpPr>
            <p:spPr>
              <a:xfrm>
                <a:off x="7155568" y="-1854877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6" name="椭圆 105"/>
              <p:cNvSpPr/>
              <p:nvPr/>
            </p:nvSpPr>
            <p:spPr>
              <a:xfrm>
                <a:off x="7303209" y="-1854890"/>
                <a:ext cx="78694" cy="7869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7" name="椭圆 106"/>
              <p:cNvSpPr/>
              <p:nvPr/>
            </p:nvSpPr>
            <p:spPr>
              <a:xfrm>
                <a:off x="7450848" y="-1854884"/>
                <a:ext cx="78694" cy="7868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8" name="椭圆 107"/>
              <p:cNvSpPr/>
              <p:nvPr/>
            </p:nvSpPr>
            <p:spPr>
              <a:xfrm>
                <a:off x="7598485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09" name="椭圆 108"/>
              <p:cNvSpPr/>
              <p:nvPr/>
            </p:nvSpPr>
            <p:spPr>
              <a:xfrm>
                <a:off x="7746124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0" name="椭圆 109"/>
              <p:cNvSpPr/>
              <p:nvPr/>
            </p:nvSpPr>
            <p:spPr>
              <a:xfrm>
                <a:off x="7893761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1" name="椭圆 110"/>
              <p:cNvSpPr/>
              <p:nvPr/>
            </p:nvSpPr>
            <p:spPr>
              <a:xfrm>
                <a:off x="8041398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2" name="椭圆 111"/>
              <p:cNvSpPr/>
              <p:nvPr/>
            </p:nvSpPr>
            <p:spPr>
              <a:xfrm>
                <a:off x="8189034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3" name="椭圆 112"/>
              <p:cNvSpPr/>
              <p:nvPr/>
            </p:nvSpPr>
            <p:spPr>
              <a:xfrm>
                <a:off x="8336673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4" name="椭圆 113"/>
              <p:cNvSpPr/>
              <p:nvPr/>
            </p:nvSpPr>
            <p:spPr>
              <a:xfrm>
                <a:off x="8484310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5" name="椭圆 114"/>
              <p:cNvSpPr/>
              <p:nvPr/>
            </p:nvSpPr>
            <p:spPr>
              <a:xfrm>
                <a:off x="8631947" y="-1854898"/>
                <a:ext cx="78694" cy="786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  <p:sp>
            <p:nvSpPr>
              <p:cNvPr id="116" name="椭圆 115"/>
              <p:cNvSpPr/>
              <p:nvPr/>
            </p:nvSpPr>
            <p:spPr>
              <a:xfrm>
                <a:off x="8779591" y="-1854920"/>
                <a:ext cx="78695" cy="786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65"/>
              </a:p>
            </p:txBody>
          </p:sp>
        </p:grpSp>
      </p:grpSp>
      <p:sp>
        <p:nvSpPr>
          <p:cNvPr id="121" name="矩形: 圆角 120"/>
          <p:cNvSpPr/>
          <p:nvPr/>
        </p:nvSpPr>
        <p:spPr>
          <a:xfrm flipH="1">
            <a:off x="8488065" y="5017768"/>
            <a:ext cx="87200" cy="1091829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2"/>
              </a:gs>
              <a:gs pos="98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65" dirty="0"/>
          </a:p>
        </p:txBody>
      </p:sp>
      <p:sp>
        <p:nvSpPr>
          <p:cNvPr id="122" name="矩形: 圆角 121"/>
          <p:cNvSpPr/>
          <p:nvPr/>
        </p:nvSpPr>
        <p:spPr>
          <a:xfrm flipH="1">
            <a:off x="2179465" y="2205288"/>
            <a:ext cx="79073" cy="1072867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2"/>
              </a:gs>
              <a:gs pos="98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65" dirty="0"/>
          </a:p>
        </p:txBody>
      </p:sp>
      <p:sp>
        <p:nvSpPr>
          <p:cNvPr id="123" name="矩形: 圆角 122"/>
          <p:cNvSpPr/>
          <p:nvPr/>
        </p:nvSpPr>
        <p:spPr>
          <a:xfrm flipH="1">
            <a:off x="8388925" y="2142532"/>
            <a:ext cx="99308" cy="1103331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2"/>
              </a:gs>
              <a:gs pos="98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65" dirty="0"/>
          </a:p>
        </p:txBody>
      </p:sp>
      <p:sp>
        <p:nvSpPr>
          <p:cNvPr id="124" name="椭圆 123"/>
          <p:cNvSpPr/>
          <p:nvPr/>
        </p:nvSpPr>
        <p:spPr>
          <a:xfrm>
            <a:off x="10464800" y="-939800"/>
            <a:ext cx="2590800" cy="2590800"/>
          </a:xfrm>
          <a:prstGeom prst="ellipse">
            <a:avLst/>
          </a:prstGeom>
          <a:gradFill flip="none" rotWithShape="1">
            <a:gsLst>
              <a:gs pos="0">
                <a:schemeClr val="accent2"/>
              </a:gs>
              <a:gs pos="100000">
                <a:schemeClr val="accent1">
                  <a:alpha val="63000"/>
                </a:schemeClr>
              </a:gs>
            </a:gsLst>
            <a:lin ang="2700000" scaled="1"/>
            <a:tileRect/>
          </a:gradFill>
          <a:ln>
            <a:noFill/>
          </a:ln>
          <a:effectLst>
            <a:softEdge rad="3683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椭圆 124"/>
          <p:cNvSpPr/>
          <p:nvPr/>
        </p:nvSpPr>
        <p:spPr>
          <a:xfrm>
            <a:off x="10312401" y="5613401"/>
            <a:ext cx="1244599" cy="1244599"/>
          </a:xfrm>
          <a:prstGeom prst="ellipse">
            <a:avLst/>
          </a:prstGeom>
          <a:solidFill>
            <a:schemeClr val="accent2">
              <a:alpha val="68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椭圆 125"/>
          <p:cNvSpPr/>
          <p:nvPr/>
        </p:nvSpPr>
        <p:spPr>
          <a:xfrm>
            <a:off x="482601" y="5441951"/>
            <a:ext cx="2146300" cy="2146300"/>
          </a:xfrm>
          <a:prstGeom prst="ellipse">
            <a:avLst/>
          </a:prstGeom>
          <a:solidFill>
            <a:schemeClr val="accent1">
              <a:alpha val="39000"/>
            </a:schemeClr>
          </a:solidFill>
          <a:ln>
            <a:noFill/>
          </a:ln>
          <a:effectLst>
            <a:softEdge rad="393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7" name="椭圆 126"/>
          <p:cNvSpPr/>
          <p:nvPr/>
        </p:nvSpPr>
        <p:spPr>
          <a:xfrm>
            <a:off x="-2524760" y="-4945169"/>
            <a:ext cx="8191500" cy="8191500"/>
          </a:xfrm>
          <a:prstGeom prst="ellipse">
            <a:avLst/>
          </a:prstGeom>
          <a:solidFill>
            <a:schemeClr val="accent1">
              <a:alpha val="8000"/>
            </a:schemeClr>
          </a:solidFill>
          <a:ln>
            <a:noFill/>
          </a:ln>
          <a:effectLst>
            <a:softEdge rad="1270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文本框 1"/>
          <p:cNvSpPr txBox="1"/>
          <p:nvPr/>
        </p:nvSpPr>
        <p:spPr>
          <a:xfrm>
            <a:off x="4675293" y="6452447"/>
            <a:ext cx="3350260" cy="545253"/>
          </a:xfrm>
          <a:prstGeom prst="rect">
            <a:avLst/>
          </a:prstGeom>
          <a:noFill/>
        </p:spPr>
        <p:txBody>
          <a:bodyPr wrap="square" lIns="0" tIns="0" rIns="0" bIns="0">
            <a:noAutofit/>
          </a:bodyPr>
          <a:p>
            <a:pPr defTabSz="685800">
              <a:defRPr/>
            </a:pPr>
            <a:r>
              <a:rPr lang="zh-CN" altLang="en-US" sz="2665" dirty="0">
                <a:solidFill>
                  <a:schemeClr val="bg1"/>
                </a:solidFill>
                <a:latin typeface="Source Han Sans Light" panose="020B0300000000000000" charset="-122"/>
                <a:ea typeface="Source Han Sans Light" panose="020B0300000000000000" charset="-122"/>
                <a:cs typeface="Source Han Sans Light" panose="020B0300000000000000" charset="-122"/>
                <a:sym typeface="+mn-ea"/>
              </a:rPr>
              <a:t>私域数字化转型专家</a:t>
            </a:r>
            <a:endParaRPr lang="zh-CN" altLang="en-US" sz="2665" dirty="0">
              <a:solidFill>
                <a:schemeClr val="bg1"/>
              </a:solidFill>
              <a:latin typeface="Source Han Sans Light" panose="020B0300000000000000" charset="-122"/>
              <a:ea typeface="Source Han Sans Light" panose="020B0300000000000000" charset="-122"/>
              <a:cs typeface="Source Han Sans Light" panose="020B0300000000000000" charset="-122"/>
              <a:sym typeface="+mn-e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0" y="-1119293"/>
            <a:ext cx="12192000" cy="914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99" name="组合 198"/>
          <p:cNvGrpSpPr/>
          <p:nvPr/>
        </p:nvGrpSpPr>
        <p:grpSpPr>
          <a:xfrm rot="698095">
            <a:off x="3890303" y="1196455"/>
            <a:ext cx="8854880" cy="5066271"/>
            <a:chOff x="1366728" y="5197230"/>
            <a:chExt cx="8611198" cy="4926849"/>
          </a:xfrm>
        </p:grpSpPr>
        <p:sp>
          <p:nvSpPr>
            <p:cNvPr id="200" name="椭圆 199"/>
            <p:cNvSpPr/>
            <p:nvPr/>
          </p:nvSpPr>
          <p:spPr>
            <a:xfrm rot="20081376">
              <a:off x="2794000" y="8102600"/>
              <a:ext cx="4000500" cy="1181100"/>
            </a:xfrm>
            <a:prstGeom prst="ellipse">
              <a:avLst/>
            </a:prstGeom>
            <a:noFill/>
            <a:ln w="3175">
              <a:solidFill>
                <a:schemeClr val="bg1">
                  <a:lumMod val="100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01" name="椭圆 200"/>
            <p:cNvSpPr/>
            <p:nvPr/>
          </p:nvSpPr>
          <p:spPr>
            <a:xfrm rot="19954872">
              <a:off x="2425058" y="7457288"/>
              <a:ext cx="5153175" cy="2117537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2" name="椭圆 201"/>
            <p:cNvSpPr/>
            <p:nvPr/>
          </p:nvSpPr>
          <p:spPr>
            <a:xfrm rot="19828369">
              <a:off x="2066185" y="6758266"/>
              <a:ext cx="6305849" cy="3053974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3" name="椭圆 202"/>
            <p:cNvSpPr/>
            <p:nvPr/>
          </p:nvSpPr>
          <p:spPr>
            <a:xfrm rot="19701866">
              <a:off x="1714408" y="6005031"/>
              <a:ext cx="7458523" cy="3990411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4" name="椭圆 203"/>
            <p:cNvSpPr/>
            <p:nvPr/>
          </p:nvSpPr>
          <p:spPr>
            <a:xfrm rot="19575363">
              <a:off x="1366728" y="5197230"/>
              <a:ext cx="8611198" cy="4926849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</p:grpSp>
      <p:sp>
        <p:nvSpPr>
          <p:cNvPr id="37" name="任意多边形: 形状 36"/>
          <p:cNvSpPr/>
          <p:nvPr/>
        </p:nvSpPr>
        <p:spPr>
          <a:xfrm>
            <a:off x="10366885" y="5003531"/>
            <a:ext cx="1825115" cy="2997469"/>
          </a:xfrm>
          <a:custGeom>
            <a:avLst/>
            <a:gdLst>
              <a:gd name="connsiteX0" fmla="*/ 1368836 w 1368836"/>
              <a:gd name="connsiteY0" fmla="*/ 0 h 2248102"/>
              <a:gd name="connsiteX1" fmla="*/ 1368836 w 1368836"/>
              <a:gd name="connsiteY1" fmla="*/ 2248102 h 2248102"/>
              <a:gd name="connsiteX2" fmla="*/ 0 w 1368836"/>
              <a:gd name="connsiteY2" fmla="*/ 2248102 h 2248102"/>
              <a:gd name="connsiteX3" fmla="*/ 0 w 1368836"/>
              <a:gd name="connsiteY3" fmla="*/ 955206 h 2248102"/>
              <a:gd name="connsiteX4" fmla="*/ 202350 w 1368836"/>
              <a:gd name="connsiteY4" fmla="*/ 594685 h 2248102"/>
              <a:gd name="connsiteX5" fmla="*/ 1205132 w 1368836"/>
              <a:gd name="connsiteY5" fmla="*/ 42586 h 2248102"/>
              <a:gd name="connsiteX6" fmla="*/ 1368836 w 1368836"/>
              <a:gd name="connsiteY6" fmla="*/ 0 h 2248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68836" h="2248102">
                <a:moveTo>
                  <a:pt x="1368836" y="0"/>
                </a:moveTo>
                <a:lnTo>
                  <a:pt x="1368836" y="2248102"/>
                </a:lnTo>
                <a:lnTo>
                  <a:pt x="0" y="2248102"/>
                </a:lnTo>
                <a:lnTo>
                  <a:pt x="0" y="955206"/>
                </a:lnTo>
                <a:cubicBezTo>
                  <a:pt x="0" y="802500"/>
                  <a:pt x="78309" y="662978"/>
                  <a:pt x="202350" y="594685"/>
                </a:cubicBezTo>
                <a:lnTo>
                  <a:pt x="1205132" y="42586"/>
                </a:lnTo>
                <a:cubicBezTo>
                  <a:pt x="1256699" y="14195"/>
                  <a:pt x="1312767" y="0"/>
                  <a:pt x="136883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9800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1" name="任意多边形: 形状 30"/>
          <p:cNvSpPr/>
          <p:nvPr/>
        </p:nvSpPr>
        <p:spPr>
          <a:xfrm>
            <a:off x="0" y="-1142999"/>
            <a:ext cx="1859280" cy="3253377"/>
          </a:xfrm>
          <a:custGeom>
            <a:avLst/>
            <a:gdLst>
              <a:gd name="connsiteX0" fmla="*/ 0 w 1394460"/>
              <a:gd name="connsiteY0" fmla="*/ 0 h 2440033"/>
              <a:gd name="connsiteX1" fmla="*/ 1394460 w 1394460"/>
              <a:gd name="connsiteY1" fmla="*/ 0 h 2440033"/>
              <a:gd name="connsiteX2" fmla="*/ 1394460 w 1394460"/>
              <a:gd name="connsiteY2" fmla="*/ 1484828 h 2440033"/>
              <a:gd name="connsiteX3" fmla="*/ 1191742 w 1394460"/>
              <a:gd name="connsiteY3" fmla="*/ 1845348 h 2440033"/>
              <a:gd name="connsiteX4" fmla="*/ 187134 w 1394460"/>
              <a:gd name="connsiteY4" fmla="*/ 2397446 h 2440033"/>
              <a:gd name="connsiteX5" fmla="*/ 23132 w 1394460"/>
              <a:gd name="connsiteY5" fmla="*/ 2440033 h 2440033"/>
              <a:gd name="connsiteX6" fmla="*/ 0 w 1394460"/>
              <a:gd name="connsiteY6" fmla="*/ 2437090 h 2440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94460" h="2440033">
                <a:moveTo>
                  <a:pt x="0" y="0"/>
                </a:moveTo>
                <a:lnTo>
                  <a:pt x="1394460" y="0"/>
                </a:lnTo>
                <a:lnTo>
                  <a:pt x="1394460" y="1484828"/>
                </a:lnTo>
                <a:cubicBezTo>
                  <a:pt x="1394460" y="1637533"/>
                  <a:pt x="1316009" y="1777055"/>
                  <a:pt x="1191742" y="1845348"/>
                </a:cubicBezTo>
                <a:lnTo>
                  <a:pt x="187134" y="2397446"/>
                </a:lnTo>
                <a:cubicBezTo>
                  <a:pt x="135474" y="2425837"/>
                  <a:pt x="79303" y="2440033"/>
                  <a:pt x="23132" y="2440033"/>
                </a:cubicBezTo>
                <a:lnTo>
                  <a:pt x="0" y="243709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9800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185" name="组合 184"/>
          <p:cNvGrpSpPr/>
          <p:nvPr/>
        </p:nvGrpSpPr>
        <p:grpSpPr>
          <a:xfrm rot="495690">
            <a:off x="8258925" y="2655051"/>
            <a:ext cx="3518699" cy="1914828"/>
            <a:chOff x="11902439" y="1196340"/>
            <a:chExt cx="1638300" cy="891540"/>
          </a:xfrm>
        </p:grpSpPr>
        <p:sp>
          <p:nvSpPr>
            <p:cNvPr id="186" name="椭圆 185"/>
            <p:cNvSpPr/>
            <p:nvPr/>
          </p:nvSpPr>
          <p:spPr>
            <a:xfrm>
              <a:off x="12260580" y="1196340"/>
              <a:ext cx="891540" cy="891540"/>
            </a:xfrm>
            <a:prstGeom prst="ellipse">
              <a:avLst/>
            </a:prstGeom>
            <a:gradFill flip="none" rotWithShape="1">
              <a:gsLst>
                <a:gs pos="0">
                  <a:schemeClr val="accent1"/>
                </a:gs>
                <a:gs pos="87000">
                  <a:schemeClr val="accent2"/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4400" dirty="0"/>
            </a:p>
          </p:txBody>
        </p:sp>
        <p:sp>
          <p:nvSpPr>
            <p:cNvPr id="187" name="弧形 186"/>
            <p:cNvSpPr/>
            <p:nvPr/>
          </p:nvSpPr>
          <p:spPr>
            <a:xfrm rot="17552355">
              <a:off x="12443459" y="800099"/>
              <a:ext cx="556260" cy="1638300"/>
            </a:xfrm>
            <a:prstGeom prst="arc">
              <a:avLst>
                <a:gd name="adj1" fmla="val 3314451"/>
                <a:gd name="adj2" fmla="val 18290583"/>
              </a:avLst>
            </a:prstGeom>
            <a:noFill/>
            <a:ln w="6350" cap="rnd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88" name="椭圆 187"/>
            <p:cNvSpPr/>
            <p:nvPr/>
          </p:nvSpPr>
          <p:spPr>
            <a:xfrm>
              <a:off x="12021026" y="1483995"/>
              <a:ext cx="152400" cy="152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" name="弧形 188"/>
            <p:cNvSpPr/>
            <p:nvPr/>
          </p:nvSpPr>
          <p:spPr>
            <a:xfrm rot="15436240">
              <a:off x="12537115" y="1025995"/>
              <a:ext cx="337958" cy="1343361"/>
            </a:xfrm>
            <a:prstGeom prst="arc">
              <a:avLst>
                <a:gd name="adj1" fmla="val 4514995"/>
                <a:gd name="adj2" fmla="val 17206491"/>
              </a:avLst>
            </a:prstGeom>
            <a:noFill/>
            <a:ln w="6350" cap="rnd">
              <a:solidFill>
                <a:schemeClr val="bg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5" name="任意多边形: 形状 34"/>
          <p:cNvSpPr/>
          <p:nvPr/>
        </p:nvSpPr>
        <p:spPr>
          <a:xfrm rot="5400000">
            <a:off x="-112129" y="5388061"/>
            <a:ext cx="2725071" cy="2500809"/>
          </a:xfrm>
          <a:custGeom>
            <a:avLst/>
            <a:gdLst>
              <a:gd name="connsiteX0" fmla="*/ 0 w 2043803"/>
              <a:gd name="connsiteY0" fmla="*/ 1464128 h 1875607"/>
              <a:gd name="connsiteX1" fmla="*/ 732064 w 2043803"/>
              <a:gd name="connsiteY1" fmla="*/ 0 h 1875607"/>
              <a:gd name="connsiteX2" fmla="*/ 2043803 w 2043803"/>
              <a:gd name="connsiteY2" fmla="*/ 0 h 1875607"/>
              <a:gd name="connsiteX3" fmla="*/ 2043803 w 2043803"/>
              <a:gd name="connsiteY3" fmla="*/ 1875607 h 1875607"/>
              <a:gd name="connsiteX4" fmla="*/ 205740 w 2043803"/>
              <a:gd name="connsiteY4" fmla="*/ 1875607 h 1875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3803" h="1875607">
                <a:moveTo>
                  <a:pt x="0" y="1464128"/>
                </a:moveTo>
                <a:lnTo>
                  <a:pt x="732064" y="0"/>
                </a:lnTo>
                <a:lnTo>
                  <a:pt x="2043803" y="0"/>
                </a:lnTo>
                <a:lnTo>
                  <a:pt x="2043803" y="1875607"/>
                </a:lnTo>
                <a:lnTo>
                  <a:pt x="205740" y="1875607"/>
                </a:lnTo>
                <a:close/>
              </a:path>
            </a:pathLst>
          </a:custGeom>
          <a:noFill/>
          <a:ln w="6350">
            <a:solidFill>
              <a:schemeClr val="accent2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任意多边形: 形状 32"/>
          <p:cNvSpPr/>
          <p:nvPr/>
        </p:nvSpPr>
        <p:spPr>
          <a:xfrm rot="5400000">
            <a:off x="961935" y="5173256"/>
            <a:ext cx="2516051" cy="3139437"/>
          </a:xfrm>
          <a:custGeom>
            <a:avLst/>
            <a:gdLst>
              <a:gd name="connsiteX0" fmla="*/ 0 w 1887038"/>
              <a:gd name="connsiteY0" fmla="*/ 1177289 h 2354578"/>
              <a:gd name="connsiteX1" fmla="*/ 588645 w 1887038"/>
              <a:gd name="connsiteY1" fmla="*/ 0 h 2354578"/>
              <a:gd name="connsiteX2" fmla="*/ 1887038 w 1887038"/>
              <a:gd name="connsiteY2" fmla="*/ 0 h 2354578"/>
              <a:gd name="connsiteX3" fmla="*/ 1887038 w 1887038"/>
              <a:gd name="connsiteY3" fmla="*/ 2354578 h 2354578"/>
              <a:gd name="connsiteX4" fmla="*/ 588645 w 1887038"/>
              <a:gd name="connsiteY4" fmla="*/ 2354578 h 23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7038" h="2354578">
                <a:moveTo>
                  <a:pt x="0" y="1177289"/>
                </a:moveTo>
                <a:lnTo>
                  <a:pt x="588645" y="0"/>
                </a:lnTo>
                <a:lnTo>
                  <a:pt x="1887038" y="0"/>
                </a:lnTo>
                <a:lnTo>
                  <a:pt x="1887038" y="2354578"/>
                </a:lnTo>
                <a:lnTo>
                  <a:pt x="588645" y="2354578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2000"/>
                </a:schemeClr>
              </a:gs>
              <a:gs pos="98000">
                <a:schemeClr val="accent2">
                  <a:alpha val="27000"/>
                </a:schemeClr>
              </a:gs>
            </a:gsLst>
            <a:lin ang="0" scaled="1"/>
          </a:gradFill>
          <a:ln w="6350">
            <a:solidFill>
              <a:schemeClr val="accent2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370629" y="1121079"/>
            <a:ext cx="6789653" cy="3972800"/>
            <a:chOff x="404972" y="1713299"/>
            <a:chExt cx="5092240" cy="2979600"/>
          </a:xfrm>
        </p:grpSpPr>
        <p:sp>
          <p:nvSpPr>
            <p:cNvPr id="184" name="椭圆 183"/>
            <p:cNvSpPr/>
            <p:nvPr/>
          </p:nvSpPr>
          <p:spPr>
            <a:xfrm rot="20241644" flipH="1">
              <a:off x="404972" y="1713299"/>
              <a:ext cx="2420906" cy="2420906"/>
            </a:xfrm>
            <a:prstGeom prst="ellipse">
              <a:avLst/>
            </a:prstGeom>
            <a:gradFill flip="none" rotWithShape="1">
              <a:gsLst>
                <a:gs pos="0">
                  <a:schemeClr val="accent2"/>
                </a:gs>
                <a:gs pos="90000">
                  <a:schemeClr val="accent2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pPr algn="ctr"/>
              <a:endParaRPr lang="zh-CN" altLang="en-US" sz="2220" dirty="0"/>
            </a:p>
          </p:txBody>
        </p:sp>
        <p:sp>
          <p:nvSpPr>
            <p:cNvPr id="9" name="文本框 8"/>
            <p:cNvSpPr txBox="1"/>
            <p:nvPr/>
          </p:nvSpPr>
          <p:spPr>
            <a:xfrm>
              <a:off x="1114264" y="2743742"/>
              <a:ext cx="4382948" cy="1363028"/>
            </a:xfrm>
            <a:prstGeom prst="rect">
              <a:avLst/>
            </a:prstGeom>
            <a:noFill/>
            <a:effectLst/>
          </p:spPr>
          <p:txBody>
            <a:bodyPr wrap="square" lIns="150205" tIns="75102" rIns="150205" bIns="75102">
              <a:spAutoFit/>
            </a:bodyPr>
            <a:lstStyle/>
            <a:p>
              <a:r>
                <a:rPr lang="zh-CN" altLang="en-US" sz="10840" dirty="0">
                  <a:gradFill flip="none" rotWithShape="1">
                    <a:gsLst>
                      <a:gs pos="0">
                        <a:schemeClr val="bg1"/>
                      </a:gs>
                      <a:gs pos="83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关于夯牛</a:t>
              </a:r>
              <a:endParaRPr lang="zh-CN" altLang="en-US" sz="10840" dirty="0">
                <a:gradFill flip="none" rotWithShape="1">
                  <a:gsLst>
                    <a:gs pos="0">
                      <a:schemeClr val="bg1"/>
                    </a:gs>
                    <a:gs pos="83000">
                      <a:schemeClr val="accent2">
                        <a:lumMod val="20000"/>
                        <a:lumOff val="80000"/>
                      </a:schemeClr>
                    </a:gs>
                  </a:gsLst>
                  <a:lin ang="5400000" scaled="1"/>
                  <a:tileRect/>
                </a:gradFill>
                <a:latin typeface="+mj-ea"/>
                <a:ea typeface="+mj-ea"/>
              </a:endParaRPr>
            </a:p>
          </p:txBody>
        </p:sp>
        <p:sp>
          <p:nvSpPr>
            <p:cNvPr id="142" name="矩形 141"/>
            <p:cNvSpPr/>
            <p:nvPr/>
          </p:nvSpPr>
          <p:spPr>
            <a:xfrm>
              <a:off x="2264272" y="4062918"/>
              <a:ext cx="2866224" cy="504596"/>
            </a:xfrm>
            <a:prstGeom prst="rect">
              <a:avLst/>
            </a:prstGeom>
            <a:noFill/>
            <a:ln w="15646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pPr algn="ctr"/>
              <a:endParaRPr lang="zh-CN" altLang="en-US" sz="2220"/>
            </a:p>
          </p:txBody>
        </p:sp>
        <p:sp>
          <p:nvSpPr>
            <p:cNvPr id="143" name="矩形 142"/>
            <p:cNvSpPr/>
            <p:nvPr/>
          </p:nvSpPr>
          <p:spPr>
            <a:xfrm>
              <a:off x="1260952" y="4056449"/>
              <a:ext cx="3155950" cy="516890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98000">
                  <a:schemeClr val="accent2"/>
                </a:gs>
              </a:gsLst>
              <a:lin ang="0" scaled="1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r>
                <a:rPr lang="en-US" altLang="zh-CN" sz="2960" dirty="0">
                  <a:solidFill>
                    <a:schemeClr val="bg1"/>
                  </a:solidFill>
                </a:rPr>
                <a:t>About the Company</a:t>
              </a:r>
              <a:endParaRPr lang="en-US" altLang="zh-CN" sz="2960" dirty="0">
                <a:solidFill>
                  <a:schemeClr val="bg1"/>
                </a:solidFill>
              </a:endParaRPr>
            </a:p>
          </p:txBody>
        </p:sp>
        <p:sp>
          <p:nvSpPr>
            <p:cNvPr id="179" name="文本框 178"/>
            <p:cNvSpPr txBox="1"/>
            <p:nvPr/>
          </p:nvSpPr>
          <p:spPr>
            <a:xfrm>
              <a:off x="1284954" y="2478428"/>
              <a:ext cx="2953702" cy="568643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dist"/>
              <a:r>
                <a:rPr lang="en-US" altLang="zh-CN" sz="4925" dirty="0">
                  <a:gradFill flip="none" rotWithShape="1">
                    <a:gsLst>
                      <a:gs pos="0">
                        <a:schemeClr val="bg1">
                          <a:alpha val="90000"/>
                        </a:schemeClr>
                      </a:gs>
                      <a:gs pos="71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PART ONE</a:t>
              </a:r>
              <a:endParaRPr lang="zh-CN" altLang="en-US" sz="4925" dirty="0">
                <a:gradFill flip="none" rotWithShape="1">
                  <a:gsLst>
                    <a:gs pos="0">
                      <a:schemeClr val="bg1">
                        <a:alpha val="90000"/>
                      </a:schemeClr>
                    </a:gs>
                    <a:gs pos="71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atin typeface="+mj-ea"/>
                <a:ea typeface="+mj-ea"/>
              </a:endParaRPr>
            </a:p>
          </p:txBody>
        </p:sp>
        <p:grpSp>
          <p:nvGrpSpPr>
            <p:cNvPr id="183" name="组合 182"/>
            <p:cNvGrpSpPr/>
            <p:nvPr/>
          </p:nvGrpSpPr>
          <p:grpSpPr>
            <a:xfrm>
              <a:off x="4417851" y="2591022"/>
              <a:ext cx="696082" cy="179580"/>
              <a:chOff x="6134422" y="2326799"/>
              <a:chExt cx="928104" cy="239426"/>
            </a:xfrm>
            <a:gradFill flip="none" rotWithShape="1">
              <a:gsLst>
                <a:gs pos="0">
                  <a:schemeClr val="accent1"/>
                </a:gs>
                <a:gs pos="98000">
                  <a:schemeClr val="accent2"/>
                </a:gs>
              </a:gsLst>
              <a:lin ang="18900000" scaled="1"/>
              <a:tileRect/>
            </a:gradFill>
          </p:grpSpPr>
          <p:sp>
            <p:nvSpPr>
              <p:cNvPr id="180" name="等腰三角形 179"/>
              <p:cNvSpPr/>
              <p:nvPr/>
            </p:nvSpPr>
            <p:spPr>
              <a:xfrm rot="5400000">
                <a:off x="6117915" y="2343317"/>
                <a:ext cx="239415" cy="206401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  <p:sp>
            <p:nvSpPr>
              <p:cNvPr id="181" name="等腰三角形 180"/>
              <p:cNvSpPr/>
              <p:nvPr/>
            </p:nvSpPr>
            <p:spPr>
              <a:xfrm rot="5400000">
                <a:off x="6478772" y="2343311"/>
                <a:ext cx="239414" cy="206402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  <p:sp>
            <p:nvSpPr>
              <p:cNvPr id="182" name="等腰三角形 181"/>
              <p:cNvSpPr/>
              <p:nvPr/>
            </p:nvSpPr>
            <p:spPr>
              <a:xfrm rot="5400000">
                <a:off x="6839619" y="2343305"/>
                <a:ext cx="239413" cy="206401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</p:grpSp>
        <p:sp>
          <p:nvSpPr>
            <p:cNvPr id="215" name="任意多边形: 形状 214"/>
            <p:cNvSpPr/>
            <p:nvPr/>
          </p:nvSpPr>
          <p:spPr>
            <a:xfrm>
              <a:off x="4286428" y="4195461"/>
              <a:ext cx="402002" cy="497438"/>
            </a:xfrm>
            <a:custGeom>
              <a:avLst/>
              <a:gdLst>
                <a:gd name="connsiteX0" fmla="*/ 435067 w 435066"/>
                <a:gd name="connsiteY0" fmla="*/ 217551 h 538353"/>
                <a:gd name="connsiteX1" fmla="*/ 396014 w 435066"/>
                <a:gd name="connsiteY1" fmla="*/ 178499 h 538353"/>
                <a:gd name="connsiteX2" fmla="*/ 357057 w 435066"/>
                <a:gd name="connsiteY2" fmla="*/ 216503 h 538353"/>
                <a:gd name="connsiteX3" fmla="*/ 357057 w 435066"/>
                <a:gd name="connsiteY3" fmla="*/ 289274 h 538353"/>
                <a:gd name="connsiteX4" fmla="*/ 357057 w 435066"/>
                <a:gd name="connsiteY4" fmla="*/ 183261 h 538353"/>
                <a:gd name="connsiteX5" fmla="*/ 318005 w 435066"/>
                <a:gd name="connsiteY5" fmla="*/ 144209 h 538353"/>
                <a:gd name="connsiteX6" fmla="*/ 278952 w 435066"/>
                <a:gd name="connsiteY6" fmla="*/ 183261 h 538353"/>
                <a:gd name="connsiteX7" fmla="*/ 278952 w 435066"/>
                <a:gd name="connsiteY7" fmla="*/ 267557 h 538353"/>
                <a:gd name="connsiteX8" fmla="*/ 278952 w 435066"/>
                <a:gd name="connsiteY8" fmla="*/ 151257 h 538353"/>
                <a:gd name="connsiteX9" fmla="*/ 239900 w 435066"/>
                <a:gd name="connsiteY9" fmla="*/ 112204 h 538353"/>
                <a:gd name="connsiteX10" fmla="*/ 200942 w 435066"/>
                <a:gd name="connsiteY10" fmla="*/ 150590 h 538353"/>
                <a:gd name="connsiteX11" fmla="*/ 200942 w 435066"/>
                <a:gd name="connsiteY11" fmla="*/ 252413 h 538353"/>
                <a:gd name="connsiteX12" fmla="*/ 200942 w 435066"/>
                <a:gd name="connsiteY12" fmla="*/ 39053 h 538353"/>
                <a:gd name="connsiteX13" fmla="*/ 161890 w 435066"/>
                <a:gd name="connsiteY13" fmla="*/ 0 h 538353"/>
                <a:gd name="connsiteX14" fmla="*/ 122837 w 435066"/>
                <a:gd name="connsiteY14" fmla="*/ 39053 h 538353"/>
                <a:gd name="connsiteX15" fmla="*/ 122837 w 435066"/>
                <a:gd name="connsiteY15" fmla="*/ 294704 h 538353"/>
                <a:gd name="connsiteX16" fmla="*/ 72069 w 435066"/>
                <a:gd name="connsiteY16" fmla="*/ 243935 h 538353"/>
                <a:gd name="connsiteX17" fmla="*/ 12347 w 435066"/>
                <a:gd name="connsiteY17" fmla="*/ 243935 h 538353"/>
                <a:gd name="connsiteX18" fmla="*/ 12347 w 435066"/>
                <a:gd name="connsiteY18" fmla="*/ 243935 h 538353"/>
                <a:gd name="connsiteX19" fmla="*/ 7871 w 435066"/>
                <a:gd name="connsiteY19" fmla="*/ 298323 h 538353"/>
                <a:gd name="connsiteX20" fmla="*/ 102835 w 435066"/>
                <a:gd name="connsiteY20" fmla="*/ 431292 h 538353"/>
                <a:gd name="connsiteX21" fmla="*/ 270094 w 435066"/>
                <a:gd name="connsiteY21" fmla="*/ 538353 h 538353"/>
                <a:gd name="connsiteX22" fmla="*/ 434210 w 435066"/>
                <a:gd name="connsiteY22" fmla="*/ 338138 h 538353"/>
                <a:gd name="connsiteX23" fmla="*/ 435067 w 435066"/>
                <a:gd name="connsiteY23" fmla="*/ 217551 h 53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5066" h="538353">
                  <a:moveTo>
                    <a:pt x="435067" y="217551"/>
                  </a:moveTo>
                  <a:cubicBezTo>
                    <a:pt x="435067" y="196120"/>
                    <a:pt x="417541" y="178499"/>
                    <a:pt x="396014" y="178499"/>
                  </a:cubicBezTo>
                  <a:cubicBezTo>
                    <a:pt x="374869" y="178499"/>
                    <a:pt x="357629" y="195548"/>
                    <a:pt x="357057" y="216503"/>
                  </a:cubicBezTo>
                  <a:lnTo>
                    <a:pt x="357057" y="289274"/>
                  </a:lnTo>
                  <a:lnTo>
                    <a:pt x="357057" y="183261"/>
                  </a:lnTo>
                  <a:cubicBezTo>
                    <a:pt x="357057" y="161830"/>
                    <a:pt x="339531" y="144209"/>
                    <a:pt x="318005" y="144209"/>
                  </a:cubicBezTo>
                  <a:cubicBezTo>
                    <a:pt x="296573" y="144209"/>
                    <a:pt x="278952" y="161735"/>
                    <a:pt x="278952" y="183261"/>
                  </a:cubicBezTo>
                  <a:lnTo>
                    <a:pt x="278952" y="267557"/>
                  </a:lnTo>
                  <a:lnTo>
                    <a:pt x="278952" y="151257"/>
                  </a:lnTo>
                  <a:cubicBezTo>
                    <a:pt x="278952" y="129826"/>
                    <a:pt x="261426" y="112204"/>
                    <a:pt x="239900" y="112204"/>
                  </a:cubicBezTo>
                  <a:cubicBezTo>
                    <a:pt x="218659" y="112204"/>
                    <a:pt x="201228" y="129445"/>
                    <a:pt x="200942" y="150590"/>
                  </a:cubicBezTo>
                  <a:lnTo>
                    <a:pt x="200942" y="252413"/>
                  </a:lnTo>
                  <a:lnTo>
                    <a:pt x="200942" y="39053"/>
                  </a:lnTo>
                  <a:cubicBezTo>
                    <a:pt x="200942" y="17621"/>
                    <a:pt x="183416" y="0"/>
                    <a:pt x="161890" y="0"/>
                  </a:cubicBezTo>
                  <a:cubicBezTo>
                    <a:pt x="140459" y="0"/>
                    <a:pt x="122837" y="17526"/>
                    <a:pt x="122837" y="39053"/>
                  </a:cubicBezTo>
                  <a:lnTo>
                    <a:pt x="122837" y="294704"/>
                  </a:lnTo>
                  <a:lnTo>
                    <a:pt x="72069" y="243935"/>
                  </a:lnTo>
                  <a:cubicBezTo>
                    <a:pt x="55591" y="227457"/>
                    <a:pt x="28826" y="227457"/>
                    <a:pt x="12347" y="243935"/>
                  </a:cubicBezTo>
                  <a:lnTo>
                    <a:pt x="12347" y="243935"/>
                  </a:lnTo>
                  <a:cubicBezTo>
                    <a:pt x="-2226" y="258509"/>
                    <a:pt x="-4131" y="281559"/>
                    <a:pt x="7871" y="298323"/>
                  </a:cubicBezTo>
                  <a:lnTo>
                    <a:pt x="102835" y="431292"/>
                  </a:lnTo>
                  <a:cubicBezTo>
                    <a:pt x="175320" y="532257"/>
                    <a:pt x="200561" y="538353"/>
                    <a:pt x="270094" y="538353"/>
                  </a:cubicBezTo>
                  <a:cubicBezTo>
                    <a:pt x="410111" y="538353"/>
                    <a:pt x="430781" y="401574"/>
                    <a:pt x="434210" y="338138"/>
                  </a:cubicBezTo>
                  <a:cubicBezTo>
                    <a:pt x="434781" y="335756"/>
                    <a:pt x="435067" y="217551"/>
                    <a:pt x="435067" y="21755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/>
          </p:spPr>
          <p:txBody>
            <a:bodyPr lIns="150205" tIns="75102" rIns="150205" bIns="75102" rtlCol="0" anchor="ctr"/>
            <a:lstStyle/>
            <a:p>
              <a:endParaRPr lang="zh-CN" altLang="en-US" sz="2220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" name="图片 35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143000"/>
            <a:ext cx="12192000" cy="9143999"/>
          </a:xfrm>
          <a:prstGeom prst="rect">
            <a:avLst/>
          </a:prstGeom>
        </p:spPr>
      </p:pic>
      <p:grpSp>
        <p:nvGrpSpPr>
          <p:cNvPr id="5" name="组合 4"/>
          <p:cNvGrpSpPr/>
          <p:nvPr/>
        </p:nvGrpSpPr>
        <p:grpSpPr>
          <a:xfrm>
            <a:off x="499961" y="-86359"/>
            <a:ext cx="5421864" cy="813793"/>
            <a:chOff x="374971" y="1348741"/>
            <a:chExt cx="4066398" cy="610345"/>
          </a:xfrm>
        </p:grpSpPr>
        <p:sp>
          <p:nvSpPr>
            <p:cNvPr id="2" name="平行四边形 1"/>
            <p:cNvSpPr/>
            <p:nvPr/>
          </p:nvSpPr>
          <p:spPr>
            <a:xfrm>
              <a:off x="765467" y="1589456"/>
              <a:ext cx="3471809" cy="203685"/>
            </a:xfrm>
            <a:prstGeom prst="parallelogram">
              <a:avLst>
                <a:gd name="adj" fmla="val 65000"/>
              </a:avLst>
            </a:pr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/>
            </a:p>
          </p:txBody>
        </p:sp>
        <p:sp>
          <p:nvSpPr>
            <p:cNvPr id="8" name="平行四边形 7"/>
            <p:cNvSpPr/>
            <p:nvPr/>
          </p:nvSpPr>
          <p:spPr>
            <a:xfrm>
              <a:off x="843673" y="1830061"/>
              <a:ext cx="702416" cy="53977"/>
            </a:xfrm>
            <a:prstGeom prst="parallelogram">
              <a:avLst>
                <a:gd name="adj" fmla="val 65000"/>
              </a:avLst>
            </a:pr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/>
            </a:p>
          </p:txBody>
        </p:sp>
        <p:sp>
          <p:nvSpPr>
            <p:cNvPr id="15" name="矩形: 单圆角 14"/>
            <p:cNvSpPr/>
            <p:nvPr/>
          </p:nvSpPr>
          <p:spPr>
            <a:xfrm>
              <a:off x="928822" y="1348741"/>
              <a:ext cx="3048246" cy="433199"/>
            </a:xfrm>
            <a:prstGeom prst="round1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2">
                    <a:alpha val="92000"/>
                  </a:schemeClr>
                </a:gs>
                <a:gs pos="100000">
                  <a:schemeClr val="accent2">
                    <a:alpha val="21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/>
            </a:p>
          </p:txBody>
        </p:sp>
        <p:sp>
          <p:nvSpPr>
            <p:cNvPr id="6" name="文本框 5"/>
            <p:cNvSpPr txBox="1"/>
            <p:nvPr/>
          </p:nvSpPr>
          <p:spPr>
            <a:xfrm>
              <a:off x="1569394" y="1387066"/>
              <a:ext cx="1051560" cy="3452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rPr>
                <a:t>夯牛介绍</a:t>
              </a:r>
              <a:endParaRPr lang="zh-CN" sz="2400" dirty="0">
                <a:solidFill>
                  <a:schemeClr val="bg1"/>
                </a:solidFill>
                <a:effectLst>
                  <a:outerShdw blurRad="139700" dist="38100" dir="2700000" algn="tl">
                    <a:schemeClr val="accent3">
                      <a:alpha val="37000"/>
                    </a:schemeClr>
                  </a:outerShdw>
                </a:effectLst>
                <a:latin typeface="+mj-ea"/>
                <a:ea typeface="+mj-ea"/>
              </a:endParaRPr>
            </a:p>
          </p:txBody>
        </p:sp>
        <p:grpSp>
          <p:nvGrpSpPr>
            <p:cNvPr id="10" name="组合 9"/>
            <p:cNvGrpSpPr/>
            <p:nvPr/>
          </p:nvGrpSpPr>
          <p:grpSpPr>
            <a:xfrm rot="1113091">
              <a:off x="374971" y="1456602"/>
              <a:ext cx="923366" cy="502484"/>
              <a:chOff x="11902430" y="1196340"/>
              <a:chExt cx="1638299" cy="891540"/>
            </a:xfrm>
          </p:grpSpPr>
          <p:sp>
            <p:nvSpPr>
              <p:cNvPr id="11" name="椭圆 10"/>
              <p:cNvSpPr/>
              <p:nvPr/>
            </p:nvSpPr>
            <p:spPr>
              <a:xfrm>
                <a:off x="12260572" y="1196340"/>
                <a:ext cx="891539" cy="89154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1"/>
                  </a:gs>
                  <a:gs pos="87000">
                    <a:schemeClr val="accent2"/>
                  </a:gs>
                </a:gsLst>
                <a:lin ang="189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12" name="弧形 11"/>
              <p:cNvSpPr/>
              <p:nvPr/>
            </p:nvSpPr>
            <p:spPr>
              <a:xfrm rot="17552355">
                <a:off x="12443450" y="800100"/>
                <a:ext cx="556260" cy="1638299"/>
              </a:xfrm>
              <a:prstGeom prst="arc">
                <a:avLst>
                  <a:gd name="adj1" fmla="val 3314451"/>
                  <a:gd name="adj2" fmla="val 18290583"/>
                </a:avLst>
              </a:prstGeom>
              <a:noFill/>
              <a:ln w="6350" cap="rnd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dirty="0"/>
              </a:p>
            </p:txBody>
          </p:sp>
          <p:sp>
            <p:nvSpPr>
              <p:cNvPr id="13" name="椭圆 12"/>
              <p:cNvSpPr/>
              <p:nvPr/>
            </p:nvSpPr>
            <p:spPr>
              <a:xfrm>
                <a:off x="12021017" y="1483994"/>
                <a:ext cx="152400" cy="1524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14" name="弧形 13"/>
              <p:cNvSpPr/>
              <p:nvPr/>
            </p:nvSpPr>
            <p:spPr>
              <a:xfrm rot="15436240">
                <a:off x="12537107" y="1025994"/>
                <a:ext cx="337958" cy="1343360"/>
              </a:xfrm>
              <a:prstGeom prst="arc">
                <a:avLst>
                  <a:gd name="adj1" fmla="val 4514995"/>
                  <a:gd name="adj2" fmla="val 17206491"/>
                </a:avLst>
              </a:prstGeom>
              <a:noFill/>
              <a:ln w="6350" cap="rnd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</p:grpSp>
        <p:grpSp>
          <p:nvGrpSpPr>
            <p:cNvPr id="94" name="组合 93"/>
            <p:cNvGrpSpPr/>
            <p:nvPr/>
          </p:nvGrpSpPr>
          <p:grpSpPr>
            <a:xfrm>
              <a:off x="3953157" y="1442019"/>
              <a:ext cx="488212" cy="254374"/>
              <a:chOff x="4942548" y="-2746784"/>
              <a:chExt cx="1130214" cy="588875"/>
            </a:xfrm>
            <a:gradFill>
              <a:gsLst>
                <a:gs pos="10000">
                  <a:schemeClr val="bg1"/>
                </a:gs>
                <a:gs pos="99000">
                  <a:schemeClr val="bg1">
                    <a:alpha val="0"/>
                  </a:schemeClr>
                </a:gs>
              </a:gsLst>
              <a:lin ang="2700000" scaled="1"/>
            </a:gradFill>
          </p:grpSpPr>
          <p:grpSp>
            <p:nvGrpSpPr>
              <p:cNvPr id="62" name="组合 61"/>
              <p:cNvGrpSpPr/>
              <p:nvPr/>
            </p:nvGrpSpPr>
            <p:grpSpPr>
              <a:xfrm>
                <a:off x="4942548" y="-2746780"/>
                <a:ext cx="88805" cy="588871"/>
                <a:chOff x="4942548" y="-2737255"/>
                <a:chExt cx="88805" cy="588871"/>
              </a:xfrm>
              <a:grpFill/>
            </p:grpSpPr>
            <p:sp>
              <p:nvSpPr>
                <p:cNvPr id="16" name="椭圆 15"/>
                <p:cNvSpPr/>
                <p:nvPr/>
              </p:nvSpPr>
              <p:spPr>
                <a:xfrm flipV="1">
                  <a:off x="4942549" y="-2737255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59" name="椭圆 58"/>
                <p:cNvSpPr/>
                <p:nvPr/>
              </p:nvSpPr>
              <p:spPr>
                <a:xfrm flipV="1">
                  <a:off x="4942551" y="-2570566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0" name="椭圆 59"/>
                <p:cNvSpPr/>
                <p:nvPr/>
              </p:nvSpPr>
              <p:spPr>
                <a:xfrm flipV="1">
                  <a:off x="4942549" y="-240387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1" name="椭圆 60"/>
                <p:cNvSpPr/>
                <p:nvPr/>
              </p:nvSpPr>
              <p:spPr>
                <a:xfrm flipV="1">
                  <a:off x="4942548" y="-223718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63" name="组合 62"/>
              <p:cNvGrpSpPr/>
              <p:nvPr/>
            </p:nvGrpSpPr>
            <p:grpSpPr>
              <a:xfrm>
                <a:off x="5114002" y="-2746780"/>
                <a:ext cx="88803" cy="588871"/>
                <a:chOff x="4942552" y="-2737255"/>
                <a:chExt cx="88803" cy="588871"/>
              </a:xfrm>
              <a:grpFill/>
            </p:grpSpPr>
            <p:sp>
              <p:nvSpPr>
                <p:cNvPr id="64" name="椭圆 63"/>
                <p:cNvSpPr/>
                <p:nvPr/>
              </p:nvSpPr>
              <p:spPr>
                <a:xfrm flipV="1">
                  <a:off x="4942552" y="-2737255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5" name="椭圆 64"/>
                <p:cNvSpPr/>
                <p:nvPr/>
              </p:nvSpPr>
              <p:spPr>
                <a:xfrm flipV="1">
                  <a:off x="4942552" y="-2570566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6" name="椭圆 65"/>
                <p:cNvSpPr/>
                <p:nvPr/>
              </p:nvSpPr>
              <p:spPr>
                <a:xfrm flipV="1">
                  <a:off x="4942552" y="-2403878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7" name="椭圆 66"/>
                <p:cNvSpPr/>
                <p:nvPr/>
              </p:nvSpPr>
              <p:spPr>
                <a:xfrm flipV="1">
                  <a:off x="4942552" y="-2237188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68" name="组合 67"/>
              <p:cNvGrpSpPr/>
              <p:nvPr/>
            </p:nvGrpSpPr>
            <p:grpSpPr>
              <a:xfrm>
                <a:off x="5285451" y="-2746780"/>
                <a:ext cx="88805" cy="588871"/>
                <a:chOff x="4942551" y="-2737255"/>
                <a:chExt cx="88805" cy="588871"/>
              </a:xfrm>
              <a:grpFill/>
            </p:grpSpPr>
            <p:sp>
              <p:nvSpPr>
                <p:cNvPr id="69" name="椭圆 68"/>
                <p:cNvSpPr/>
                <p:nvPr/>
              </p:nvSpPr>
              <p:spPr>
                <a:xfrm flipV="1">
                  <a:off x="4942551" y="-2737255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0" name="椭圆 69"/>
                <p:cNvSpPr/>
                <p:nvPr/>
              </p:nvSpPr>
              <p:spPr>
                <a:xfrm flipV="1">
                  <a:off x="4942552" y="-2570566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1" name="椭圆 70"/>
                <p:cNvSpPr/>
                <p:nvPr/>
              </p:nvSpPr>
              <p:spPr>
                <a:xfrm flipV="1">
                  <a:off x="4942552" y="-240387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2" name="椭圆 71"/>
                <p:cNvSpPr/>
                <p:nvPr/>
              </p:nvSpPr>
              <p:spPr>
                <a:xfrm flipV="1">
                  <a:off x="4942552" y="-223718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73" name="组合 72"/>
              <p:cNvGrpSpPr/>
              <p:nvPr/>
            </p:nvGrpSpPr>
            <p:grpSpPr>
              <a:xfrm>
                <a:off x="5456904" y="-2746780"/>
                <a:ext cx="88804" cy="588871"/>
                <a:chOff x="4942554" y="-2737255"/>
                <a:chExt cx="88804" cy="588871"/>
              </a:xfrm>
              <a:grpFill/>
            </p:grpSpPr>
            <p:sp>
              <p:nvSpPr>
                <p:cNvPr id="74" name="椭圆 73"/>
                <p:cNvSpPr/>
                <p:nvPr/>
              </p:nvSpPr>
              <p:spPr>
                <a:xfrm flipV="1">
                  <a:off x="4942554" y="-2737255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5" name="椭圆 74"/>
                <p:cNvSpPr/>
                <p:nvPr/>
              </p:nvSpPr>
              <p:spPr>
                <a:xfrm flipV="1">
                  <a:off x="4942554" y="-2570566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6" name="椭圆 75"/>
                <p:cNvSpPr/>
                <p:nvPr/>
              </p:nvSpPr>
              <p:spPr>
                <a:xfrm flipV="1">
                  <a:off x="4942554" y="-240387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7" name="椭圆 76"/>
                <p:cNvSpPr/>
                <p:nvPr/>
              </p:nvSpPr>
              <p:spPr>
                <a:xfrm flipV="1">
                  <a:off x="4942554" y="-2237188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78" name="组合 77"/>
              <p:cNvGrpSpPr/>
              <p:nvPr/>
            </p:nvGrpSpPr>
            <p:grpSpPr>
              <a:xfrm>
                <a:off x="5628353" y="-2746780"/>
                <a:ext cx="88805" cy="588870"/>
                <a:chOff x="4942553" y="-2737255"/>
                <a:chExt cx="88805" cy="588870"/>
              </a:xfrm>
              <a:grpFill/>
            </p:grpSpPr>
            <p:sp>
              <p:nvSpPr>
                <p:cNvPr id="79" name="椭圆 78"/>
                <p:cNvSpPr/>
                <p:nvPr/>
              </p:nvSpPr>
              <p:spPr>
                <a:xfrm flipV="1">
                  <a:off x="4942554" y="-2737255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0" name="椭圆 79"/>
                <p:cNvSpPr/>
                <p:nvPr/>
              </p:nvSpPr>
              <p:spPr>
                <a:xfrm flipV="1">
                  <a:off x="4942553" y="-2570566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1" name="椭圆 80"/>
                <p:cNvSpPr/>
                <p:nvPr/>
              </p:nvSpPr>
              <p:spPr>
                <a:xfrm flipV="1">
                  <a:off x="4942553" y="-2403877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2" name="椭圆 81"/>
                <p:cNvSpPr/>
                <p:nvPr/>
              </p:nvSpPr>
              <p:spPr>
                <a:xfrm flipV="1">
                  <a:off x="4942553" y="-2237189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83" name="组合 82"/>
              <p:cNvGrpSpPr/>
              <p:nvPr/>
            </p:nvGrpSpPr>
            <p:grpSpPr>
              <a:xfrm>
                <a:off x="5799806" y="-2746781"/>
                <a:ext cx="88804" cy="588872"/>
                <a:chOff x="4942556" y="-2737256"/>
                <a:chExt cx="88804" cy="588872"/>
              </a:xfrm>
              <a:grpFill/>
            </p:grpSpPr>
            <p:sp>
              <p:nvSpPr>
                <p:cNvPr id="84" name="椭圆 83"/>
                <p:cNvSpPr/>
                <p:nvPr/>
              </p:nvSpPr>
              <p:spPr>
                <a:xfrm flipV="1">
                  <a:off x="4942556" y="-2737256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5" name="椭圆 84"/>
                <p:cNvSpPr/>
                <p:nvPr/>
              </p:nvSpPr>
              <p:spPr>
                <a:xfrm flipV="1">
                  <a:off x="4942556" y="-2570567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6" name="椭圆 85"/>
                <p:cNvSpPr/>
                <p:nvPr/>
              </p:nvSpPr>
              <p:spPr>
                <a:xfrm flipV="1">
                  <a:off x="4942556" y="-2403877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7" name="椭圆 86"/>
                <p:cNvSpPr/>
                <p:nvPr/>
              </p:nvSpPr>
              <p:spPr>
                <a:xfrm flipV="1">
                  <a:off x="4942556" y="-2237187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89" name="组合 88"/>
              <p:cNvGrpSpPr/>
              <p:nvPr/>
            </p:nvGrpSpPr>
            <p:grpSpPr>
              <a:xfrm>
                <a:off x="5983957" y="-2746784"/>
                <a:ext cx="88805" cy="588871"/>
                <a:chOff x="4942557" y="-2737259"/>
                <a:chExt cx="88805" cy="588871"/>
              </a:xfrm>
              <a:grpFill/>
            </p:grpSpPr>
            <p:sp>
              <p:nvSpPr>
                <p:cNvPr id="90" name="椭圆 89"/>
                <p:cNvSpPr/>
                <p:nvPr/>
              </p:nvSpPr>
              <p:spPr>
                <a:xfrm flipV="1">
                  <a:off x="4942557" y="-2737259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91" name="椭圆 90"/>
                <p:cNvSpPr/>
                <p:nvPr/>
              </p:nvSpPr>
              <p:spPr>
                <a:xfrm flipV="1">
                  <a:off x="4942557" y="-2570570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92" name="椭圆 91"/>
                <p:cNvSpPr/>
                <p:nvPr/>
              </p:nvSpPr>
              <p:spPr>
                <a:xfrm flipV="1">
                  <a:off x="4942560" y="-2403882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93" name="椭圆 92"/>
                <p:cNvSpPr/>
                <p:nvPr/>
              </p:nvSpPr>
              <p:spPr>
                <a:xfrm flipV="1">
                  <a:off x="4942557" y="-2237192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</p:grpSp>
      </p:grpSp>
      <p:sp>
        <p:nvSpPr>
          <p:cNvPr id="29" name="矩形 28"/>
          <p:cNvSpPr/>
          <p:nvPr/>
        </p:nvSpPr>
        <p:spPr>
          <a:xfrm>
            <a:off x="518373" y="1450217"/>
            <a:ext cx="1814800" cy="269471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1" name="矩形 350"/>
          <p:cNvSpPr/>
          <p:nvPr/>
        </p:nvSpPr>
        <p:spPr>
          <a:xfrm>
            <a:off x="331047" y="4145280"/>
            <a:ext cx="3520440" cy="150622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2" name="矩形 351"/>
          <p:cNvSpPr/>
          <p:nvPr/>
        </p:nvSpPr>
        <p:spPr>
          <a:xfrm>
            <a:off x="1374204" y="2149807"/>
            <a:ext cx="1814800" cy="2466944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alpha val="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3" name="矩形 352"/>
          <p:cNvSpPr/>
          <p:nvPr/>
        </p:nvSpPr>
        <p:spPr>
          <a:xfrm>
            <a:off x="2332347" y="1798560"/>
            <a:ext cx="1397100" cy="2817896"/>
          </a:xfrm>
          <a:prstGeom prst="rect">
            <a:avLst/>
          </a:prstGeom>
          <a:gradFill flip="none" rotWithShape="1">
            <a:gsLst>
              <a:gs pos="0">
                <a:schemeClr val="accent2"/>
              </a:gs>
              <a:gs pos="100000">
                <a:schemeClr val="accent2">
                  <a:alpha val="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7" name="文本框 176"/>
          <p:cNvSpPr txBox="1"/>
          <p:nvPr/>
        </p:nvSpPr>
        <p:spPr>
          <a:xfrm>
            <a:off x="4207087" y="1297940"/>
            <a:ext cx="7531100" cy="592455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indent="457200" fontAlgn="auto">
              <a:lnSpc>
                <a:spcPct val="150000"/>
              </a:lnSpc>
            </a:pP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河南夯牛科技有限公司成立于</a:t>
            </a:r>
            <a:r>
              <a:rPr lang="en-US" alt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2021</a:t>
            </a: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年，是私域企业数字化转型专家，致力于为企业提供全渠道、一站式、多元化、数字转型的解决方案。</a:t>
            </a:r>
            <a:r>
              <a:rPr lang="en-US" alt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 </a:t>
            </a:r>
            <a:endParaRPr lang="en-US" altLang="zh-CN" sz="2135" b="1" spc="30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</a:endParaRPr>
          </a:p>
          <a:p>
            <a:pPr indent="457200" fontAlgn="auto">
              <a:lnSpc>
                <a:spcPct val="150000"/>
              </a:lnSpc>
            </a:pP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夯牛</a:t>
            </a:r>
            <a:r>
              <a:rPr lang="en-US" alt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CRM</a:t>
            </a: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是夯牛科技旗下的产品品牌，夯牛以</a:t>
            </a:r>
            <a:r>
              <a:rPr lang="en-US" alt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CRM</a:t>
            </a: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为核心，形成包括</a:t>
            </a:r>
            <a:r>
              <a:rPr lang="en-US" alt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WMS</a:t>
            </a: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</a:t>
            </a:r>
            <a:r>
              <a:rPr lang="en-US" alt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BI</a:t>
            </a: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、门店零售等在内的产品矩阵，服务电商企业与线下实体等零售业务的企业。</a:t>
            </a:r>
            <a:endParaRPr lang="zh-CN" altLang="en-US" sz="2135" b="1" spc="30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</a:endParaRPr>
          </a:p>
          <a:p>
            <a:pPr indent="457200" fontAlgn="auto">
              <a:lnSpc>
                <a:spcPct val="150000"/>
              </a:lnSpc>
            </a:pP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截止目前，夯牛科技已累计服务数十家企业用户，服务企业包括：远明老酒、永辉电商、中州高科、梦尔达电商等私域龙头企业</a:t>
            </a:r>
            <a:r>
              <a:rPr lang="zh-CN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，</a:t>
            </a:r>
            <a:r>
              <a:rPr lang="zh-CN" altLang="en-US" sz="2135" b="1" spc="3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夯牛科技未来将不断升级数字化产品和服务体验，帮助更多的企业实现降本增效，提升数字竞争力。</a:t>
            </a:r>
            <a:endParaRPr lang="zh-CN" altLang="en-US" sz="2135" b="1" spc="300" dirty="0">
              <a:solidFill>
                <a:schemeClr val="bg1"/>
              </a:solidFill>
              <a:effectLst>
                <a:outerShdw blurRad="50800" dist="38100" dir="5400000" algn="t" rotWithShape="0">
                  <a:schemeClr val="accent4">
                    <a:alpha val="40000"/>
                  </a:schemeClr>
                </a:outerShdw>
              </a:effectLst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" name="图片 35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143000"/>
            <a:ext cx="12192000" cy="9143999"/>
          </a:xfrm>
          <a:prstGeom prst="rect">
            <a:avLst/>
          </a:prstGeom>
        </p:spPr>
      </p:pic>
      <p:grpSp>
        <p:nvGrpSpPr>
          <p:cNvPr id="5" name="组合 4"/>
          <p:cNvGrpSpPr/>
          <p:nvPr/>
        </p:nvGrpSpPr>
        <p:grpSpPr>
          <a:xfrm>
            <a:off x="499961" y="-86359"/>
            <a:ext cx="5421864" cy="813793"/>
            <a:chOff x="374971" y="1348741"/>
            <a:chExt cx="4066398" cy="610345"/>
          </a:xfrm>
        </p:grpSpPr>
        <p:sp>
          <p:nvSpPr>
            <p:cNvPr id="2" name="平行四边形 1"/>
            <p:cNvSpPr/>
            <p:nvPr/>
          </p:nvSpPr>
          <p:spPr>
            <a:xfrm>
              <a:off x="765467" y="1589456"/>
              <a:ext cx="3471809" cy="203685"/>
            </a:xfrm>
            <a:prstGeom prst="parallelogram">
              <a:avLst>
                <a:gd name="adj" fmla="val 65000"/>
              </a:avLst>
            </a:pr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/>
            </a:p>
          </p:txBody>
        </p:sp>
        <p:sp>
          <p:nvSpPr>
            <p:cNvPr id="8" name="平行四边形 7"/>
            <p:cNvSpPr/>
            <p:nvPr/>
          </p:nvSpPr>
          <p:spPr>
            <a:xfrm>
              <a:off x="843673" y="1830061"/>
              <a:ext cx="702416" cy="53977"/>
            </a:xfrm>
            <a:prstGeom prst="parallelogram">
              <a:avLst>
                <a:gd name="adj" fmla="val 65000"/>
              </a:avLst>
            </a:pr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/>
            </a:p>
          </p:txBody>
        </p:sp>
        <p:sp>
          <p:nvSpPr>
            <p:cNvPr id="15" name="矩形: 单圆角 14"/>
            <p:cNvSpPr/>
            <p:nvPr/>
          </p:nvSpPr>
          <p:spPr>
            <a:xfrm>
              <a:off x="928822" y="1348741"/>
              <a:ext cx="3048246" cy="433199"/>
            </a:xfrm>
            <a:prstGeom prst="round1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2">
                    <a:alpha val="92000"/>
                  </a:schemeClr>
                </a:gs>
                <a:gs pos="100000">
                  <a:schemeClr val="accent2">
                    <a:alpha val="21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/>
            </a:p>
          </p:txBody>
        </p:sp>
        <p:sp>
          <p:nvSpPr>
            <p:cNvPr id="6" name="文本框 5"/>
            <p:cNvSpPr txBox="1"/>
            <p:nvPr/>
          </p:nvSpPr>
          <p:spPr>
            <a:xfrm>
              <a:off x="1569394" y="1387066"/>
              <a:ext cx="1051560" cy="3452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rPr>
                <a:t>自我介绍</a:t>
              </a:r>
              <a:endParaRPr lang="zh-CN" sz="2400" dirty="0">
                <a:solidFill>
                  <a:schemeClr val="bg1"/>
                </a:solidFill>
                <a:effectLst>
                  <a:outerShdw blurRad="139700" dist="38100" dir="2700000" algn="tl">
                    <a:schemeClr val="accent3">
                      <a:alpha val="37000"/>
                    </a:schemeClr>
                  </a:outerShdw>
                </a:effectLst>
                <a:latin typeface="+mj-ea"/>
                <a:ea typeface="+mj-ea"/>
              </a:endParaRPr>
            </a:p>
          </p:txBody>
        </p:sp>
        <p:grpSp>
          <p:nvGrpSpPr>
            <p:cNvPr id="10" name="组合 9"/>
            <p:cNvGrpSpPr/>
            <p:nvPr/>
          </p:nvGrpSpPr>
          <p:grpSpPr>
            <a:xfrm rot="1113091">
              <a:off x="374971" y="1456602"/>
              <a:ext cx="923366" cy="502484"/>
              <a:chOff x="11902430" y="1196340"/>
              <a:chExt cx="1638299" cy="891540"/>
            </a:xfrm>
          </p:grpSpPr>
          <p:sp>
            <p:nvSpPr>
              <p:cNvPr id="11" name="椭圆 10"/>
              <p:cNvSpPr/>
              <p:nvPr/>
            </p:nvSpPr>
            <p:spPr>
              <a:xfrm>
                <a:off x="12260572" y="1196340"/>
                <a:ext cx="891539" cy="89154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1"/>
                  </a:gs>
                  <a:gs pos="87000">
                    <a:schemeClr val="accent2"/>
                  </a:gs>
                </a:gsLst>
                <a:lin ang="189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12" name="弧形 11"/>
              <p:cNvSpPr/>
              <p:nvPr/>
            </p:nvSpPr>
            <p:spPr>
              <a:xfrm rot="17552355">
                <a:off x="12443450" y="800100"/>
                <a:ext cx="556260" cy="1638299"/>
              </a:xfrm>
              <a:prstGeom prst="arc">
                <a:avLst>
                  <a:gd name="adj1" fmla="val 3314451"/>
                  <a:gd name="adj2" fmla="val 18290583"/>
                </a:avLst>
              </a:prstGeom>
              <a:noFill/>
              <a:ln w="6350" cap="rnd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 dirty="0"/>
              </a:p>
            </p:txBody>
          </p:sp>
          <p:sp>
            <p:nvSpPr>
              <p:cNvPr id="13" name="椭圆 12"/>
              <p:cNvSpPr/>
              <p:nvPr/>
            </p:nvSpPr>
            <p:spPr>
              <a:xfrm>
                <a:off x="12021017" y="1483994"/>
                <a:ext cx="152400" cy="1524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14" name="弧形 13"/>
              <p:cNvSpPr/>
              <p:nvPr/>
            </p:nvSpPr>
            <p:spPr>
              <a:xfrm rot="15436240">
                <a:off x="12537107" y="1025994"/>
                <a:ext cx="337958" cy="1343360"/>
              </a:xfrm>
              <a:prstGeom prst="arc">
                <a:avLst>
                  <a:gd name="adj1" fmla="val 4514995"/>
                  <a:gd name="adj2" fmla="val 17206491"/>
                </a:avLst>
              </a:prstGeom>
              <a:noFill/>
              <a:ln w="6350" cap="rnd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</p:grpSp>
        <p:grpSp>
          <p:nvGrpSpPr>
            <p:cNvPr id="94" name="组合 93"/>
            <p:cNvGrpSpPr/>
            <p:nvPr/>
          </p:nvGrpSpPr>
          <p:grpSpPr>
            <a:xfrm>
              <a:off x="3953157" y="1442019"/>
              <a:ext cx="488212" cy="254374"/>
              <a:chOff x="4942548" y="-2746784"/>
              <a:chExt cx="1130214" cy="588875"/>
            </a:xfrm>
            <a:gradFill>
              <a:gsLst>
                <a:gs pos="10000">
                  <a:schemeClr val="bg1"/>
                </a:gs>
                <a:gs pos="99000">
                  <a:schemeClr val="bg1">
                    <a:alpha val="0"/>
                  </a:schemeClr>
                </a:gs>
              </a:gsLst>
              <a:lin ang="2700000" scaled="1"/>
            </a:gradFill>
          </p:grpSpPr>
          <p:grpSp>
            <p:nvGrpSpPr>
              <p:cNvPr id="62" name="组合 61"/>
              <p:cNvGrpSpPr/>
              <p:nvPr/>
            </p:nvGrpSpPr>
            <p:grpSpPr>
              <a:xfrm>
                <a:off x="4942548" y="-2746780"/>
                <a:ext cx="88805" cy="588871"/>
                <a:chOff x="4942548" y="-2737255"/>
                <a:chExt cx="88805" cy="588871"/>
              </a:xfrm>
              <a:grpFill/>
            </p:grpSpPr>
            <p:sp>
              <p:nvSpPr>
                <p:cNvPr id="16" name="椭圆 15"/>
                <p:cNvSpPr/>
                <p:nvPr/>
              </p:nvSpPr>
              <p:spPr>
                <a:xfrm flipV="1">
                  <a:off x="4942549" y="-2737255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59" name="椭圆 58"/>
                <p:cNvSpPr/>
                <p:nvPr/>
              </p:nvSpPr>
              <p:spPr>
                <a:xfrm flipV="1">
                  <a:off x="4942551" y="-2570566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0" name="椭圆 59"/>
                <p:cNvSpPr/>
                <p:nvPr/>
              </p:nvSpPr>
              <p:spPr>
                <a:xfrm flipV="1">
                  <a:off x="4942549" y="-240387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1" name="椭圆 60"/>
                <p:cNvSpPr/>
                <p:nvPr/>
              </p:nvSpPr>
              <p:spPr>
                <a:xfrm flipV="1">
                  <a:off x="4942548" y="-223718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63" name="组合 62"/>
              <p:cNvGrpSpPr/>
              <p:nvPr/>
            </p:nvGrpSpPr>
            <p:grpSpPr>
              <a:xfrm>
                <a:off x="5114002" y="-2746780"/>
                <a:ext cx="88803" cy="588871"/>
                <a:chOff x="4942552" y="-2737255"/>
                <a:chExt cx="88803" cy="588871"/>
              </a:xfrm>
              <a:grpFill/>
            </p:grpSpPr>
            <p:sp>
              <p:nvSpPr>
                <p:cNvPr id="64" name="椭圆 63"/>
                <p:cNvSpPr/>
                <p:nvPr/>
              </p:nvSpPr>
              <p:spPr>
                <a:xfrm flipV="1">
                  <a:off x="4942552" y="-2737255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5" name="椭圆 64"/>
                <p:cNvSpPr/>
                <p:nvPr/>
              </p:nvSpPr>
              <p:spPr>
                <a:xfrm flipV="1">
                  <a:off x="4942552" y="-2570566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6" name="椭圆 65"/>
                <p:cNvSpPr/>
                <p:nvPr/>
              </p:nvSpPr>
              <p:spPr>
                <a:xfrm flipV="1">
                  <a:off x="4942552" y="-2403878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67" name="椭圆 66"/>
                <p:cNvSpPr/>
                <p:nvPr/>
              </p:nvSpPr>
              <p:spPr>
                <a:xfrm flipV="1">
                  <a:off x="4942552" y="-2237188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68" name="组合 67"/>
              <p:cNvGrpSpPr/>
              <p:nvPr/>
            </p:nvGrpSpPr>
            <p:grpSpPr>
              <a:xfrm>
                <a:off x="5285451" y="-2746780"/>
                <a:ext cx="88805" cy="588871"/>
                <a:chOff x="4942551" y="-2737255"/>
                <a:chExt cx="88805" cy="588871"/>
              </a:xfrm>
              <a:grpFill/>
            </p:grpSpPr>
            <p:sp>
              <p:nvSpPr>
                <p:cNvPr id="69" name="椭圆 68"/>
                <p:cNvSpPr/>
                <p:nvPr/>
              </p:nvSpPr>
              <p:spPr>
                <a:xfrm flipV="1">
                  <a:off x="4942551" y="-2737255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0" name="椭圆 69"/>
                <p:cNvSpPr/>
                <p:nvPr/>
              </p:nvSpPr>
              <p:spPr>
                <a:xfrm flipV="1">
                  <a:off x="4942552" y="-2570566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1" name="椭圆 70"/>
                <p:cNvSpPr/>
                <p:nvPr/>
              </p:nvSpPr>
              <p:spPr>
                <a:xfrm flipV="1">
                  <a:off x="4942552" y="-240387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2" name="椭圆 71"/>
                <p:cNvSpPr/>
                <p:nvPr/>
              </p:nvSpPr>
              <p:spPr>
                <a:xfrm flipV="1">
                  <a:off x="4942552" y="-223718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73" name="组合 72"/>
              <p:cNvGrpSpPr/>
              <p:nvPr/>
            </p:nvGrpSpPr>
            <p:grpSpPr>
              <a:xfrm>
                <a:off x="5456904" y="-2746780"/>
                <a:ext cx="88804" cy="588871"/>
                <a:chOff x="4942554" y="-2737255"/>
                <a:chExt cx="88804" cy="588871"/>
              </a:xfrm>
              <a:grpFill/>
            </p:grpSpPr>
            <p:sp>
              <p:nvSpPr>
                <p:cNvPr id="74" name="椭圆 73"/>
                <p:cNvSpPr/>
                <p:nvPr/>
              </p:nvSpPr>
              <p:spPr>
                <a:xfrm flipV="1">
                  <a:off x="4942554" y="-2737255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5" name="椭圆 74"/>
                <p:cNvSpPr/>
                <p:nvPr/>
              </p:nvSpPr>
              <p:spPr>
                <a:xfrm flipV="1">
                  <a:off x="4942554" y="-2570566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6" name="椭圆 75"/>
                <p:cNvSpPr/>
                <p:nvPr/>
              </p:nvSpPr>
              <p:spPr>
                <a:xfrm flipV="1">
                  <a:off x="4942554" y="-2403878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77" name="椭圆 76"/>
                <p:cNvSpPr/>
                <p:nvPr/>
              </p:nvSpPr>
              <p:spPr>
                <a:xfrm flipV="1">
                  <a:off x="4942554" y="-2237188"/>
                  <a:ext cx="88803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78" name="组合 77"/>
              <p:cNvGrpSpPr/>
              <p:nvPr/>
            </p:nvGrpSpPr>
            <p:grpSpPr>
              <a:xfrm>
                <a:off x="5628353" y="-2746780"/>
                <a:ext cx="88805" cy="588870"/>
                <a:chOff x="4942553" y="-2737255"/>
                <a:chExt cx="88805" cy="588870"/>
              </a:xfrm>
              <a:grpFill/>
            </p:grpSpPr>
            <p:sp>
              <p:nvSpPr>
                <p:cNvPr id="79" name="椭圆 78"/>
                <p:cNvSpPr/>
                <p:nvPr/>
              </p:nvSpPr>
              <p:spPr>
                <a:xfrm flipV="1">
                  <a:off x="4942554" y="-2737255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0" name="椭圆 79"/>
                <p:cNvSpPr/>
                <p:nvPr/>
              </p:nvSpPr>
              <p:spPr>
                <a:xfrm flipV="1">
                  <a:off x="4942553" y="-2570566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1" name="椭圆 80"/>
                <p:cNvSpPr/>
                <p:nvPr/>
              </p:nvSpPr>
              <p:spPr>
                <a:xfrm flipV="1">
                  <a:off x="4942553" y="-2403877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2" name="椭圆 81"/>
                <p:cNvSpPr/>
                <p:nvPr/>
              </p:nvSpPr>
              <p:spPr>
                <a:xfrm flipV="1">
                  <a:off x="4942553" y="-2237189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83" name="组合 82"/>
              <p:cNvGrpSpPr/>
              <p:nvPr/>
            </p:nvGrpSpPr>
            <p:grpSpPr>
              <a:xfrm>
                <a:off x="5799806" y="-2746781"/>
                <a:ext cx="88804" cy="588872"/>
                <a:chOff x="4942556" y="-2737256"/>
                <a:chExt cx="88804" cy="588872"/>
              </a:xfrm>
              <a:grpFill/>
            </p:grpSpPr>
            <p:sp>
              <p:nvSpPr>
                <p:cNvPr id="84" name="椭圆 83"/>
                <p:cNvSpPr/>
                <p:nvPr/>
              </p:nvSpPr>
              <p:spPr>
                <a:xfrm flipV="1">
                  <a:off x="4942556" y="-2737256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5" name="椭圆 84"/>
                <p:cNvSpPr/>
                <p:nvPr/>
              </p:nvSpPr>
              <p:spPr>
                <a:xfrm flipV="1">
                  <a:off x="4942556" y="-2570567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6" name="椭圆 85"/>
                <p:cNvSpPr/>
                <p:nvPr/>
              </p:nvSpPr>
              <p:spPr>
                <a:xfrm flipV="1">
                  <a:off x="4942556" y="-2403877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87" name="椭圆 86"/>
                <p:cNvSpPr/>
                <p:nvPr/>
              </p:nvSpPr>
              <p:spPr>
                <a:xfrm flipV="1">
                  <a:off x="4942556" y="-2237187"/>
                  <a:ext cx="88804" cy="88803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89" name="组合 88"/>
              <p:cNvGrpSpPr/>
              <p:nvPr/>
            </p:nvGrpSpPr>
            <p:grpSpPr>
              <a:xfrm>
                <a:off x="5983957" y="-2746784"/>
                <a:ext cx="88805" cy="588871"/>
                <a:chOff x="4942557" y="-2737259"/>
                <a:chExt cx="88805" cy="588871"/>
              </a:xfrm>
              <a:grpFill/>
            </p:grpSpPr>
            <p:sp>
              <p:nvSpPr>
                <p:cNvPr id="90" name="椭圆 89"/>
                <p:cNvSpPr/>
                <p:nvPr/>
              </p:nvSpPr>
              <p:spPr>
                <a:xfrm flipV="1">
                  <a:off x="4942557" y="-2737259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91" name="椭圆 90"/>
                <p:cNvSpPr/>
                <p:nvPr/>
              </p:nvSpPr>
              <p:spPr>
                <a:xfrm flipV="1">
                  <a:off x="4942557" y="-2570570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92" name="椭圆 91"/>
                <p:cNvSpPr/>
                <p:nvPr/>
              </p:nvSpPr>
              <p:spPr>
                <a:xfrm flipV="1">
                  <a:off x="4942560" y="-2403882"/>
                  <a:ext cx="88802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93" name="椭圆 92"/>
                <p:cNvSpPr/>
                <p:nvPr/>
              </p:nvSpPr>
              <p:spPr>
                <a:xfrm flipV="1">
                  <a:off x="4942557" y="-2237192"/>
                  <a:ext cx="88804" cy="88804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</p:grpSp>
      </p:grpSp>
      <p:sp>
        <p:nvSpPr>
          <p:cNvPr id="3" name="文本框 2"/>
          <p:cNvSpPr txBox="1"/>
          <p:nvPr/>
        </p:nvSpPr>
        <p:spPr>
          <a:xfrm>
            <a:off x="4893733" y="1343660"/>
            <a:ext cx="5791200" cy="357462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p>
            <a:pPr algn="l">
              <a:lnSpc>
                <a:spcPct val="120000"/>
              </a:lnSpc>
            </a:pPr>
            <a:r>
              <a:rPr lang="zh-CN" altLang="en-US" sz="1865" dirty="0" smtClean="0">
                <a:solidFill>
                  <a:schemeClr val="bg1"/>
                </a:solidFill>
              </a:rPr>
              <a:t>郝月月</a:t>
            </a:r>
            <a:endParaRPr lang="zh-CN" altLang="en-US" sz="1865" dirty="0" smtClean="0">
              <a:solidFill>
                <a:schemeClr val="bg1"/>
              </a:solidFill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 smtClean="0">
                <a:solidFill>
                  <a:schemeClr val="bg1"/>
                </a:solidFill>
              </a:rPr>
              <a:t>夯牛科技商务经理</a:t>
            </a:r>
            <a:endParaRPr lang="zh-CN" altLang="en-US" sz="1865" dirty="0" smtClean="0">
              <a:solidFill>
                <a:schemeClr val="bg1"/>
              </a:solidFill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深耕互联网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SaaS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软件领域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4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年，聚焦企业数智化转型全链路需求，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以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“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技术赋能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+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运营陪跑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”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  <a:sym typeface="+mn-ea"/>
              </a:rPr>
              <a:t>双驱动模式，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累计辅助零售、制造、教培等多行业上百家企业完成从业务流程梳理、数字化工具落地到智能运营提效的闭环升级，具备从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0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到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1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搭建行业定制化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SaaS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解决方案及落地陪跑的实战能力。</a:t>
            </a:r>
            <a:endParaRPr lang="zh-CN" altLang="en-US" sz="1865" dirty="0" smtClean="0">
              <a:solidFill>
                <a:schemeClr val="bg1"/>
              </a:solidFill>
              <a:ea typeface="宋体" panose="02010600030101010101" charset="-122"/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不仅能提供涵盖客户管理、流程自动化、数据可视化的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SaaS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工具矩阵，更能结合企业实际业务痛点，输出从需求诊断、方案设计、系统上线到效果复盘的全周期服务，曾帮助传统制造企业实现供应链响应速度提升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40%</a:t>
            </a:r>
            <a:r>
              <a:rPr lang="zh-CN" altLang="en-US" sz="1865" dirty="0" smtClean="0">
                <a:solidFill>
                  <a:schemeClr val="bg1"/>
                </a:solidFill>
                <a:ea typeface="宋体" panose="02010600030101010101" charset="-122"/>
              </a:rPr>
              <a:t>、教培机构私域学员转化率提升</a:t>
            </a:r>
            <a:r>
              <a:rPr lang="en-US" altLang="zh-CN" sz="1865" dirty="0" smtClean="0">
                <a:solidFill>
                  <a:schemeClr val="bg1"/>
                </a:solidFill>
                <a:ea typeface="宋体" panose="02010600030101010101" charset="-122"/>
              </a:rPr>
              <a:t>50%</a:t>
            </a:r>
            <a:endParaRPr lang="zh-CN" altLang="en-US" sz="1865" dirty="0" smtClean="0">
              <a:solidFill>
                <a:schemeClr val="bg1"/>
              </a:solidFill>
              <a:ea typeface="宋体" panose="02010600030101010101" charset="-122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208087" cy="9163473"/>
            <a:chOff x="0" y="0"/>
            <a:chExt cx="9156065" cy="6872605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56065" cy="6872605"/>
              <a:chOff x="0" y="0"/>
              <a:chExt cx="9156065" cy="6872605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12065" y="14605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3999" cy="6858000"/>
                <a:chOff x="0" y="0"/>
                <a:chExt cx="12172840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868414"/>
                  <a:ext cx="947492" cy="5992776"/>
                  <a:chOff x="4679986" y="868414"/>
                  <a:chExt cx="947492" cy="599277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29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30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31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32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33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34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35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36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37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38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39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40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41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42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43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44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>
                    <p:custDataLst>
                      <p:tags r:id="rId145"/>
                    </p:custDataLst>
                  </p:nvPr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>
                    <p:custDataLst>
                      <p:tags r:id="rId146"/>
                    </p:custDataLst>
                  </p:nvPr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>
                    <p:custDataLst>
                      <p:tags r:id="rId147"/>
                    </p:custDataLst>
                  </p:nvPr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>
                    <p:custDataLst>
                      <p:tags r:id="rId148"/>
                    </p:custDataLst>
                  </p:nvPr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>
                    <p:custDataLst>
                      <p:tags r:id="rId149"/>
                    </p:custDataLst>
                  </p:nvPr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>
                    <p:custDataLst>
                      <p:tags r:id="rId150"/>
                    </p:custDataLst>
                  </p:nvPr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892401"/>
              <a:ext cx="2246617" cy="510425"/>
              <a:chOff x="374971" y="1448661"/>
              <a:chExt cx="2246617" cy="510425"/>
            </a:xfrm>
          </p:grpSpPr>
          <p:sp>
            <p:nvSpPr>
              <p:cNvPr id="385" name="文本框 384"/>
              <p:cNvSpPr txBox="1"/>
              <p:nvPr/>
            </p:nvSpPr>
            <p:spPr>
              <a:xfrm>
                <a:off x="2389178" y="1448661"/>
                <a:ext cx="23241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</p:grpSp>
      </p:grpSp>
      <p:sp>
        <p:nvSpPr>
          <p:cNvPr id="343" name="矩形: 圆顶角 342"/>
          <p:cNvSpPr/>
          <p:nvPr>
            <p:custDataLst>
              <p:tags r:id="rId151"/>
            </p:custDataLst>
          </p:nvPr>
        </p:nvSpPr>
        <p:spPr>
          <a:xfrm>
            <a:off x="367453" y="1220047"/>
            <a:ext cx="2616200" cy="23308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lstStyle/>
          <a:p>
            <a:pPr algn="ctr"/>
            <a:endParaRPr lang="zh-CN" altLang="en-US" sz="2000" dirty="0"/>
          </a:p>
        </p:txBody>
      </p:sp>
      <p:sp>
        <p:nvSpPr>
          <p:cNvPr id="345" name="文本框 344"/>
          <p:cNvSpPr txBox="1"/>
          <p:nvPr>
            <p:custDataLst>
              <p:tags r:id="rId152"/>
            </p:custDataLst>
          </p:nvPr>
        </p:nvSpPr>
        <p:spPr>
          <a:xfrm>
            <a:off x="618220" y="1451915"/>
            <a:ext cx="1804670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l"/>
            <a:r>
              <a:rPr kumimoji="1" lang="en-US" altLang="zh-CN" sz="222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CRM</a:t>
            </a:r>
            <a:r>
              <a:rPr kumimoji="1" lang="zh-CN" altLang="en-US" sz="222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客户管理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46" name="文本框 345"/>
          <p:cNvSpPr txBox="1"/>
          <p:nvPr>
            <p:custDataLst>
              <p:tags r:id="rId153"/>
            </p:custDataLst>
          </p:nvPr>
        </p:nvSpPr>
        <p:spPr>
          <a:xfrm>
            <a:off x="618067" y="210227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客户全流程监控管理，精细化运营提升客户商业贡献价值。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347" name="组合 346"/>
          <p:cNvGrpSpPr/>
          <p:nvPr>
            <p:custDataLst>
              <p:tags r:id="rId154"/>
            </p:custDataLst>
          </p:nvPr>
        </p:nvGrpSpPr>
        <p:grpSpPr>
          <a:xfrm>
            <a:off x="631457" y="1819628"/>
            <a:ext cx="177095" cy="177095"/>
            <a:chOff x="2924911" y="2741831"/>
            <a:chExt cx="219383" cy="219381"/>
          </a:xfrm>
        </p:grpSpPr>
        <p:sp>
          <p:nvSpPr>
            <p:cNvPr id="348" name="菱形 347"/>
            <p:cNvSpPr/>
            <p:nvPr>
              <p:custDataLst>
                <p:tags r:id="rId155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lstStyle/>
            <a:p>
              <a:pPr algn="ctr"/>
              <a:endParaRPr lang="zh-CN" altLang="en-US" sz="2000"/>
            </a:p>
          </p:txBody>
        </p:sp>
        <p:sp>
          <p:nvSpPr>
            <p:cNvPr id="349" name="菱形 348"/>
            <p:cNvSpPr/>
            <p:nvPr>
              <p:custDataLst>
                <p:tags r:id="rId156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lstStyle/>
            <a:p>
              <a:pPr algn="ctr"/>
              <a:endParaRPr lang="zh-CN" altLang="en-US" sz="2000"/>
            </a:p>
          </p:txBody>
        </p:sp>
      </p:grpSp>
      <p:cxnSp>
        <p:nvCxnSpPr>
          <p:cNvPr id="350" name="直接连接符 349"/>
          <p:cNvCxnSpPr/>
          <p:nvPr>
            <p:custDataLst>
              <p:tags r:id="rId157"/>
            </p:custDataLst>
          </p:nvPr>
        </p:nvCxnSpPr>
        <p:spPr>
          <a:xfrm>
            <a:off x="808548" y="190816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: 圆顶角 342"/>
          <p:cNvSpPr/>
          <p:nvPr>
            <p:custDataLst>
              <p:tags r:id="rId158"/>
            </p:custDataLst>
          </p:nvPr>
        </p:nvSpPr>
        <p:spPr>
          <a:xfrm>
            <a:off x="3305387" y="1220047"/>
            <a:ext cx="2616200" cy="23308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3" name="文本框 2"/>
          <p:cNvSpPr txBox="1"/>
          <p:nvPr>
            <p:custDataLst>
              <p:tags r:id="rId159"/>
            </p:custDataLst>
          </p:nvPr>
        </p:nvSpPr>
        <p:spPr>
          <a:xfrm>
            <a:off x="3656378" y="1451915"/>
            <a:ext cx="1818005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ctr"/>
            <a:r>
              <a:rPr kumimoji="1" lang="en-US" altLang="zh-CN" sz="222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OMS</a:t>
            </a:r>
            <a:r>
              <a:rPr kumimoji="1" lang="zh-CN" altLang="en-US" sz="222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订单管理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" name="文本框 3"/>
          <p:cNvSpPr txBox="1"/>
          <p:nvPr>
            <p:custDataLst>
              <p:tags r:id="rId160"/>
            </p:custDataLst>
          </p:nvPr>
        </p:nvSpPr>
        <p:spPr>
          <a:xfrm>
            <a:off x="3556000" y="210227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全域订单对接，灵活支付，订单链路监控，完善售后服务。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5" name="组合 4"/>
          <p:cNvGrpSpPr/>
          <p:nvPr>
            <p:custDataLst>
              <p:tags r:id="rId161"/>
            </p:custDataLst>
          </p:nvPr>
        </p:nvGrpSpPr>
        <p:grpSpPr>
          <a:xfrm>
            <a:off x="3569391" y="1819628"/>
            <a:ext cx="177095" cy="177095"/>
            <a:chOff x="2924911" y="2741831"/>
            <a:chExt cx="219383" cy="219381"/>
          </a:xfrm>
        </p:grpSpPr>
        <p:sp>
          <p:nvSpPr>
            <p:cNvPr id="6" name="菱形 5"/>
            <p:cNvSpPr/>
            <p:nvPr>
              <p:custDataLst>
                <p:tags r:id="rId162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7" name="菱形 6"/>
            <p:cNvSpPr/>
            <p:nvPr>
              <p:custDataLst>
                <p:tags r:id="rId163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8" name="直接连接符 7"/>
          <p:cNvCxnSpPr/>
          <p:nvPr>
            <p:custDataLst>
              <p:tags r:id="rId164"/>
            </p:custDataLst>
          </p:nvPr>
        </p:nvCxnSpPr>
        <p:spPr>
          <a:xfrm>
            <a:off x="3746481" y="190816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: 圆顶角 342"/>
          <p:cNvSpPr/>
          <p:nvPr>
            <p:custDataLst>
              <p:tags r:id="rId165"/>
            </p:custDataLst>
          </p:nvPr>
        </p:nvSpPr>
        <p:spPr>
          <a:xfrm>
            <a:off x="6244167" y="1235287"/>
            <a:ext cx="2616200" cy="23308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10" name="文本框 9"/>
          <p:cNvSpPr txBox="1"/>
          <p:nvPr>
            <p:custDataLst>
              <p:tags r:id="rId166"/>
            </p:custDataLst>
          </p:nvPr>
        </p:nvSpPr>
        <p:spPr>
          <a:xfrm>
            <a:off x="6558646" y="1467155"/>
            <a:ext cx="1891030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ctr"/>
            <a:r>
              <a:rPr lang="en-US" altLang="zh-CN" sz="222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WMS</a:t>
            </a:r>
            <a:r>
              <a:rPr lang="zh-CN" altLang="en-US" sz="222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仓储管理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" name="文本框 10"/>
          <p:cNvSpPr txBox="1"/>
          <p:nvPr>
            <p:custDataLst>
              <p:tags r:id="rId167"/>
            </p:custDataLst>
          </p:nvPr>
        </p:nvSpPr>
        <p:spPr>
          <a:xfrm>
            <a:off x="6494780" y="210227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仓储进销存管理，一物一码，溯源跟进，清晰透明的商品管控。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12" name="组合 11"/>
          <p:cNvGrpSpPr/>
          <p:nvPr>
            <p:custDataLst>
              <p:tags r:id="rId168"/>
            </p:custDataLst>
          </p:nvPr>
        </p:nvGrpSpPr>
        <p:grpSpPr>
          <a:xfrm>
            <a:off x="6508171" y="1834868"/>
            <a:ext cx="177095" cy="177095"/>
            <a:chOff x="2924911" y="2741831"/>
            <a:chExt cx="219383" cy="219381"/>
          </a:xfrm>
        </p:grpSpPr>
        <p:sp>
          <p:nvSpPr>
            <p:cNvPr id="13" name="菱形 12"/>
            <p:cNvSpPr/>
            <p:nvPr>
              <p:custDataLst>
                <p:tags r:id="rId169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14" name="菱形 13"/>
            <p:cNvSpPr/>
            <p:nvPr>
              <p:custDataLst>
                <p:tags r:id="rId170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15" name="直接连接符 14"/>
          <p:cNvCxnSpPr/>
          <p:nvPr>
            <p:custDataLst>
              <p:tags r:id="rId171"/>
            </p:custDataLst>
          </p:nvPr>
        </p:nvCxnSpPr>
        <p:spPr>
          <a:xfrm>
            <a:off x="6685261" y="192340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矩形: 圆顶角 342"/>
          <p:cNvSpPr/>
          <p:nvPr>
            <p:custDataLst>
              <p:tags r:id="rId172"/>
            </p:custDataLst>
          </p:nvPr>
        </p:nvSpPr>
        <p:spPr>
          <a:xfrm>
            <a:off x="9177020" y="1220047"/>
            <a:ext cx="2616200" cy="23308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17" name="文本框 16"/>
          <p:cNvSpPr txBox="1"/>
          <p:nvPr>
            <p:custDataLst>
              <p:tags r:id="rId173"/>
            </p:custDataLst>
          </p:nvPr>
        </p:nvSpPr>
        <p:spPr>
          <a:xfrm>
            <a:off x="9552459" y="1451915"/>
            <a:ext cx="1769110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ctr"/>
            <a:r>
              <a:rPr lang="en-US" altLang="zh-CN" sz="222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CEM</a:t>
            </a:r>
            <a:r>
              <a:rPr lang="zh-CN" altLang="en-US" sz="222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互动营销</a:t>
            </a:r>
            <a:endParaRPr lang="zh-CN" altLang="en-US" sz="222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8" name="文本框 17"/>
          <p:cNvSpPr txBox="1"/>
          <p:nvPr>
            <p:custDataLst>
              <p:tags r:id="rId174"/>
            </p:custDataLst>
          </p:nvPr>
        </p:nvSpPr>
        <p:spPr>
          <a:xfrm>
            <a:off x="9427633" y="2102273"/>
            <a:ext cx="2214880" cy="57531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en-US" altLang="zh-CN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20</a:t>
            </a: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余种营销方式，适配多样性的业务场景</a:t>
            </a: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19" name="组合 18"/>
          <p:cNvGrpSpPr/>
          <p:nvPr>
            <p:custDataLst>
              <p:tags r:id="rId175"/>
            </p:custDataLst>
          </p:nvPr>
        </p:nvGrpSpPr>
        <p:grpSpPr>
          <a:xfrm>
            <a:off x="9441024" y="1819628"/>
            <a:ext cx="177095" cy="177095"/>
            <a:chOff x="2924911" y="2741831"/>
            <a:chExt cx="219383" cy="219381"/>
          </a:xfrm>
        </p:grpSpPr>
        <p:sp>
          <p:nvSpPr>
            <p:cNvPr id="20" name="菱形 19"/>
            <p:cNvSpPr/>
            <p:nvPr>
              <p:custDataLst>
                <p:tags r:id="rId176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21" name="菱形 20"/>
            <p:cNvSpPr/>
            <p:nvPr>
              <p:custDataLst>
                <p:tags r:id="rId177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22" name="直接连接符 21"/>
          <p:cNvCxnSpPr/>
          <p:nvPr>
            <p:custDataLst>
              <p:tags r:id="rId178"/>
            </p:custDataLst>
          </p:nvPr>
        </p:nvCxnSpPr>
        <p:spPr>
          <a:xfrm>
            <a:off x="9618115" y="190816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矩形: 圆顶角 342"/>
          <p:cNvSpPr/>
          <p:nvPr>
            <p:custDataLst>
              <p:tags r:id="rId179"/>
            </p:custDataLst>
          </p:nvPr>
        </p:nvSpPr>
        <p:spPr>
          <a:xfrm>
            <a:off x="367453" y="4298527"/>
            <a:ext cx="2616200" cy="21784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24" name="文本框 23"/>
          <p:cNvSpPr txBox="1"/>
          <p:nvPr>
            <p:custDataLst>
              <p:tags r:id="rId180"/>
            </p:custDataLst>
          </p:nvPr>
        </p:nvSpPr>
        <p:spPr>
          <a:xfrm>
            <a:off x="618220" y="4530395"/>
            <a:ext cx="1744980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l"/>
            <a:r>
              <a:rPr lang="en-US" altLang="zh-CN" sz="222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FMS</a:t>
            </a:r>
            <a:r>
              <a:rPr lang="zh-CN" altLang="en-US" sz="222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财务管理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5" name="文本框 24"/>
          <p:cNvSpPr txBox="1"/>
          <p:nvPr>
            <p:custDataLst>
              <p:tags r:id="rId181"/>
            </p:custDataLst>
          </p:nvPr>
        </p:nvSpPr>
        <p:spPr>
          <a:xfrm>
            <a:off x="618067" y="518075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业财成本费用管控，财务流程监控，多元化财报呈现。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26" name="组合 25"/>
          <p:cNvGrpSpPr/>
          <p:nvPr>
            <p:custDataLst>
              <p:tags r:id="rId182"/>
            </p:custDataLst>
          </p:nvPr>
        </p:nvGrpSpPr>
        <p:grpSpPr>
          <a:xfrm>
            <a:off x="631457" y="4898108"/>
            <a:ext cx="177095" cy="177095"/>
            <a:chOff x="2924911" y="2741831"/>
            <a:chExt cx="219383" cy="219381"/>
          </a:xfrm>
        </p:grpSpPr>
        <p:sp>
          <p:nvSpPr>
            <p:cNvPr id="27" name="菱形 26"/>
            <p:cNvSpPr/>
            <p:nvPr>
              <p:custDataLst>
                <p:tags r:id="rId183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28" name="菱形 27"/>
            <p:cNvSpPr/>
            <p:nvPr>
              <p:custDataLst>
                <p:tags r:id="rId184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29" name="直接连接符 28"/>
          <p:cNvCxnSpPr/>
          <p:nvPr>
            <p:custDataLst>
              <p:tags r:id="rId185"/>
            </p:custDataLst>
          </p:nvPr>
        </p:nvCxnSpPr>
        <p:spPr>
          <a:xfrm>
            <a:off x="808548" y="498664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矩形: 圆顶角 342"/>
          <p:cNvSpPr/>
          <p:nvPr>
            <p:custDataLst>
              <p:tags r:id="rId186"/>
            </p:custDataLst>
          </p:nvPr>
        </p:nvSpPr>
        <p:spPr>
          <a:xfrm>
            <a:off x="3305387" y="4298527"/>
            <a:ext cx="2616200" cy="21784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31" name="文本框 30"/>
          <p:cNvSpPr txBox="1"/>
          <p:nvPr>
            <p:custDataLst>
              <p:tags r:id="rId187"/>
            </p:custDataLst>
          </p:nvPr>
        </p:nvSpPr>
        <p:spPr>
          <a:xfrm>
            <a:off x="3556153" y="4530395"/>
            <a:ext cx="1810385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l"/>
            <a:r>
              <a:rPr lang="en-US" altLang="zh-CN" sz="222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DMS</a:t>
            </a:r>
            <a:r>
              <a:rPr kumimoji="1" lang="zh-CN" altLang="en-US" sz="2220" dirty="0">
                <a:solidFill>
                  <a:schemeClr val="bg1"/>
                </a:solidFill>
                <a:latin typeface="OPPOSans H" panose="00020600040101010101" pitchFamily="18" charset="-122"/>
                <a:ea typeface="OPPOSans H" panose="00020600040101010101" pitchFamily="18" charset="-122"/>
                <a:sym typeface="+mn-ea"/>
              </a:rPr>
              <a:t>设备管理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2" name="文本框 31"/>
          <p:cNvSpPr txBox="1"/>
          <p:nvPr>
            <p:custDataLst>
              <p:tags r:id="rId188"/>
            </p:custDataLst>
          </p:nvPr>
        </p:nvSpPr>
        <p:spPr>
          <a:xfrm>
            <a:off x="3556000" y="518075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销售设备管控，销售过程跟进，设备结果一目了然。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33" name="组合 32"/>
          <p:cNvGrpSpPr/>
          <p:nvPr>
            <p:custDataLst>
              <p:tags r:id="rId189"/>
            </p:custDataLst>
          </p:nvPr>
        </p:nvGrpSpPr>
        <p:grpSpPr>
          <a:xfrm>
            <a:off x="3569391" y="4898108"/>
            <a:ext cx="177095" cy="177095"/>
            <a:chOff x="2924911" y="2741831"/>
            <a:chExt cx="219383" cy="219381"/>
          </a:xfrm>
        </p:grpSpPr>
        <p:sp>
          <p:nvSpPr>
            <p:cNvPr id="34" name="菱形 33"/>
            <p:cNvSpPr/>
            <p:nvPr>
              <p:custDataLst>
                <p:tags r:id="rId190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35" name="菱形 34"/>
            <p:cNvSpPr/>
            <p:nvPr>
              <p:custDataLst>
                <p:tags r:id="rId191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36" name="直接连接符 35"/>
          <p:cNvCxnSpPr/>
          <p:nvPr>
            <p:custDataLst>
              <p:tags r:id="rId192"/>
            </p:custDataLst>
          </p:nvPr>
        </p:nvCxnSpPr>
        <p:spPr>
          <a:xfrm>
            <a:off x="3746481" y="498664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矩形: 圆顶角 342"/>
          <p:cNvSpPr/>
          <p:nvPr>
            <p:custDataLst>
              <p:tags r:id="rId193"/>
            </p:custDataLst>
          </p:nvPr>
        </p:nvSpPr>
        <p:spPr>
          <a:xfrm>
            <a:off x="6244167" y="4298527"/>
            <a:ext cx="2616200" cy="21784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38" name="文本框 37"/>
          <p:cNvSpPr txBox="1"/>
          <p:nvPr>
            <p:custDataLst>
              <p:tags r:id="rId194"/>
            </p:custDataLst>
          </p:nvPr>
        </p:nvSpPr>
        <p:spPr>
          <a:xfrm>
            <a:off x="6494933" y="4530395"/>
            <a:ext cx="1725930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l"/>
            <a:r>
              <a:rPr lang="en-US" altLang="zh-CN" sz="222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CDP</a:t>
            </a:r>
            <a:r>
              <a:rPr kumimoji="1" lang="zh-CN" altLang="en-US" sz="2220" dirty="0">
                <a:solidFill>
                  <a:schemeClr val="bg1"/>
                </a:solidFill>
                <a:latin typeface="OPPOSans H" panose="00020600040101010101" pitchFamily="18" charset="-122"/>
                <a:ea typeface="OPPOSans H" panose="00020600040101010101" pitchFamily="18" charset="-122"/>
                <a:sym typeface="+mn-ea"/>
              </a:rPr>
              <a:t>数据平台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9" name="文本框 38"/>
          <p:cNvSpPr txBox="1"/>
          <p:nvPr>
            <p:custDataLst>
              <p:tags r:id="rId195"/>
            </p:custDataLst>
          </p:nvPr>
        </p:nvSpPr>
        <p:spPr>
          <a:xfrm>
            <a:off x="6494780" y="518075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全渠道数据多样呈现，</a:t>
            </a:r>
            <a:r>
              <a:rPr lang="en-US" altLang="zh-CN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ETL</a:t>
            </a: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数据工具一体化，打破数据孤岛。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40" name="组合 39"/>
          <p:cNvGrpSpPr/>
          <p:nvPr>
            <p:custDataLst>
              <p:tags r:id="rId196"/>
            </p:custDataLst>
          </p:nvPr>
        </p:nvGrpSpPr>
        <p:grpSpPr>
          <a:xfrm>
            <a:off x="6508171" y="4898108"/>
            <a:ext cx="177095" cy="177095"/>
            <a:chOff x="2924911" y="2741831"/>
            <a:chExt cx="219383" cy="219381"/>
          </a:xfrm>
        </p:grpSpPr>
        <p:sp>
          <p:nvSpPr>
            <p:cNvPr id="41" name="菱形 40"/>
            <p:cNvSpPr/>
            <p:nvPr>
              <p:custDataLst>
                <p:tags r:id="rId197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42" name="菱形 41"/>
            <p:cNvSpPr/>
            <p:nvPr>
              <p:custDataLst>
                <p:tags r:id="rId198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43" name="直接连接符 42"/>
          <p:cNvCxnSpPr/>
          <p:nvPr>
            <p:custDataLst>
              <p:tags r:id="rId199"/>
            </p:custDataLst>
          </p:nvPr>
        </p:nvCxnSpPr>
        <p:spPr>
          <a:xfrm>
            <a:off x="6685261" y="498664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矩形: 圆顶角 342"/>
          <p:cNvSpPr/>
          <p:nvPr>
            <p:custDataLst>
              <p:tags r:id="rId200"/>
            </p:custDataLst>
          </p:nvPr>
        </p:nvSpPr>
        <p:spPr>
          <a:xfrm>
            <a:off x="9177020" y="4298527"/>
            <a:ext cx="2616200" cy="217847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endParaRPr lang="zh-CN" altLang="en-US" sz="2000" dirty="0"/>
          </a:p>
        </p:txBody>
      </p:sp>
      <p:sp>
        <p:nvSpPr>
          <p:cNvPr id="45" name="文本框 44"/>
          <p:cNvSpPr txBox="1"/>
          <p:nvPr>
            <p:custDataLst>
              <p:tags r:id="rId201"/>
            </p:custDataLst>
          </p:nvPr>
        </p:nvSpPr>
        <p:spPr>
          <a:xfrm>
            <a:off x="9427787" y="4530395"/>
            <a:ext cx="1409700" cy="3409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l"/>
            <a:r>
              <a:rPr kumimoji="1" lang="en-US" altLang="zh-CN" sz="2220" dirty="0">
                <a:solidFill>
                  <a:schemeClr val="bg1"/>
                </a:solidFill>
                <a:latin typeface="OPPOSans H" panose="00020600040101010101" pitchFamily="18" charset="-122"/>
                <a:ea typeface="OPPOSans H" panose="00020600040101010101" pitchFamily="18" charset="-122"/>
                <a:sym typeface="+mn-ea"/>
              </a:rPr>
              <a:t>BI</a:t>
            </a:r>
            <a:r>
              <a:rPr lang="zh-CN" altLang="en-US" sz="2220" b="1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商业分析</a:t>
            </a:r>
            <a:endParaRPr lang="zh-CN" altLang="en-US" sz="222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6" name="文本框 45"/>
          <p:cNvSpPr txBox="1"/>
          <p:nvPr>
            <p:custDataLst>
              <p:tags r:id="rId202"/>
            </p:custDataLst>
          </p:nvPr>
        </p:nvSpPr>
        <p:spPr>
          <a:xfrm>
            <a:off x="9427633" y="5180753"/>
            <a:ext cx="2214880" cy="86360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555" spc="200">
                <a:solidFill>
                  <a:schemeClr val="bg1"/>
                </a:solidFill>
                <a:uFillTx/>
                <a:latin typeface="微软雅黑" panose="020B0503020204020204" charset="-122"/>
                <a:ea typeface="微软雅黑" panose="020B0503020204020204" charset="-122"/>
                <a:sym typeface="+mn-ea"/>
              </a:rPr>
              <a:t>提供商业数据分析结果，呈现结果报告，灵活多样性配置。</a:t>
            </a:r>
            <a:endParaRPr lang="zh-CN" altLang="en-US" sz="1555" spc="200" dirty="0">
              <a:solidFill>
                <a:schemeClr val="bg1"/>
              </a:solidFill>
              <a:uFillTx/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47" name="组合 46"/>
          <p:cNvGrpSpPr/>
          <p:nvPr>
            <p:custDataLst>
              <p:tags r:id="rId203"/>
            </p:custDataLst>
          </p:nvPr>
        </p:nvGrpSpPr>
        <p:grpSpPr>
          <a:xfrm>
            <a:off x="9441024" y="4898108"/>
            <a:ext cx="177095" cy="177095"/>
            <a:chOff x="2924911" y="2741831"/>
            <a:chExt cx="219383" cy="219381"/>
          </a:xfrm>
        </p:grpSpPr>
        <p:sp>
          <p:nvSpPr>
            <p:cNvPr id="48" name="菱形 47"/>
            <p:cNvSpPr/>
            <p:nvPr>
              <p:custDataLst>
                <p:tags r:id="rId204"/>
              </p:custDataLst>
            </p:nvPr>
          </p:nvSpPr>
          <p:spPr>
            <a:xfrm>
              <a:off x="2952212" y="2769142"/>
              <a:ext cx="164759" cy="164758"/>
            </a:xfrm>
            <a:prstGeom prst="diamond">
              <a:avLst/>
            </a:prstGeom>
            <a:gradFill flip="none" rotWithShape="1">
              <a:gsLst>
                <a:gs pos="100000">
                  <a:schemeClr val="accent2"/>
                </a:gs>
                <a:gs pos="0">
                  <a:schemeClr val="accent1"/>
                </a:gs>
              </a:gsLst>
              <a:lin ang="2400000" scaled="0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  <p:sp>
          <p:nvSpPr>
            <p:cNvPr id="49" name="菱形 48"/>
            <p:cNvSpPr/>
            <p:nvPr>
              <p:custDataLst>
                <p:tags r:id="rId205"/>
              </p:custDataLst>
            </p:nvPr>
          </p:nvSpPr>
          <p:spPr>
            <a:xfrm>
              <a:off x="2924911" y="2741831"/>
              <a:ext cx="219383" cy="219381"/>
            </a:xfrm>
            <a:prstGeom prst="diamond">
              <a:avLst/>
            </a:prstGeom>
            <a:noFill/>
            <a:ln w="7049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endParaRPr lang="zh-CN" altLang="en-US" sz="2000"/>
            </a:p>
          </p:txBody>
        </p:sp>
      </p:grpSp>
      <p:cxnSp>
        <p:nvCxnSpPr>
          <p:cNvPr id="50" name="直接连接符 49"/>
          <p:cNvCxnSpPr/>
          <p:nvPr>
            <p:custDataLst>
              <p:tags r:id="rId206"/>
            </p:custDataLst>
          </p:nvPr>
        </p:nvCxnSpPr>
        <p:spPr>
          <a:xfrm>
            <a:off x="9618115" y="4986649"/>
            <a:ext cx="2037899" cy="8368"/>
          </a:xfrm>
          <a:prstGeom prst="line">
            <a:avLst/>
          </a:prstGeom>
          <a:ln w="14097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207"/>
    </p:custData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408104" y="1423261"/>
                <a:ext cx="2194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2400" dirty="0">
                    <a:solidFill>
                      <a:schemeClr val="bg1"/>
                    </a:solidFill>
                    <a:effectLst>
                      <a:outerShdw blurRad="139700" dist="38100" dir="2700000" algn="tl">
                        <a:schemeClr val="accent3">
                          <a:alpha val="37000"/>
                        </a:schemeClr>
                      </a:outerShdw>
                    </a:effectLst>
                    <a:latin typeface="+mj-ea"/>
                    <a:ea typeface="+mj-ea"/>
                  </a:rPr>
                  <a:t>企业为什么要做私域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grpSp>
        <p:nvGrpSpPr>
          <p:cNvPr id="55" name="组合 54"/>
          <p:cNvGrpSpPr/>
          <p:nvPr/>
        </p:nvGrpSpPr>
        <p:grpSpPr>
          <a:xfrm>
            <a:off x="400473" y="1322493"/>
            <a:ext cx="3288453" cy="4406900"/>
            <a:chOff x="473" y="2912"/>
            <a:chExt cx="3884" cy="5205"/>
          </a:xfrm>
        </p:grpSpPr>
        <p:sp>
          <p:nvSpPr>
            <p:cNvPr id="20" name="矩形: 圆顶角 2"/>
            <p:cNvSpPr/>
            <p:nvPr/>
          </p:nvSpPr>
          <p:spPr>
            <a:xfrm>
              <a:off x="595" y="2912"/>
              <a:ext cx="3761" cy="5205"/>
            </a:xfrm>
            <a:custGeom>
              <a:avLst/>
              <a:gdLst>
                <a:gd name="connsiteX0" fmla="*/ 152161 w 3317421"/>
                <a:gd name="connsiteY0" fmla="*/ 0 h 3016069"/>
                <a:gd name="connsiteX1" fmla="*/ 3165260 w 3317421"/>
                <a:gd name="connsiteY1" fmla="*/ 0 h 3016069"/>
                <a:gd name="connsiteX2" fmla="*/ 3317421 w 3317421"/>
                <a:gd name="connsiteY2" fmla="*/ 152161 h 3016069"/>
                <a:gd name="connsiteX3" fmla="*/ 3317421 w 3317421"/>
                <a:gd name="connsiteY3" fmla="*/ 3016069 h 3016069"/>
                <a:gd name="connsiteX4" fmla="*/ 3317421 w 3317421"/>
                <a:gd name="connsiteY4" fmla="*/ 3016069 h 3016069"/>
                <a:gd name="connsiteX5" fmla="*/ 0 w 3317421"/>
                <a:gd name="connsiteY5" fmla="*/ 3016069 h 3016069"/>
                <a:gd name="connsiteX6" fmla="*/ 0 w 3317421"/>
                <a:gd name="connsiteY6" fmla="*/ 3016069 h 3016069"/>
                <a:gd name="connsiteX7" fmla="*/ 0 w 3317421"/>
                <a:gd name="connsiteY7" fmla="*/ 152161 h 3016069"/>
                <a:gd name="connsiteX8" fmla="*/ 152161 w 3317421"/>
                <a:gd name="connsiteY8" fmla="*/ 0 h 3016069"/>
                <a:gd name="connsiteX0-1" fmla="*/ 152161 w 3317421"/>
                <a:gd name="connsiteY0-2" fmla="*/ 0 h 3016069"/>
                <a:gd name="connsiteX1-3" fmla="*/ 3165260 w 3317421"/>
                <a:gd name="connsiteY1-4" fmla="*/ 0 h 3016069"/>
                <a:gd name="connsiteX2-5" fmla="*/ 3317421 w 3317421"/>
                <a:gd name="connsiteY2-6" fmla="*/ 152161 h 3016069"/>
                <a:gd name="connsiteX3-7" fmla="*/ 3313611 w 3317421"/>
                <a:gd name="connsiteY3-8" fmla="*/ 1448254 h 3016069"/>
                <a:gd name="connsiteX4-9" fmla="*/ 3317421 w 3317421"/>
                <a:gd name="connsiteY4-10" fmla="*/ 3016069 h 3016069"/>
                <a:gd name="connsiteX5-11" fmla="*/ 3317421 w 3317421"/>
                <a:gd name="connsiteY5-12" fmla="*/ 3016069 h 3016069"/>
                <a:gd name="connsiteX6-13" fmla="*/ 0 w 3317421"/>
                <a:gd name="connsiteY6-14" fmla="*/ 3016069 h 3016069"/>
                <a:gd name="connsiteX7-15" fmla="*/ 0 w 3317421"/>
                <a:gd name="connsiteY7-16" fmla="*/ 3016069 h 3016069"/>
                <a:gd name="connsiteX8-17" fmla="*/ 0 w 3317421"/>
                <a:gd name="connsiteY8-18" fmla="*/ 152161 h 3016069"/>
                <a:gd name="connsiteX9" fmla="*/ 152161 w 3317421"/>
                <a:gd name="connsiteY9" fmla="*/ 0 h 3016069"/>
                <a:gd name="connsiteX0-19" fmla="*/ 152161 w 3317421"/>
                <a:gd name="connsiteY0-20" fmla="*/ 0 h 3016069"/>
                <a:gd name="connsiteX1-21" fmla="*/ 3165260 w 3317421"/>
                <a:gd name="connsiteY1-22" fmla="*/ 0 h 3016069"/>
                <a:gd name="connsiteX2-23" fmla="*/ 3317421 w 3317421"/>
                <a:gd name="connsiteY2-24" fmla="*/ 152161 h 3016069"/>
                <a:gd name="connsiteX3-25" fmla="*/ 3313611 w 3317421"/>
                <a:gd name="connsiteY3-26" fmla="*/ 1448254 h 3016069"/>
                <a:gd name="connsiteX4-27" fmla="*/ 3304086 w 3317421"/>
                <a:gd name="connsiteY4-28" fmla="*/ 1743529 h 3016069"/>
                <a:gd name="connsiteX5-29" fmla="*/ 3317421 w 3317421"/>
                <a:gd name="connsiteY5-30" fmla="*/ 3016069 h 3016069"/>
                <a:gd name="connsiteX6-31" fmla="*/ 3317421 w 3317421"/>
                <a:gd name="connsiteY6-32" fmla="*/ 3016069 h 3016069"/>
                <a:gd name="connsiteX7-33" fmla="*/ 0 w 3317421"/>
                <a:gd name="connsiteY7-34" fmla="*/ 3016069 h 3016069"/>
                <a:gd name="connsiteX8-35" fmla="*/ 0 w 3317421"/>
                <a:gd name="connsiteY8-36" fmla="*/ 3016069 h 3016069"/>
                <a:gd name="connsiteX9-37" fmla="*/ 0 w 3317421"/>
                <a:gd name="connsiteY9-38" fmla="*/ 152161 h 3016069"/>
                <a:gd name="connsiteX10" fmla="*/ 152161 w 3317421"/>
                <a:gd name="connsiteY10" fmla="*/ 0 h 3016069"/>
                <a:gd name="connsiteX0-39" fmla="*/ 152161 w 3317421"/>
                <a:gd name="connsiteY0-40" fmla="*/ 0 h 3016069"/>
                <a:gd name="connsiteX1-41" fmla="*/ 3165260 w 3317421"/>
                <a:gd name="connsiteY1-42" fmla="*/ 0 h 3016069"/>
                <a:gd name="connsiteX2-43" fmla="*/ 3317421 w 3317421"/>
                <a:gd name="connsiteY2-44" fmla="*/ 152161 h 3016069"/>
                <a:gd name="connsiteX3-45" fmla="*/ 3313611 w 3317421"/>
                <a:gd name="connsiteY3-46" fmla="*/ 1448254 h 3016069"/>
                <a:gd name="connsiteX4-47" fmla="*/ 3227886 w 3317421"/>
                <a:gd name="connsiteY4-48" fmla="*/ 1643516 h 3016069"/>
                <a:gd name="connsiteX5-49" fmla="*/ 3317421 w 3317421"/>
                <a:gd name="connsiteY5-50" fmla="*/ 3016069 h 3016069"/>
                <a:gd name="connsiteX6-51" fmla="*/ 3317421 w 3317421"/>
                <a:gd name="connsiteY6-52" fmla="*/ 3016069 h 3016069"/>
                <a:gd name="connsiteX7-53" fmla="*/ 0 w 3317421"/>
                <a:gd name="connsiteY7-54" fmla="*/ 3016069 h 3016069"/>
                <a:gd name="connsiteX8-55" fmla="*/ 0 w 3317421"/>
                <a:gd name="connsiteY8-56" fmla="*/ 3016069 h 3016069"/>
                <a:gd name="connsiteX9-57" fmla="*/ 0 w 3317421"/>
                <a:gd name="connsiteY9-58" fmla="*/ 152161 h 3016069"/>
                <a:gd name="connsiteX10-59" fmla="*/ 152161 w 3317421"/>
                <a:gd name="connsiteY10-60" fmla="*/ 0 h 3016069"/>
                <a:gd name="connsiteX0-61" fmla="*/ 152161 w 3317421"/>
                <a:gd name="connsiteY0-62" fmla="*/ 0 h 3016069"/>
                <a:gd name="connsiteX1-63" fmla="*/ 3165260 w 3317421"/>
                <a:gd name="connsiteY1-64" fmla="*/ 0 h 3016069"/>
                <a:gd name="connsiteX2-65" fmla="*/ 3317421 w 3317421"/>
                <a:gd name="connsiteY2-66" fmla="*/ 152161 h 3016069"/>
                <a:gd name="connsiteX3-67" fmla="*/ 3313611 w 3317421"/>
                <a:gd name="connsiteY3-68" fmla="*/ 1448254 h 3016069"/>
                <a:gd name="connsiteX4-69" fmla="*/ 3227886 w 3317421"/>
                <a:gd name="connsiteY4-70" fmla="*/ 1643516 h 3016069"/>
                <a:gd name="connsiteX5-71" fmla="*/ 3241221 w 3317421"/>
                <a:gd name="connsiteY5-72" fmla="*/ 1994989 h 3016069"/>
                <a:gd name="connsiteX6-73" fmla="*/ 3317421 w 3317421"/>
                <a:gd name="connsiteY6-74" fmla="*/ 3016069 h 3016069"/>
                <a:gd name="connsiteX7-75" fmla="*/ 3317421 w 3317421"/>
                <a:gd name="connsiteY7-76" fmla="*/ 3016069 h 3016069"/>
                <a:gd name="connsiteX8-77" fmla="*/ 0 w 3317421"/>
                <a:gd name="connsiteY8-78" fmla="*/ 3016069 h 3016069"/>
                <a:gd name="connsiteX9-79" fmla="*/ 0 w 3317421"/>
                <a:gd name="connsiteY9-80" fmla="*/ 3016069 h 3016069"/>
                <a:gd name="connsiteX10-81" fmla="*/ 0 w 3317421"/>
                <a:gd name="connsiteY10-82" fmla="*/ 152161 h 3016069"/>
                <a:gd name="connsiteX11" fmla="*/ 152161 w 3317421"/>
                <a:gd name="connsiteY11" fmla="*/ 0 h 3016069"/>
                <a:gd name="connsiteX0-83" fmla="*/ 152161 w 3317421"/>
                <a:gd name="connsiteY0-84" fmla="*/ 0 h 3016069"/>
                <a:gd name="connsiteX1-85" fmla="*/ 3165260 w 3317421"/>
                <a:gd name="connsiteY1-86" fmla="*/ 0 h 3016069"/>
                <a:gd name="connsiteX2-87" fmla="*/ 3317421 w 3317421"/>
                <a:gd name="connsiteY2-88" fmla="*/ 152161 h 3016069"/>
                <a:gd name="connsiteX3-89" fmla="*/ 3313611 w 3317421"/>
                <a:gd name="connsiteY3-90" fmla="*/ 1448254 h 3016069"/>
                <a:gd name="connsiteX4-91" fmla="*/ 3227886 w 3317421"/>
                <a:gd name="connsiteY4-92" fmla="*/ 1643516 h 3016069"/>
                <a:gd name="connsiteX5-93" fmla="*/ 3226933 w 3317421"/>
                <a:gd name="connsiteY5-94" fmla="*/ 1956889 h 3016069"/>
                <a:gd name="connsiteX6-95" fmla="*/ 3317421 w 3317421"/>
                <a:gd name="connsiteY6-96" fmla="*/ 3016069 h 3016069"/>
                <a:gd name="connsiteX7-97" fmla="*/ 3317421 w 3317421"/>
                <a:gd name="connsiteY7-98" fmla="*/ 3016069 h 3016069"/>
                <a:gd name="connsiteX8-99" fmla="*/ 0 w 3317421"/>
                <a:gd name="connsiteY8-100" fmla="*/ 3016069 h 3016069"/>
                <a:gd name="connsiteX9-101" fmla="*/ 0 w 3317421"/>
                <a:gd name="connsiteY9-102" fmla="*/ 3016069 h 3016069"/>
                <a:gd name="connsiteX10-103" fmla="*/ 0 w 3317421"/>
                <a:gd name="connsiteY10-104" fmla="*/ 152161 h 3016069"/>
                <a:gd name="connsiteX11-105" fmla="*/ 152161 w 3317421"/>
                <a:gd name="connsiteY11-106" fmla="*/ 0 h 3016069"/>
                <a:gd name="connsiteX0-107" fmla="*/ 152161 w 3317421"/>
                <a:gd name="connsiteY0-108" fmla="*/ 0 h 3016069"/>
                <a:gd name="connsiteX1-109" fmla="*/ 3165260 w 3317421"/>
                <a:gd name="connsiteY1-110" fmla="*/ 0 h 3016069"/>
                <a:gd name="connsiteX2-111" fmla="*/ 3317421 w 3317421"/>
                <a:gd name="connsiteY2-112" fmla="*/ 152161 h 3016069"/>
                <a:gd name="connsiteX3-113" fmla="*/ 3313611 w 3317421"/>
                <a:gd name="connsiteY3-114" fmla="*/ 1448254 h 3016069"/>
                <a:gd name="connsiteX4-115" fmla="*/ 3227886 w 3317421"/>
                <a:gd name="connsiteY4-116" fmla="*/ 1643516 h 3016069"/>
                <a:gd name="connsiteX5-117" fmla="*/ 3226933 w 3317421"/>
                <a:gd name="connsiteY5-118" fmla="*/ 1956889 h 3016069"/>
                <a:gd name="connsiteX6-119" fmla="*/ 3237411 w 3317421"/>
                <a:gd name="connsiteY6-120" fmla="*/ 2110242 h 3016069"/>
                <a:gd name="connsiteX7-121" fmla="*/ 3317421 w 3317421"/>
                <a:gd name="connsiteY7-122" fmla="*/ 3016069 h 3016069"/>
                <a:gd name="connsiteX8-123" fmla="*/ 3317421 w 3317421"/>
                <a:gd name="connsiteY8-124" fmla="*/ 3016069 h 3016069"/>
                <a:gd name="connsiteX9-125" fmla="*/ 0 w 3317421"/>
                <a:gd name="connsiteY9-126" fmla="*/ 3016069 h 3016069"/>
                <a:gd name="connsiteX10-127" fmla="*/ 0 w 3317421"/>
                <a:gd name="connsiteY10-128" fmla="*/ 3016069 h 3016069"/>
                <a:gd name="connsiteX11-129" fmla="*/ 0 w 3317421"/>
                <a:gd name="connsiteY11-130" fmla="*/ 152161 h 3016069"/>
                <a:gd name="connsiteX12" fmla="*/ 152161 w 3317421"/>
                <a:gd name="connsiteY12" fmla="*/ 0 h 3016069"/>
                <a:gd name="connsiteX0-131" fmla="*/ 152161 w 3317421"/>
                <a:gd name="connsiteY0-132" fmla="*/ 0 h 3016069"/>
                <a:gd name="connsiteX1-133" fmla="*/ 3165260 w 3317421"/>
                <a:gd name="connsiteY1-134" fmla="*/ 0 h 3016069"/>
                <a:gd name="connsiteX2-135" fmla="*/ 3317421 w 3317421"/>
                <a:gd name="connsiteY2-136" fmla="*/ 152161 h 3016069"/>
                <a:gd name="connsiteX3-137" fmla="*/ 3313611 w 3317421"/>
                <a:gd name="connsiteY3-138" fmla="*/ 1448254 h 3016069"/>
                <a:gd name="connsiteX4-139" fmla="*/ 3227886 w 3317421"/>
                <a:gd name="connsiteY4-140" fmla="*/ 1643516 h 3016069"/>
                <a:gd name="connsiteX5-141" fmla="*/ 3226933 w 3317421"/>
                <a:gd name="connsiteY5-142" fmla="*/ 1956889 h 3016069"/>
                <a:gd name="connsiteX6-143" fmla="*/ 3308848 w 3317421"/>
                <a:gd name="connsiteY6-144" fmla="*/ 2091192 h 3016069"/>
                <a:gd name="connsiteX7-145" fmla="*/ 3317421 w 3317421"/>
                <a:gd name="connsiteY7-146" fmla="*/ 3016069 h 3016069"/>
                <a:gd name="connsiteX8-147" fmla="*/ 3317421 w 3317421"/>
                <a:gd name="connsiteY8-148" fmla="*/ 3016069 h 3016069"/>
                <a:gd name="connsiteX9-149" fmla="*/ 0 w 3317421"/>
                <a:gd name="connsiteY9-150" fmla="*/ 3016069 h 3016069"/>
                <a:gd name="connsiteX10-151" fmla="*/ 0 w 3317421"/>
                <a:gd name="connsiteY10-152" fmla="*/ 3016069 h 3016069"/>
                <a:gd name="connsiteX11-153" fmla="*/ 0 w 3317421"/>
                <a:gd name="connsiteY11-154" fmla="*/ 152161 h 3016069"/>
                <a:gd name="connsiteX12-155" fmla="*/ 152161 w 3317421"/>
                <a:gd name="connsiteY12-156" fmla="*/ 0 h 3016069"/>
                <a:gd name="connsiteX0-157" fmla="*/ 152161 w 3317421"/>
                <a:gd name="connsiteY0-158" fmla="*/ 0 h 3016069"/>
                <a:gd name="connsiteX1-159" fmla="*/ 3165260 w 3317421"/>
                <a:gd name="connsiteY1-160" fmla="*/ 0 h 3016069"/>
                <a:gd name="connsiteX2-161" fmla="*/ 3317421 w 3317421"/>
                <a:gd name="connsiteY2-162" fmla="*/ 152161 h 3016069"/>
                <a:gd name="connsiteX3-163" fmla="*/ 3313611 w 3317421"/>
                <a:gd name="connsiteY3-164" fmla="*/ 1448254 h 3016069"/>
                <a:gd name="connsiteX4-165" fmla="*/ 3243761 w 3317421"/>
                <a:gd name="connsiteY4-166" fmla="*/ 1541916 h 3016069"/>
                <a:gd name="connsiteX5-167" fmla="*/ 3226933 w 3317421"/>
                <a:gd name="connsiteY5-168" fmla="*/ 1956889 h 3016069"/>
                <a:gd name="connsiteX6-169" fmla="*/ 3308848 w 3317421"/>
                <a:gd name="connsiteY6-170" fmla="*/ 2091192 h 3016069"/>
                <a:gd name="connsiteX7-171" fmla="*/ 3317421 w 3317421"/>
                <a:gd name="connsiteY7-172" fmla="*/ 3016069 h 3016069"/>
                <a:gd name="connsiteX8-173" fmla="*/ 3317421 w 3317421"/>
                <a:gd name="connsiteY8-174" fmla="*/ 3016069 h 3016069"/>
                <a:gd name="connsiteX9-175" fmla="*/ 0 w 3317421"/>
                <a:gd name="connsiteY9-176" fmla="*/ 3016069 h 3016069"/>
                <a:gd name="connsiteX10-177" fmla="*/ 0 w 3317421"/>
                <a:gd name="connsiteY10-178" fmla="*/ 3016069 h 3016069"/>
                <a:gd name="connsiteX11-179" fmla="*/ 0 w 3317421"/>
                <a:gd name="connsiteY11-180" fmla="*/ 152161 h 3016069"/>
                <a:gd name="connsiteX12-181" fmla="*/ 152161 w 3317421"/>
                <a:gd name="connsiteY12-182" fmla="*/ 0 h 3016069"/>
                <a:gd name="connsiteX0-183" fmla="*/ 152161 w 3317421"/>
                <a:gd name="connsiteY0-184" fmla="*/ 0 h 3016069"/>
                <a:gd name="connsiteX1-185" fmla="*/ 3165260 w 3317421"/>
                <a:gd name="connsiteY1-186" fmla="*/ 0 h 3016069"/>
                <a:gd name="connsiteX2-187" fmla="*/ 3317421 w 3317421"/>
                <a:gd name="connsiteY2-188" fmla="*/ 152161 h 3016069"/>
                <a:gd name="connsiteX3-189" fmla="*/ 3313611 w 3317421"/>
                <a:gd name="connsiteY3-190" fmla="*/ 1448254 h 3016069"/>
                <a:gd name="connsiteX4-191" fmla="*/ 3243761 w 3317421"/>
                <a:gd name="connsiteY4-192" fmla="*/ 1541916 h 3016069"/>
                <a:gd name="connsiteX5-193" fmla="*/ 3249158 w 3317421"/>
                <a:gd name="connsiteY5-194" fmla="*/ 1975939 h 3016069"/>
                <a:gd name="connsiteX6-195" fmla="*/ 3308848 w 3317421"/>
                <a:gd name="connsiteY6-196" fmla="*/ 2091192 h 3016069"/>
                <a:gd name="connsiteX7-197" fmla="*/ 3317421 w 3317421"/>
                <a:gd name="connsiteY7-198" fmla="*/ 3016069 h 3016069"/>
                <a:gd name="connsiteX8-199" fmla="*/ 3317421 w 3317421"/>
                <a:gd name="connsiteY8-200" fmla="*/ 3016069 h 3016069"/>
                <a:gd name="connsiteX9-201" fmla="*/ 0 w 3317421"/>
                <a:gd name="connsiteY9-202" fmla="*/ 3016069 h 3016069"/>
                <a:gd name="connsiteX10-203" fmla="*/ 0 w 3317421"/>
                <a:gd name="connsiteY10-204" fmla="*/ 3016069 h 3016069"/>
                <a:gd name="connsiteX11-205" fmla="*/ 0 w 3317421"/>
                <a:gd name="connsiteY11-206" fmla="*/ 152161 h 3016069"/>
                <a:gd name="connsiteX12-207" fmla="*/ 152161 w 3317421"/>
                <a:gd name="connsiteY12-208" fmla="*/ 0 h 3016069"/>
                <a:gd name="connsiteX0-209" fmla="*/ 152161 w 3317421"/>
                <a:gd name="connsiteY0-210" fmla="*/ 0 h 3016069"/>
                <a:gd name="connsiteX1-211" fmla="*/ 3165260 w 3317421"/>
                <a:gd name="connsiteY1-212" fmla="*/ 0 h 3016069"/>
                <a:gd name="connsiteX2-213" fmla="*/ 3317421 w 3317421"/>
                <a:gd name="connsiteY2-214" fmla="*/ 152161 h 3016069"/>
                <a:gd name="connsiteX3-215" fmla="*/ 3313611 w 3317421"/>
                <a:gd name="connsiteY3-216" fmla="*/ 1448254 h 3016069"/>
                <a:gd name="connsiteX4-217" fmla="*/ 3243761 w 3317421"/>
                <a:gd name="connsiteY4-218" fmla="*/ 1541916 h 3016069"/>
                <a:gd name="connsiteX5-219" fmla="*/ 3242808 w 3317421"/>
                <a:gd name="connsiteY5-220" fmla="*/ 1956889 h 3016069"/>
                <a:gd name="connsiteX6-221" fmla="*/ 3308848 w 3317421"/>
                <a:gd name="connsiteY6-222" fmla="*/ 2091192 h 3016069"/>
                <a:gd name="connsiteX7-223" fmla="*/ 3317421 w 3317421"/>
                <a:gd name="connsiteY7-224" fmla="*/ 3016069 h 3016069"/>
                <a:gd name="connsiteX8-225" fmla="*/ 3317421 w 3317421"/>
                <a:gd name="connsiteY8-226" fmla="*/ 3016069 h 3016069"/>
                <a:gd name="connsiteX9-227" fmla="*/ 0 w 3317421"/>
                <a:gd name="connsiteY9-228" fmla="*/ 3016069 h 3016069"/>
                <a:gd name="connsiteX10-229" fmla="*/ 0 w 3317421"/>
                <a:gd name="connsiteY10-230" fmla="*/ 3016069 h 3016069"/>
                <a:gd name="connsiteX11-231" fmla="*/ 0 w 3317421"/>
                <a:gd name="connsiteY11-232" fmla="*/ 152161 h 3016069"/>
                <a:gd name="connsiteX12-233" fmla="*/ 152161 w 3317421"/>
                <a:gd name="connsiteY12-234" fmla="*/ 0 h 3016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37" y="connsiteY9-38"/>
                </a:cxn>
                <a:cxn ang="0">
                  <a:pos x="connsiteX10-59" y="connsiteY10-60"/>
                </a:cxn>
                <a:cxn ang="0">
                  <a:pos x="connsiteX11-105" y="connsiteY11-106"/>
                </a:cxn>
                <a:cxn ang="0">
                  <a:pos x="connsiteX12-155" y="connsiteY12-156"/>
                </a:cxn>
              </a:cxnLst>
              <a:rect l="l" t="t" r="r" b="b"/>
              <a:pathLst>
                <a:path w="3317421" h="3016069">
                  <a:moveTo>
                    <a:pt x="152161" y="0"/>
                  </a:moveTo>
                  <a:lnTo>
                    <a:pt x="3165260" y="0"/>
                  </a:lnTo>
                  <a:cubicBezTo>
                    <a:pt x="3249296" y="0"/>
                    <a:pt x="3317421" y="68125"/>
                    <a:pt x="3317421" y="152161"/>
                  </a:cubicBezTo>
                  <a:lnTo>
                    <a:pt x="3313611" y="1448254"/>
                  </a:lnTo>
                  <a:lnTo>
                    <a:pt x="3243761" y="1541916"/>
                  </a:lnTo>
                  <a:cubicBezTo>
                    <a:pt x="3243443" y="1646374"/>
                    <a:pt x="3243126" y="1852431"/>
                    <a:pt x="3242808" y="1956889"/>
                  </a:cubicBezTo>
                  <a:lnTo>
                    <a:pt x="3308848" y="2091192"/>
                  </a:lnTo>
                  <a:cubicBezTo>
                    <a:pt x="3311706" y="2399484"/>
                    <a:pt x="3314563" y="2707777"/>
                    <a:pt x="3317421" y="3016069"/>
                  </a:cubicBezTo>
                  <a:lnTo>
                    <a:pt x="3317421" y="3016069"/>
                  </a:lnTo>
                  <a:lnTo>
                    <a:pt x="0" y="3016069"/>
                  </a:lnTo>
                  <a:lnTo>
                    <a:pt x="0" y="3016069"/>
                  </a:lnTo>
                  <a:lnTo>
                    <a:pt x="0" y="152161"/>
                  </a:lnTo>
                  <a:cubicBezTo>
                    <a:pt x="0" y="68125"/>
                    <a:pt x="68125" y="0"/>
                    <a:pt x="152161" y="0"/>
                  </a:cubicBezTo>
                  <a:close/>
                </a:path>
              </a:pathLst>
            </a:custGeom>
            <a:gradFill>
              <a:gsLst>
                <a:gs pos="5000">
                  <a:schemeClr val="accent2"/>
                </a:gs>
                <a:gs pos="64000">
                  <a:schemeClr val="accent2">
                    <a:alpha val="55000"/>
                  </a:schemeClr>
                </a:gs>
                <a:gs pos="100000">
                  <a:schemeClr val="accent3">
                    <a:alpha val="0"/>
                  </a:schemeClr>
                </a:gs>
              </a:gsLst>
              <a:lin ang="5400000" scaled="1"/>
            </a:gradFill>
            <a:ln w="6096">
              <a:gradFill>
                <a:gsLst>
                  <a:gs pos="0">
                    <a:schemeClr val="accent1"/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7782" tIns="43890" rIns="87782" bIns="43890" rtlCol="0" anchor="ctr"/>
            <a:lstStyle/>
            <a:p>
              <a:pPr algn="ctr"/>
              <a:endParaRPr lang="zh-CN" altLang="en-US" sz="1725" dirty="0"/>
            </a:p>
          </p:txBody>
        </p:sp>
        <p:sp>
          <p:nvSpPr>
            <p:cNvPr id="344" name="矩形: 圆角 343"/>
            <p:cNvSpPr/>
            <p:nvPr>
              <p:custDataLst>
                <p:tags r:id="rId130"/>
              </p:custDataLst>
            </p:nvPr>
          </p:nvSpPr>
          <p:spPr>
            <a:xfrm>
              <a:off x="473" y="3249"/>
              <a:ext cx="3884" cy="1037"/>
            </a:xfrm>
            <a:prstGeom prst="roundRect">
              <a:avLst>
                <a:gd name="adj" fmla="val 15780"/>
              </a:avLst>
            </a:prstGeom>
            <a:gradFill flip="none" rotWithShape="1">
              <a:gsLst>
                <a:gs pos="53000">
                  <a:schemeClr val="accent2"/>
                </a:gs>
                <a:gs pos="0">
                  <a:schemeClr val="accent1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7782" tIns="43890" rIns="87782" bIns="43890" rtlCol="0" anchor="ctr"/>
            <a:lstStyle/>
            <a:p>
              <a:pPr algn="ctr"/>
              <a:endParaRPr lang="zh-CN" altLang="en-US" sz="1725"/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614" y="3372"/>
              <a:ext cx="3542" cy="872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>
              <a:defPPr>
                <a:defRPr lang="zh-CN"/>
              </a:defPPr>
              <a:lvl1pPr>
                <a:defRPr sz="2000">
                  <a:solidFill>
                    <a:schemeClr val="bg1"/>
                  </a:solidFill>
                  <a:latin typeface="+mj-ea"/>
                  <a:ea typeface="+mj-ea"/>
                </a:defRPr>
              </a:lvl1pPr>
            </a:lstStyle>
            <a:p>
              <a:pPr algn="ctr"/>
              <a:r>
                <a:rPr kumimoji="1" lang="zh-CN" altLang="en-US" sz="2400" b="1" dirty="0" smtClean="0">
                  <a:solidFill>
                    <a:schemeClr val="bg1"/>
                  </a:solidFill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电商平台流量成本指数级增加</a:t>
              </a:r>
              <a:endParaRPr kumimoji="1" lang="zh-CN" altLang="en-US" sz="2400" b="1" dirty="0" smtClea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grpSp>
          <p:nvGrpSpPr>
            <p:cNvPr id="22" name="组合 21"/>
            <p:cNvGrpSpPr/>
            <p:nvPr/>
          </p:nvGrpSpPr>
          <p:grpSpPr>
            <a:xfrm>
              <a:off x="781" y="4728"/>
              <a:ext cx="3375" cy="1399"/>
              <a:chOff x="1711466" y="3073219"/>
              <a:chExt cx="2857410" cy="1184915"/>
            </a:xfrm>
          </p:grpSpPr>
          <p:sp>
            <p:nvSpPr>
              <p:cNvPr id="25" name="文本框 24"/>
              <p:cNvSpPr txBox="1"/>
              <p:nvPr/>
            </p:nvSpPr>
            <p:spPr>
              <a:xfrm>
                <a:off x="1991792" y="3073219"/>
                <a:ext cx="2577084" cy="1184915"/>
              </a:xfrm>
              <a:prstGeom prst="rect">
                <a:avLst/>
              </a:prstGeom>
              <a:noFill/>
              <a:effectLst/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kumimoji="1" lang="zh-CN" altLang="en-US" sz="2135" dirty="0">
                    <a:solidFill>
                      <a:schemeClr val="bg1"/>
                    </a:solidFill>
                    <a:sym typeface="+mn-ea"/>
                  </a:rPr>
                  <a:t>电商广告费成本逐年递增，转化效果下降，获客成本年年增高；</a:t>
                </a:r>
                <a:endParaRPr lang="zh-CN" altLang="en-US" sz="2135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6" name="等腰三角形 25"/>
              <p:cNvSpPr/>
              <p:nvPr/>
            </p:nvSpPr>
            <p:spPr>
              <a:xfrm rot="5400000">
                <a:off x="1701485" y="3153924"/>
                <a:ext cx="144718" cy="124757"/>
              </a:xfrm>
              <a:prstGeom prst="triangle">
                <a:avLst/>
              </a:prstGeom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7782" tIns="43890" rIns="87782" bIns="43890" rtlCol="0" anchor="ctr"/>
              <a:lstStyle/>
              <a:p>
                <a:pPr algn="ctr"/>
                <a:endParaRPr lang="zh-CN" altLang="en-US" sz="1725"/>
              </a:p>
            </p:txBody>
          </p:sp>
        </p:grpSp>
        <p:grpSp>
          <p:nvGrpSpPr>
            <p:cNvPr id="27" name="组合 26"/>
            <p:cNvGrpSpPr/>
            <p:nvPr/>
          </p:nvGrpSpPr>
          <p:grpSpPr>
            <a:xfrm>
              <a:off x="781" y="6461"/>
              <a:ext cx="3375" cy="1399"/>
              <a:chOff x="1711466" y="3049140"/>
              <a:chExt cx="2857410" cy="1184915"/>
            </a:xfrm>
          </p:grpSpPr>
          <p:sp>
            <p:nvSpPr>
              <p:cNvPr id="28" name="文本框 27"/>
              <p:cNvSpPr txBox="1"/>
              <p:nvPr/>
            </p:nvSpPr>
            <p:spPr>
              <a:xfrm>
                <a:off x="1991792" y="3049140"/>
                <a:ext cx="2577084" cy="1184915"/>
              </a:xfrm>
              <a:prstGeom prst="rect">
                <a:avLst/>
              </a:prstGeom>
              <a:noFill/>
              <a:effectLst/>
            </p:spPr>
            <p:txBody>
              <a:bodyPr wrap="square" lIns="0" tIns="0" rIns="0" bIns="0" rtlCol="0">
                <a:sp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kumimoji="1" lang="zh-CN" altLang="en-US" sz="2135" dirty="0">
                    <a:solidFill>
                      <a:schemeClr val="bg1"/>
                    </a:solidFill>
                    <a:sym typeface="+mn-ea"/>
                  </a:rPr>
                  <a:t>电商监管越发严格，利润空间降低，销售成本逐步增加</a:t>
                </a:r>
                <a:r>
                  <a:rPr lang="zh-CN" altLang="en-US" sz="2135" dirty="0">
                    <a:solidFill>
                      <a:schemeClr val="bg1"/>
                    </a:solidFill>
                  </a:rPr>
                  <a:t>。</a:t>
                </a:r>
                <a:endParaRPr lang="zh-CN" altLang="en-US" sz="2135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51" name="等腰三角形 350"/>
              <p:cNvSpPr/>
              <p:nvPr/>
            </p:nvSpPr>
            <p:spPr>
              <a:xfrm rot="5400000">
                <a:off x="1701485" y="3129845"/>
                <a:ext cx="144718" cy="124757"/>
              </a:xfrm>
              <a:prstGeom prst="triangle">
                <a:avLst/>
              </a:prstGeom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7782" tIns="43890" rIns="87782" bIns="43890" rtlCol="0" anchor="ctr"/>
              <a:lstStyle/>
              <a:p>
                <a:pPr algn="ctr"/>
                <a:endParaRPr lang="zh-CN" altLang="en-US" sz="1725"/>
              </a:p>
            </p:txBody>
          </p:sp>
        </p:grpSp>
      </p:grpSp>
      <p:grpSp>
        <p:nvGrpSpPr>
          <p:cNvPr id="54" name="组合 53"/>
          <p:cNvGrpSpPr/>
          <p:nvPr/>
        </p:nvGrpSpPr>
        <p:grpSpPr>
          <a:xfrm>
            <a:off x="4384887" y="1322493"/>
            <a:ext cx="3288453" cy="4584434"/>
            <a:chOff x="4999" y="2912"/>
            <a:chExt cx="3884" cy="5415"/>
          </a:xfrm>
        </p:grpSpPr>
        <p:sp>
          <p:nvSpPr>
            <p:cNvPr id="32" name="矩形: 圆顶角 2"/>
            <p:cNvSpPr/>
            <p:nvPr/>
          </p:nvSpPr>
          <p:spPr>
            <a:xfrm>
              <a:off x="5121" y="2912"/>
              <a:ext cx="3761" cy="5205"/>
            </a:xfrm>
            <a:custGeom>
              <a:avLst/>
              <a:gdLst>
                <a:gd name="connsiteX0" fmla="*/ 152161 w 3317421"/>
                <a:gd name="connsiteY0" fmla="*/ 0 h 3016069"/>
                <a:gd name="connsiteX1" fmla="*/ 3165260 w 3317421"/>
                <a:gd name="connsiteY1" fmla="*/ 0 h 3016069"/>
                <a:gd name="connsiteX2" fmla="*/ 3317421 w 3317421"/>
                <a:gd name="connsiteY2" fmla="*/ 152161 h 3016069"/>
                <a:gd name="connsiteX3" fmla="*/ 3317421 w 3317421"/>
                <a:gd name="connsiteY3" fmla="*/ 3016069 h 3016069"/>
                <a:gd name="connsiteX4" fmla="*/ 3317421 w 3317421"/>
                <a:gd name="connsiteY4" fmla="*/ 3016069 h 3016069"/>
                <a:gd name="connsiteX5" fmla="*/ 0 w 3317421"/>
                <a:gd name="connsiteY5" fmla="*/ 3016069 h 3016069"/>
                <a:gd name="connsiteX6" fmla="*/ 0 w 3317421"/>
                <a:gd name="connsiteY6" fmla="*/ 3016069 h 3016069"/>
                <a:gd name="connsiteX7" fmla="*/ 0 w 3317421"/>
                <a:gd name="connsiteY7" fmla="*/ 152161 h 3016069"/>
                <a:gd name="connsiteX8" fmla="*/ 152161 w 3317421"/>
                <a:gd name="connsiteY8" fmla="*/ 0 h 3016069"/>
                <a:gd name="connsiteX0-1" fmla="*/ 152161 w 3317421"/>
                <a:gd name="connsiteY0-2" fmla="*/ 0 h 3016069"/>
                <a:gd name="connsiteX1-3" fmla="*/ 3165260 w 3317421"/>
                <a:gd name="connsiteY1-4" fmla="*/ 0 h 3016069"/>
                <a:gd name="connsiteX2-5" fmla="*/ 3317421 w 3317421"/>
                <a:gd name="connsiteY2-6" fmla="*/ 152161 h 3016069"/>
                <a:gd name="connsiteX3-7" fmla="*/ 3313611 w 3317421"/>
                <a:gd name="connsiteY3-8" fmla="*/ 1448254 h 3016069"/>
                <a:gd name="connsiteX4-9" fmla="*/ 3317421 w 3317421"/>
                <a:gd name="connsiteY4-10" fmla="*/ 3016069 h 3016069"/>
                <a:gd name="connsiteX5-11" fmla="*/ 3317421 w 3317421"/>
                <a:gd name="connsiteY5-12" fmla="*/ 3016069 h 3016069"/>
                <a:gd name="connsiteX6-13" fmla="*/ 0 w 3317421"/>
                <a:gd name="connsiteY6-14" fmla="*/ 3016069 h 3016069"/>
                <a:gd name="connsiteX7-15" fmla="*/ 0 w 3317421"/>
                <a:gd name="connsiteY7-16" fmla="*/ 3016069 h 3016069"/>
                <a:gd name="connsiteX8-17" fmla="*/ 0 w 3317421"/>
                <a:gd name="connsiteY8-18" fmla="*/ 152161 h 3016069"/>
                <a:gd name="connsiteX9" fmla="*/ 152161 w 3317421"/>
                <a:gd name="connsiteY9" fmla="*/ 0 h 3016069"/>
                <a:gd name="connsiteX0-19" fmla="*/ 152161 w 3317421"/>
                <a:gd name="connsiteY0-20" fmla="*/ 0 h 3016069"/>
                <a:gd name="connsiteX1-21" fmla="*/ 3165260 w 3317421"/>
                <a:gd name="connsiteY1-22" fmla="*/ 0 h 3016069"/>
                <a:gd name="connsiteX2-23" fmla="*/ 3317421 w 3317421"/>
                <a:gd name="connsiteY2-24" fmla="*/ 152161 h 3016069"/>
                <a:gd name="connsiteX3-25" fmla="*/ 3313611 w 3317421"/>
                <a:gd name="connsiteY3-26" fmla="*/ 1448254 h 3016069"/>
                <a:gd name="connsiteX4-27" fmla="*/ 3304086 w 3317421"/>
                <a:gd name="connsiteY4-28" fmla="*/ 1743529 h 3016069"/>
                <a:gd name="connsiteX5-29" fmla="*/ 3317421 w 3317421"/>
                <a:gd name="connsiteY5-30" fmla="*/ 3016069 h 3016069"/>
                <a:gd name="connsiteX6-31" fmla="*/ 3317421 w 3317421"/>
                <a:gd name="connsiteY6-32" fmla="*/ 3016069 h 3016069"/>
                <a:gd name="connsiteX7-33" fmla="*/ 0 w 3317421"/>
                <a:gd name="connsiteY7-34" fmla="*/ 3016069 h 3016069"/>
                <a:gd name="connsiteX8-35" fmla="*/ 0 w 3317421"/>
                <a:gd name="connsiteY8-36" fmla="*/ 3016069 h 3016069"/>
                <a:gd name="connsiteX9-37" fmla="*/ 0 w 3317421"/>
                <a:gd name="connsiteY9-38" fmla="*/ 152161 h 3016069"/>
                <a:gd name="connsiteX10" fmla="*/ 152161 w 3317421"/>
                <a:gd name="connsiteY10" fmla="*/ 0 h 3016069"/>
                <a:gd name="connsiteX0-39" fmla="*/ 152161 w 3317421"/>
                <a:gd name="connsiteY0-40" fmla="*/ 0 h 3016069"/>
                <a:gd name="connsiteX1-41" fmla="*/ 3165260 w 3317421"/>
                <a:gd name="connsiteY1-42" fmla="*/ 0 h 3016069"/>
                <a:gd name="connsiteX2-43" fmla="*/ 3317421 w 3317421"/>
                <a:gd name="connsiteY2-44" fmla="*/ 152161 h 3016069"/>
                <a:gd name="connsiteX3-45" fmla="*/ 3313611 w 3317421"/>
                <a:gd name="connsiteY3-46" fmla="*/ 1448254 h 3016069"/>
                <a:gd name="connsiteX4-47" fmla="*/ 3227886 w 3317421"/>
                <a:gd name="connsiteY4-48" fmla="*/ 1643516 h 3016069"/>
                <a:gd name="connsiteX5-49" fmla="*/ 3317421 w 3317421"/>
                <a:gd name="connsiteY5-50" fmla="*/ 3016069 h 3016069"/>
                <a:gd name="connsiteX6-51" fmla="*/ 3317421 w 3317421"/>
                <a:gd name="connsiteY6-52" fmla="*/ 3016069 h 3016069"/>
                <a:gd name="connsiteX7-53" fmla="*/ 0 w 3317421"/>
                <a:gd name="connsiteY7-54" fmla="*/ 3016069 h 3016069"/>
                <a:gd name="connsiteX8-55" fmla="*/ 0 w 3317421"/>
                <a:gd name="connsiteY8-56" fmla="*/ 3016069 h 3016069"/>
                <a:gd name="connsiteX9-57" fmla="*/ 0 w 3317421"/>
                <a:gd name="connsiteY9-58" fmla="*/ 152161 h 3016069"/>
                <a:gd name="connsiteX10-59" fmla="*/ 152161 w 3317421"/>
                <a:gd name="connsiteY10-60" fmla="*/ 0 h 3016069"/>
                <a:gd name="connsiteX0-61" fmla="*/ 152161 w 3317421"/>
                <a:gd name="connsiteY0-62" fmla="*/ 0 h 3016069"/>
                <a:gd name="connsiteX1-63" fmla="*/ 3165260 w 3317421"/>
                <a:gd name="connsiteY1-64" fmla="*/ 0 h 3016069"/>
                <a:gd name="connsiteX2-65" fmla="*/ 3317421 w 3317421"/>
                <a:gd name="connsiteY2-66" fmla="*/ 152161 h 3016069"/>
                <a:gd name="connsiteX3-67" fmla="*/ 3313611 w 3317421"/>
                <a:gd name="connsiteY3-68" fmla="*/ 1448254 h 3016069"/>
                <a:gd name="connsiteX4-69" fmla="*/ 3227886 w 3317421"/>
                <a:gd name="connsiteY4-70" fmla="*/ 1643516 h 3016069"/>
                <a:gd name="connsiteX5-71" fmla="*/ 3241221 w 3317421"/>
                <a:gd name="connsiteY5-72" fmla="*/ 1994989 h 3016069"/>
                <a:gd name="connsiteX6-73" fmla="*/ 3317421 w 3317421"/>
                <a:gd name="connsiteY6-74" fmla="*/ 3016069 h 3016069"/>
                <a:gd name="connsiteX7-75" fmla="*/ 3317421 w 3317421"/>
                <a:gd name="connsiteY7-76" fmla="*/ 3016069 h 3016069"/>
                <a:gd name="connsiteX8-77" fmla="*/ 0 w 3317421"/>
                <a:gd name="connsiteY8-78" fmla="*/ 3016069 h 3016069"/>
                <a:gd name="connsiteX9-79" fmla="*/ 0 w 3317421"/>
                <a:gd name="connsiteY9-80" fmla="*/ 3016069 h 3016069"/>
                <a:gd name="connsiteX10-81" fmla="*/ 0 w 3317421"/>
                <a:gd name="connsiteY10-82" fmla="*/ 152161 h 3016069"/>
                <a:gd name="connsiteX11" fmla="*/ 152161 w 3317421"/>
                <a:gd name="connsiteY11" fmla="*/ 0 h 3016069"/>
                <a:gd name="connsiteX0-83" fmla="*/ 152161 w 3317421"/>
                <a:gd name="connsiteY0-84" fmla="*/ 0 h 3016069"/>
                <a:gd name="connsiteX1-85" fmla="*/ 3165260 w 3317421"/>
                <a:gd name="connsiteY1-86" fmla="*/ 0 h 3016069"/>
                <a:gd name="connsiteX2-87" fmla="*/ 3317421 w 3317421"/>
                <a:gd name="connsiteY2-88" fmla="*/ 152161 h 3016069"/>
                <a:gd name="connsiteX3-89" fmla="*/ 3313611 w 3317421"/>
                <a:gd name="connsiteY3-90" fmla="*/ 1448254 h 3016069"/>
                <a:gd name="connsiteX4-91" fmla="*/ 3227886 w 3317421"/>
                <a:gd name="connsiteY4-92" fmla="*/ 1643516 h 3016069"/>
                <a:gd name="connsiteX5-93" fmla="*/ 3226933 w 3317421"/>
                <a:gd name="connsiteY5-94" fmla="*/ 1956889 h 3016069"/>
                <a:gd name="connsiteX6-95" fmla="*/ 3317421 w 3317421"/>
                <a:gd name="connsiteY6-96" fmla="*/ 3016069 h 3016069"/>
                <a:gd name="connsiteX7-97" fmla="*/ 3317421 w 3317421"/>
                <a:gd name="connsiteY7-98" fmla="*/ 3016069 h 3016069"/>
                <a:gd name="connsiteX8-99" fmla="*/ 0 w 3317421"/>
                <a:gd name="connsiteY8-100" fmla="*/ 3016069 h 3016069"/>
                <a:gd name="connsiteX9-101" fmla="*/ 0 w 3317421"/>
                <a:gd name="connsiteY9-102" fmla="*/ 3016069 h 3016069"/>
                <a:gd name="connsiteX10-103" fmla="*/ 0 w 3317421"/>
                <a:gd name="connsiteY10-104" fmla="*/ 152161 h 3016069"/>
                <a:gd name="connsiteX11-105" fmla="*/ 152161 w 3317421"/>
                <a:gd name="connsiteY11-106" fmla="*/ 0 h 3016069"/>
                <a:gd name="connsiteX0-107" fmla="*/ 152161 w 3317421"/>
                <a:gd name="connsiteY0-108" fmla="*/ 0 h 3016069"/>
                <a:gd name="connsiteX1-109" fmla="*/ 3165260 w 3317421"/>
                <a:gd name="connsiteY1-110" fmla="*/ 0 h 3016069"/>
                <a:gd name="connsiteX2-111" fmla="*/ 3317421 w 3317421"/>
                <a:gd name="connsiteY2-112" fmla="*/ 152161 h 3016069"/>
                <a:gd name="connsiteX3-113" fmla="*/ 3313611 w 3317421"/>
                <a:gd name="connsiteY3-114" fmla="*/ 1448254 h 3016069"/>
                <a:gd name="connsiteX4-115" fmla="*/ 3227886 w 3317421"/>
                <a:gd name="connsiteY4-116" fmla="*/ 1643516 h 3016069"/>
                <a:gd name="connsiteX5-117" fmla="*/ 3226933 w 3317421"/>
                <a:gd name="connsiteY5-118" fmla="*/ 1956889 h 3016069"/>
                <a:gd name="connsiteX6-119" fmla="*/ 3237411 w 3317421"/>
                <a:gd name="connsiteY6-120" fmla="*/ 2110242 h 3016069"/>
                <a:gd name="connsiteX7-121" fmla="*/ 3317421 w 3317421"/>
                <a:gd name="connsiteY7-122" fmla="*/ 3016069 h 3016069"/>
                <a:gd name="connsiteX8-123" fmla="*/ 3317421 w 3317421"/>
                <a:gd name="connsiteY8-124" fmla="*/ 3016069 h 3016069"/>
                <a:gd name="connsiteX9-125" fmla="*/ 0 w 3317421"/>
                <a:gd name="connsiteY9-126" fmla="*/ 3016069 h 3016069"/>
                <a:gd name="connsiteX10-127" fmla="*/ 0 w 3317421"/>
                <a:gd name="connsiteY10-128" fmla="*/ 3016069 h 3016069"/>
                <a:gd name="connsiteX11-129" fmla="*/ 0 w 3317421"/>
                <a:gd name="connsiteY11-130" fmla="*/ 152161 h 3016069"/>
                <a:gd name="connsiteX12" fmla="*/ 152161 w 3317421"/>
                <a:gd name="connsiteY12" fmla="*/ 0 h 3016069"/>
                <a:gd name="connsiteX0-131" fmla="*/ 152161 w 3317421"/>
                <a:gd name="connsiteY0-132" fmla="*/ 0 h 3016069"/>
                <a:gd name="connsiteX1-133" fmla="*/ 3165260 w 3317421"/>
                <a:gd name="connsiteY1-134" fmla="*/ 0 h 3016069"/>
                <a:gd name="connsiteX2-135" fmla="*/ 3317421 w 3317421"/>
                <a:gd name="connsiteY2-136" fmla="*/ 152161 h 3016069"/>
                <a:gd name="connsiteX3-137" fmla="*/ 3313611 w 3317421"/>
                <a:gd name="connsiteY3-138" fmla="*/ 1448254 h 3016069"/>
                <a:gd name="connsiteX4-139" fmla="*/ 3227886 w 3317421"/>
                <a:gd name="connsiteY4-140" fmla="*/ 1643516 h 3016069"/>
                <a:gd name="connsiteX5-141" fmla="*/ 3226933 w 3317421"/>
                <a:gd name="connsiteY5-142" fmla="*/ 1956889 h 3016069"/>
                <a:gd name="connsiteX6-143" fmla="*/ 3308848 w 3317421"/>
                <a:gd name="connsiteY6-144" fmla="*/ 2091192 h 3016069"/>
                <a:gd name="connsiteX7-145" fmla="*/ 3317421 w 3317421"/>
                <a:gd name="connsiteY7-146" fmla="*/ 3016069 h 3016069"/>
                <a:gd name="connsiteX8-147" fmla="*/ 3317421 w 3317421"/>
                <a:gd name="connsiteY8-148" fmla="*/ 3016069 h 3016069"/>
                <a:gd name="connsiteX9-149" fmla="*/ 0 w 3317421"/>
                <a:gd name="connsiteY9-150" fmla="*/ 3016069 h 3016069"/>
                <a:gd name="connsiteX10-151" fmla="*/ 0 w 3317421"/>
                <a:gd name="connsiteY10-152" fmla="*/ 3016069 h 3016069"/>
                <a:gd name="connsiteX11-153" fmla="*/ 0 w 3317421"/>
                <a:gd name="connsiteY11-154" fmla="*/ 152161 h 3016069"/>
                <a:gd name="connsiteX12-155" fmla="*/ 152161 w 3317421"/>
                <a:gd name="connsiteY12-156" fmla="*/ 0 h 3016069"/>
                <a:gd name="connsiteX0-157" fmla="*/ 152161 w 3317421"/>
                <a:gd name="connsiteY0-158" fmla="*/ 0 h 3016069"/>
                <a:gd name="connsiteX1-159" fmla="*/ 3165260 w 3317421"/>
                <a:gd name="connsiteY1-160" fmla="*/ 0 h 3016069"/>
                <a:gd name="connsiteX2-161" fmla="*/ 3317421 w 3317421"/>
                <a:gd name="connsiteY2-162" fmla="*/ 152161 h 3016069"/>
                <a:gd name="connsiteX3-163" fmla="*/ 3313611 w 3317421"/>
                <a:gd name="connsiteY3-164" fmla="*/ 1448254 h 3016069"/>
                <a:gd name="connsiteX4-165" fmla="*/ 3243761 w 3317421"/>
                <a:gd name="connsiteY4-166" fmla="*/ 1541916 h 3016069"/>
                <a:gd name="connsiteX5-167" fmla="*/ 3226933 w 3317421"/>
                <a:gd name="connsiteY5-168" fmla="*/ 1956889 h 3016069"/>
                <a:gd name="connsiteX6-169" fmla="*/ 3308848 w 3317421"/>
                <a:gd name="connsiteY6-170" fmla="*/ 2091192 h 3016069"/>
                <a:gd name="connsiteX7-171" fmla="*/ 3317421 w 3317421"/>
                <a:gd name="connsiteY7-172" fmla="*/ 3016069 h 3016069"/>
                <a:gd name="connsiteX8-173" fmla="*/ 3317421 w 3317421"/>
                <a:gd name="connsiteY8-174" fmla="*/ 3016069 h 3016069"/>
                <a:gd name="connsiteX9-175" fmla="*/ 0 w 3317421"/>
                <a:gd name="connsiteY9-176" fmla="*/ 3016069 h 3016069"/>
                <a:gd name="connsiteX10-177" fmla="*/ 0 w 3317421"/>
                <a:gd name="connsiteY10-178" fmla="*/ 3016069 h 3016069"/>
                <a:gd name="connsiteX11-179" fmla="*/ 0 w 3317421"/>
                <a:gd name="connsiteY11-180" fmla="*/ 152161 h 3016069"/>
                <a:gd name="connsiteX12-181" fmla="*/ 152161 w 3317421"/>
                <a:gd name="connsiteY12-182" fmla="*/ 0 h 3016069"/>
                <a:gd name="connsiteX0-183" fmla="*/ 152161 w 3317421"/>
                <a:gd name="connsiteY0-184" fmla="*/ 0 h 3016069"/>
                <a:gd name="connsiteX1-185" fmla="*/ 3165260 w 3317421"/>
                <a:gd name="connsiteY1-186" fmla="*/ 0 h 3016069"/>
                <a:gd name="connsiteX2-187" fmla="*/ 3317421 w 3317421"/>
                <a:gd name="connsiteY2-188" fmla="*/ 152161 h 3016069"/>
                <a:gd name="connsiteX3-189" fmla="*/ 3313611 w 3317421"/>
                <a:gd name="connsiteY3-190" fmla="*/ 1448254 h 3016069"/>
                <a:gd name="connsiteX4-191" fmla="*/ 3243761 w 3317421"/>
                <a:gd name="connsiteY4-192" fmla="*/ 1541916 h 3016069"/>
                <a:gd name="connsiteX5-193" fmla="*/ 3249158 w 3317421"/>
                <a:gd name="connsiteY5-194" fmla="*/ 1975939 h 3016069"/>
                <a:gd name="connsiteX6-195" fmla="*/ 3308848 w 3317421"/>
                <a:gd name="connsiteY6-196" fmla="*/ 2091192 h 3016069"/>
                <a:gd name="connsiteX7-197" fmla="*/ 3317421 w 3317421"/>
                <a:gd name="connsiteY7-198" fmla="*/ 3016069 h 3016069"/>
                <a:gd name="connsiteX8-199" fmla="*/ 3317421 w 3317421"/>
                <a:gd name="connsiteY8-200" fmla="*/ 3016069 h 3016069"/>
                <a:gd name="connsiteX9-201" fmla="*/ 0 w 3317421"/>
                <a:gd name="connsiteY9-202" fmla="*/ 3016069 h 3016069"/>
                <a:gd name="connsiteX10-203" fmla="*/ 0 w 3317421"/>
                <a:gd name="connsiteY10-204" fmla="*/ 3016069 h 3016069"/>
                <a:gd name="connsiteX11-205" fmla="*/ 0 w 3317421"/>
                <a:gd name="connsiteY11-206" fmla="*/ 152161 h 3016069"/>
                <a:gd name="connsiteX12-207" fmla="*/ 152161 w 3317421"/>
                <a:gd name="connsiteY12-208" fmla="*/ 0 h 3016069"/>
                <a:gd name="connsiteX0-209" fmla="*/ 152161 w 3317421"/>
                <a:gd name="connsiteY0-210" fmla="*/ 0 h 3016069"/>
                <a:gd name="connsiteX1-211" fmla="*/ 3165260 w 3317421"/>
                <a:gd name="connsiteY1-212" fmla="*/ 0 h 3016069"/>
                <a:gd name="connsiteX2-213" fmla="*/ 3317421 w 3317421"/>
                <a:gd name="connsiteY2-214" fmla="*/ 152161 h 3016069"/>
                <a:gd name="connsiteX3-215" fmla="*/ 3313611 w 3317421"/>
                <a:gd name="connsiteY3-216" fmla="*/ 1448254 h 3016069"/>
                <a:gd name="connsiteX4-217" fmla="*/ 3243761 w 3317421"/>
                <a:gd name="connsiteY4-218" fmla="*/ 1541916 h 3016069"/>
                <a:gd name="connsiteX5-219" fmla="*/ 3242808 w 3317421"/>
                <a:gd name="connsiteY5-220" fmla="*/ 1956889 h 3016069"/>
                <a:gd name="connsiteX6-221" fmla="*/ 3308848 w 3317421"/>
                <a:gd name="connsiteY6-222" fmla="*/ 2091192 h 3016069"/>
                <a:gd name="connsiteX7-223" fmla="*/ 3317421 w 3317421"/>
                <a:gd name="connsiteY7-224" fmla="*/ 3016069 h 3016069"/>
                <a:gd name="connsiteX8-225" fmla="*/ 3317421 w 3317421"/>
                <a:gd name="connsiteY8-226" fmla="*/ 3016069 h 3016069"/>
                <a:gd name="connsiteX9-227" fmla="*/ 0 w 3317421"/>
                <a:gd name="connsiteY9-228" fmla="*/ 3016069 h 3016069"/>
                <a:gd name="connsiteX10-229" fmla="*/ 0 w 3317421"/>
                <a:gd name="connsiteY10-230" fmla="*/ 3016069 h 3016069"/>
                <a:gd name="connsiteX11-231" fmla="*/ 0 w 3317421"/>
                <a:gd name="connsiteY11-232" fmla="*/ 152161 h 3016069"/>
                <a:gd name="connsiteX12-233" fmla="*/ 152161 w 3317421"/>
                <a:gd name="connsiteY12-234" fmla="*/ 0 h 301606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37" y="connsiteY9-38"/>
                </a:cxn>
                <a:cxn ang="0">
                  <a:pos x="connsiteX10-59" y="connsiteY10-60"/>
                </a:cxn>
                <a:cxn ang="0">
                  <a:pos x="connsiteX11-105" y="connsiteY11-106"/>
                </a:cxn>
                <a:cxn ang="0">
                  <a:pos x="connsiteX12-155" y="connsiteY12-156"/>
                </a:cxn>
              </a:cxnLst>
              <a:rect l="l" t="t" r="r" b="b"/>
              <a:pathLst>
                <a:path w="3317421" h="3016069">
                  <a:moveTo>
                    <a:pt x="152161" y="0"/>
                  </a:moveTo>
                  <a:lnTo>
                    <a:pt x="3165260" y="0"/>
                  </a:lnTo>
                  <a:cubicBezTo>
                    <a:pt x="3249296" y="0"/>
                    <a:pt x="3317421" y="68125"/>
                    <a:pt x="3317421" y="152161"/>
                  </a:cubicBezTo>
                  <a:lnTo>
                    <a:pt x="3313611" y="1448254"/>
                  </a:lnTo>
                  <a:lnTo>
                    <a:pt x="3243761" y="1541916"/>
                  </a:lnTo>
                  <a:cubicBezTo>
                    <a:pt x="3243443" y="1646374"/>
                    <a:pt x="3243126" y="1852431"/>
                    <a:pt x="3242808" y="1956889"/>
                  </a:cubicBezTo>
                  <a:lnTo>
                    <a:pt x="3308848" y="2091192"/>
                  </a:lnTo>
                  <a:cubicBezTo>
                    <a:pt x="3311706" y="2399484"/>
                    <a:pt x="3314563" y="2707777"/>
                    <a:pt x="3317421" y="3016069"/>
                  </a:cubicBezTo>
                  <a:lnTo>
                    <a:pt x="3317421" y="3016069"/>
                  </a:lnTo>
                  <a:lnTo>
                    <a:pt x="0" y="3016069"/>
                  </a:lnTo>
                  <a:lnTo>
                    <a:pt x="0" y="3016069"/>
                  </a:lnTo>
                  <a:lnTo>
                    <a:pt x="0" y="152161"/>
                  </a:lnTo>
                  <a:cubicBezTo>
                    <a:pt x="0" y="68125"/>
                    <a:pt x="68125" y="0"/>
                    <a:pt x="152161" y="0"/>
                  </a:cubicBezTo>
                  <a:close/>
                </a:path>
              </a:pathLst>
            </a:custGeom>
            <a:gradFill>
              <a:gsLst>
                <a:gs pos="5000">
                  <a:schemeClr val="accent2"/>
                </a:gs>
                <a:gs pos="64000">
                  <a:schemeClr val="accent2">
                    <a:alpha val="55000"/>
                  </a:schemeClr>
                </a:gs>
                <a:gs pos="100000">
                  <a:schemeClr val="accent3">
                    <a:alpha val="0"/>
                  </a:schemeClr>
                </a:gs>
              </a:gsLst>
              <a:lin ang="5400000" scaled="1"/>
            </a:gradFill>
            <a:ln w="6096">
              <a:gradFill>
                <a:gsLst>
                  <a:gs pos="0">
                    <a:schemeClr val="accent1"/>
                  </a:gs>
                  <a:gs pos="100000">
                    <a:schemeClr val="accent1">
                      <a:alpha val="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7782" tIns="43890" rIns="87782" bIns="43890" rtlCol="0" anchor="ctr"/>
            <a:lstStyle/>
            <a:p>
              <a:pPr algn="ctr"/>
              <a:endParaRPr lang="zh-CN" altLang="en-US" sz="1725" dirty="0"/>
            </a:p>
          </p:txBody>
        </p:sp>
        <p:sp>
          <p:nvSpPr>
            <p:cNvPr id="33" name="矩形: 圆角 343"/>
            <p:cNvSpPr/>
            <p:nvPr>
              <p:custDataLst>
                <p:tags r:id="rId131"/>
              </p:custDataLst>
            </p:nvPr>
          </p:nvSpPr>
          <p:spPr>
            <a:xfrm>
              <a:off x="4999" y="3249"/>
              <a:ext cx="3884" cy="1037"/>
            </a:xfrm>
            <a:prstGeom prst="roundRect">
              <a:avLst>
                <a:gd name="adj" fmla="val 15780"/>
              </a:avLst>
            </a:prstGeom>
            <a:gradFill flip="none" rotWithShape="1">
              <a:gsLst>
                <a:gs pos="53000">
                  <a:schemeClr val="accent2"/>
                </a:gs>
                <a:gs pos="0">
                  <a:schemeClr val="accent1"/>
                </a:gs>
                <a:gs pos="100000">
                  <a:schemeClr val="accent2">
                    <a:alpha val="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7782" tIns="43890" rIns="87782" bIns="43890" rtlCol="0" anchor="ctr"/>
            <a:lstStyle/>
            <a:p>
              <a:pPr algn="ctr"/>
              <a:endParaRPr lang="zh-CN" altLang="en-US" sz="1725"/>
            </a:p>
          </p:txBody>
        </p:sp>
        <p:sp>
          <p:nvSpPr>
            <p:cNvPr id="34" name="文本框 33"/>
            <p:cNvSpPr txBox="1"/>
            <p:nvPr/>
          </p:nvSpPr>
          <p:spPr>
            <a:xfrm>
              <a:off x="5140" y="3372"/>
              <a:ext cx="3542" cy="872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>
              <a:defPPr>
                <a:defRPr lang="zh-CN"/>
              </a:defPPr>
              <a:lvl1pPr>
                <a:defRPr sz="2000">
                  <a:solidFill>
                    <a:schemeClr val="bg1"/>
                  </a:solidFill>
                  <a:latin typeface="+mj-ea"/>
                  <a:ea typeface="+mj-ea"/>
                </a:defRPr>
              </a:lvl1pPr>
            </a:lstStyle>
            <a:p>
              <a:pPr algn="ctr"/>
              <a:r>
                <a:rPr kumimoji="1" lang="zh-CN" altLang="en-US" sz="2400" b="1" dirty="0" smtClean="0">
                  <a:latin typeface="微软雅黑" panose="020B0503020204020204" charset="-122"/>
                  <a:ea typeface="微软雅黑" panose="020B0503020204020204" charset="-122"/>
                  <a:sym typeface="+mn-ea"/>
                </a:rPr>
                <a:t>数据安全法增加触达难度</a:t>
              </a:r>
              <a:endParaRPr kumimoji="1" lang="zh-CN" altLang="en-US" sz="2400" b="1" dirty="0" smtClean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endParaRPr>
            </a:p>
          </p:txBody>
        </p:sp>
        <p:grpSp>
          <p:nvGrpSpPr>
            <p:cNvPr id="35" name="组合 34"/>
            <p:cNvGrpSpPr/>
            <p:nvPr/>
          </p:nvGrpSpPr>
          <p:grpSpPr>
            <a:xfrm>
              <a:off x="5307" y="4728"/>
              <a:ext cx="3375" cy="1515"/>
              <a:chOff x="1711466" y="3073219"/>
              <a:chExt cx="2857410" cy="1282819"/>
            </a:xfrm>
          </p:grpSpPr>
          <p:sp>
            <p:nvSpPr>
              <p:cNvPr id="36" name="文本框 35"/>
              <p:cNvSpPr txBox="1"/>
              <p:nvPr/>
            </p:nvSpPr>
            <p:spPr>
              <a:xfrm>
                <a:off x="1991792" y="3073219"/>
                <a:ext cx="2577084" cy="1282819"/>
              </a:xfrm>
              <a:prstGeom prst="rect">
                <a:avLst/>
              </a:prstGeom>
              <a:noFill/>
              <a:effectLst/>
            </p:spPr>
            <p:txBody>
              <a:bodyPr wrap="square" lIns="0" tIns="0" rIns="0" bIns="0" rtlCol="0">
                <a:spAutoFit/>
              </a:bodyPr>
              <a:lstStyle/>
              <a:p>
                <a:pPr algn="l">
                  <a:lnSpc>
                    <a:spcPct val="130000"/>
                  </a:lnSpc>
                </a:pPr>
                <a:r>
                  <a:rPr kumimoji="1" lang="zh-CN" altLang="en-US" sz="2135" dirty="0">
                    <a:solidFill>
                      <a:schemeClr val="bg1"/>
                    </a:solidFill>
                    <a:sym typeface="+mn-ea"/>
                  </a:rPr>
                  <a:t>电商数据加密，转化客户难度增加、效率低下；</a:t>
                </a:r>
                <a:endParaRPr lang="zh-CN" altLang="en-US" sz="2135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7" name="等腰三角形 36"/>
              <p:cNvSpPr/>
              <p:nvPr/>
            </p:nvSpPr>
            <p:spPr>
              <a:xfrm rot="5400000">
                <a:off x="1701485" y="3153924"/>
                <a:ext cx="144718" cy="124757"/>
              </a:xfrm>
              <a:prstGeom prst="triangle">
                <a:avLst/>
              </a:prstGeom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7782" tIns="43890" rIns="87782" bIns="43890" rtlCol="0" anchor="ctr"/>
              <a:lstStyle/>
              <a:p>
                <a:pPr algn="ctr"/>
                <a:endParaRPr lang="zh-CN" altLang="en-US" sz="1725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5307" y="6461"/>
              <a:ext cx="3375" cy="1866"/>
              <a:chOff x="1711466" y="3049140"/>
              <a:chExt cx="2857410" cy="1580027"/>
            </a:xfrm>
          </p:grpSpPr>
          <p:sp>
            <p:nvSpPr>
              <p:cNvPr id="41" name="文本框 40"/>
              <p:cNvSpPr txBox="1"/>
              <p:nvPr/>
            </p:nvSpPr>
            <p:spPr>
              <a:xfrm>
                <a:off x="1991792" y="3049140"/>
                <a:ext cx="2577084" cy="1580027"/>
              </a:xfrm>
              <a:prstGeom prst="rect">
                <a:avLst/>
              </a:prstGeom>
              <a:noFill/>
              <a:effectLst/>
            </p:spPr>
            <p:txBody>
              <a:bodyPr wrap="square" lIns="0" tIns="0" rIns="0" bIns="0" rtlCol="0">
                <a:spAutoFit/>
              </a:bodyPr>
              <a:lstStyle/>
              <a:p>
                <a:pPr algn="l">
                  <a:lnSpc>
                    <a:spcPct val="120000"/>
                  </a:lnSpc>
                </a:pPr>
                <a:r>
                  <a:rPr kumimoji="1" lang="zh-CN" altLang="en-US" sz="2135" dirty="0">
                    <a:solidFill>
                      <a:schemeClr val="bg1"/>
                    </a:solidFill>
                    <a:sym typeface="+mn-ea"/>
                  </a:rPr>
                  <a:t>短信触达转化率逐年降低、传统外呼触达单一、智能</a:t>
                </a:r>
                <a:r>
                  <a:rPr kumimoji="1" lang="en-US" altLang="zh-CN" sz="2135" dirty="0">
                    <a:solidFill>
                      <a:schemeClr val="bg1"/>
                    </a:solidFill>
                    <a:sym typeface="+mn-ea"/>
                  </a:rPr>
                  <a:t>AI</a:t>
                </a:r>
                <a:r>
                  <a:rPr kumimoji="1" lang="zh-CN" altLang="en-US" sz="2135" dirty="0">
                    <a:solidFill>
                      <a:schemeClr val="bg1"/>
                    </a:solidFill>
                    <a:sym typeface="+mn-ea"/>
                  </a:rPr>
                  <a:t>触达成本增加。</a:t>
                </a:r>
                <a:endParaRPr lang="zh-CN" altLang="en-US" sz="2135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42" name="等腰三角形 41"/>
              <p:cNvSpPr/>
              <p:nvPr/>
            </p:nvSpPr>
            <p:spPr>
              <a:xfrm rot="5400000">
                <a:off x="1701485" y="3129845"/>
                <a:ext cx="144718" cy="124757"/>
              </a:xfrm>
              <a:prstGeom prst="triangle">
                <a:avLst/>
              </a:prstGeom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7782" tIns="43890" rIns="87782" bIns="43890" rtlCol="0" anchor="ctr"/>
              <a:lstStyle/>
              <a:p>
                <a:pPr algn="ctr"/>
                <a:endParaRPr lang="zh-CN" altLang="en-US" sz="1725"/>
              </a:p>
            </p:txBody>
          </p:sp>
        </p:grpSp>
      </p:grpSp>
      <p:sp>
        <p:nvSpPr>
          <p:cNvPr id="43" name="矩形: 圆顶角 2"/>
          <p:cNvSpPr/>
          <p:nvPr/>
        </p:nvSpPr>
        <p:spPr>
          <a:xfrm>
            <a:off x="8454813" y="1322493"/>
            <a:ext cx="3184313" cy="4351867"/>
          </a:xfrm>
          <a:custGeom>
            <a:avLst/>
            <a:gdLst>
              <a:gd name="connsiteX0" fmla="*/ 152161 w 3317421"/>
              <a:gd name="connsiteY0" fmla="*/ 0 h 3016069"/>
              <a:gd name="connsiteX1" fmla="*/ 3165260 w 3317421"/>
              <a:gd name="connsiteY1" fmla="*/ 0 h 3016069"/>
              <a:gd name="connsiteX2" fmla="*/ 3317421 w 3317421"/>
              <a:gd name="connsiteY2" fmla="*/ 152161 h 3016069"/>
              <a:gd name="connsiteX3" fmla="*/ 3317421 w 3317421"/>
              <a:gd name="connsiteY3" fmla="*/ 3016069 h 3016069"/>
              <a:gd name="connsiteX4" fmla="*/ 3317421 w 3317421"/>
              <a:gd name="connsiteY4" fmla="*/ 3016069 h 3016069"/>
              <a:gd name="connsiteX5" fmla="*/ 0 w 3317421"/>
              <a:gd name="connsiteY5" fmla="*/ 3016069 h 3016069"/>
              <a:gd name="connsiteX6" fmla="*/ 0 w 3317421"/>
              <a:gd name="connsiteY6" fmla="*/ 3016069 h 3016069"/>
              <a:gd name="connsiteX7" fmla="*/ 0 w 3317421"/>
              <a:gd name="connsiteY7" fmla="*/ 152161 h 3016069"/>
              <a:gd name="connsiteX8" fmla="*/ 152161 w 3317421"/>
              <a:gd name="connsiteY8" fmla="*/ 0 h 3016069"/>
              <a:gd name="connsiteX0-1" fmla="*/ 152161 w 3317421"/>
              <a:gd name="connsiteY0-2" fmla="*/ 0 h 3016069"/>
              <a:gd name="connsiteX1-3" fmla="*/ 3165260 w 3317421"/>
              <a:gd name="connsiteY1-4" fmla="*/ 0 h 3016069"/>
              <a:gd name="connsiteX2-5" fmla="*/ 3317421 w 3317421"/>
              <a:gd name="connsiteY2-6" fmla="*/ 152161 h 3016069"/>
              <a:gd name="connsiteX3-7" fmla="*/ 3313611 w 3317421"/>
              <a:gd name="connsiteY3-8" fmla="*/ 1448254 h 3016069"/>
              <a:gd name="connsiteX4-9" fmla="*/ 3317421 w 3317421"/>
              <a:gd name="connsiteY4-10" fmla="*/ 3016069 h 3016069"/>
              <a:gd name="connsiteX5-11" fmla="*/ 3317421 w 3317421"/>
              <a:gd name="connsiteY5-12" fmla="*/ 3016069 h 3016069"/>
              <a:gd name="connsiteX6-13" fmla="*/ 0 w 3317421"/>
              <a:gd name="connsiteY6-14" fmla="*/ 3016069 h 3016069"/>
              <a:gd name="connsiteX7-15" fmla="*/ 0 w 3317421"/>
              <a:gd name="connsiteY7-16" fmla="*/ 3016069 h 3016069"/>
              <a:gd name="connsiteX8-17" fmla="*/ 0 w 3317421"/>
              <a:gd name="connsiteY8-18" fmla="*/ 152161 h 3016069"/>
              <a:gd name="connsiteX9" fmla="*/ 152161 w 3317421"/>
              <a:gd name="connsiteY9" fmla="*/ 0 h 3016069"/>
              <a:gd name="connsiteX0-19" fmla="*/ 152161 w 3317421"/>
              <a:gd name="connsiteY0-20" fmla="*/ 0 h 3016069"/>
              <a:gd name="connsiteX1-21" fmla="*/ 3165260 w 3317421"/>
              <a:gd name="connsiteY1-22" fmla="*/ 0 h 3016069"/>
              <a:gd name="connsiteX2-23" fmla="*/ 3317421 w 3317421"/>
              <a:gd name="connsiteY2-24" fmla="*/ 152161 h 3016069"/>
              <a:gd name="connsiteX3-25" fmla="*/ 3313611 w 3317421"/>
              <a:gd name="connsiteY3-26" fmla="*/ 1448254 h 3016069"/>
              <a:gd name="connsiteX4-27" fmla="*/ 3304086 w 3317421"/>
              <a:gd name="connsiteY4-28" fmla="*/ 1743529 h 3016069"/>
              <a:gd name="connsiteX5-29" fmla="*/ 3317421 w 3317421"/>
              <a:gd name="connsiteY5-30" fmla="*/ 3016069 h 3016069"/>
              <a:gd name="connsiteX6-31" fmla="*/ 3317421 w 3317421"/>
              <a:gd name="connsiteY6-32" fmla="*/ 3016069 h 3016069"/>
              <a:gd name="connsiteX7-33" fmla="*/ 0 w 3317421"/>
              <a:gd name="connsiteY7-34" fmla="*/ 3016069 h 3016069"/>
              <a:gd name="connsiteX8-35" fmla="*/ 0 w 3317421"/>
              <a:gd name="connsiteY8-36" fmla="*/ 3016069 h 3016069"/>
              <a:gd name="connsiteX9-37" fmla="*/ 0 w 3317421"/>
              <a:gd name="connsiteY9-38" fmla="*/ 152161 h 3016069"/>
              <a:gd name="connsiteX10" fmla="*/ 152161 w 3317421"/>
              <a:gd name="connsiteY10" fmla="*/ 0 h 3016069"/>
              <a:gd name="connsiteX0-39" fmla="*/ 152161 w 3317421"/>
              <a:gd name="connsiteY0-40" fmla="*/ 0 h 3016069"/>
              <a:gd name="connsiteX1-41" fmla="*/ 3165260 w 3317421"/>
              <a:gd name="connsiteY1-42" fmla="*/ 0 h 3016069"/>
              <a:gd name="connsiteX2-43" fmla="*/ 3317421 w 3317421"/>
              <a:gd name="connsiteY2-44" fmla="*/ 152161 h 3016069"/>
              <a:gd name="connsiteX3-45" fmla="*/ 3313611 w 3317421"/>
              <a:gd name="connsiteY3-46" fmla="*/ 1448254 h 3016069"/>
              <a:gd name="connsiteX4-47" fmla="*/ 3227886 w 3317421"/>
              <a:gd name="connsiteY4-48" fmla="*/ 1643516 h 3016069"/>
              <a:gd name="connsiteX5-49" fmla="*/ 3317421 w 3317421"/>
              <a:gd name="connsiteY5-50" fmla="*/ 3016069 h 3016069"/>
              <a:gd name="connsiteX6-51" fmla="*/ 3317421 w 3317421"/>
              <a:gd name="connsiteY6-52" fmla="*/ 3016069 h 3016069"/>
              <a:gd name="connsiteX7-53" fmla="*/ 0 w 3317421"/>
              <a:gd name="connsiteY7-54" fmla="*/ 3016069 h 3016069"/>
              <a:gd name="connsiteX8-55" fmla="*/ 0 w 3317421"/>
              <a:gd name="connsiteY8-56" fmla="*/ 3016069 h 3016069"/>
              <a:gd name="connsiteX9-57" fmla="*/ 0 w 3317421"/>
              <a:gd name="connsiteY9-58" fmla="*/ 152161 h 3016069"/>
              <a:gd name="connsiteX10-59" fmla="*/ 152161 w 3317421"/>
              <a:gd name="connsiteY10-60" fmla="*/ 0 h 3016069"/>
              <a:gd name="connsiteX0-61" fmla="*/ 152161 w 3317421"/>
              <a:gd name="connsiteY0-62" fmla="*/ 0 h 3016069"/>
              <a:gd name="connsiteX1-63" fmla="*/ 3165260 w 3317421"/>
              <a:gd name="connsiteY1-64" fmla="*/ 0 h 3016069"/>
              <a:gd name="connsiteX2-65" fmla="*/ 3317421 w 3317421"/>
              <a:gd name="connsiteY2-66" fmla="*/ 152161 h 3016069"/>
              <a:gd name="connsiteX3-67" fmla="*/ 3313611 w 3317421"/>
              <a:gd name="connsiteY3-68" fmla="*/ 1448254 h 3016069"/>
              <a:gd name="connsiteX4-69" fmla="*/ 3227886 w 3317421"/>
              <a:gd name="connsiteY4-70" fmla="*/ 1643516 h 3016069"/>
              <a:gd name="connsiteX5-71" fmla="*/ 3241221 w 3317421"/>
              <a:gd name="connsiteY5-72" fmla="*/ 1994989 h 3016069"/>
              <a:gd name="connsiteX6-73" fmla="*/ 3317421 w 3317421"/>
              <a:gd name="connsiteY6-74" fmla="*/ 3016069 h 3016069"/>
              <a:gd name="connsiteX7-75" fmla="*/ 3317421 w 3317421"/>
              <a:gd name="connsiteY7-76" fmla="*/ 3016069 h 3016069"/>
              <a:gd name="connsiteX8-77" fmla="*/ 0 w 3317421"/>
              <a:gd name="connsiteY8-78" fmla="*/ 3016069 h 3016069"/>
              <a:gd name="connsiteX9-79" fmla="*/ 0 w 3317421"/>
              <a:gd name="connsiteY9-80" fmla="*/ 3016069 h 3016069"/>
              <a:gd name="connsiteX10-81" fmla="*/ 0 w 3317421"/>
              <a:gd name="connsiteY10-82" fmla="*/ 152161 h 3016069"/>
              <a:gd name="connsiteX11" fmla="*/ 152161 w 3317421"/>
              <a:gd name="connsiteY11" fmla="*/ 0 h 3016069"/>
              <a:gd name="connsiteX0-83" fmla="*/ 152161 w 3317421"/>
              <a:gd name="connsiteY0-84" fmla="*/ 0 h 3016069"/>
              <a:gd name="connsiteX1-85" fmla="*/ 3165260 w 3317421"/>
              <a:gd name="connsiteY1-86" fmla="*/ 0 h 3016069"/>
              <a:gd name="connsiteX2-87" fmla="*/ 3317421 w 3317421"/>
              <a:gd name="connsiteY2-88" fmla="*/ 152161 h 3016069"/>
              <a:gd name="connsiteX3-89" fmla="*/ 3313611 w 3317421"/>
              <a:gd name="connsiteY3-90" fmla="*/ 1448254 h 3016069"/>
              <a:gd name="connsiteX4-91" fmla="*/ 3227886 w 3317421"/>
              <a:gd name="connsiteY4-92" fmla="*/ 1643516 h 3016069"/>
              <a:gd name="connsiteX5-93" fmla="*/ 3226933 w 3317421"/>
              <a:gd name="connsiteY5-94" fmla="*/ 1956889 h 3016069"/>
              <a:gd name="connsiteX6-95" fmla="*/ 3317421 w 3317421"/>
              <a:gd name="connsiteY6-96" fmla="*/ 3016069 h 3016069"/>
              <a:gd name="connsiteX7-97" fmla="*/ 3317421 w 3317421"/>
              <a:gd name="connsiteY7-98" fmla="*/ 3016069 h 3016069"/>
              <a:gd name="connsiteX8-99" fmla="*/ 0 w 3317421"/>
              <a:gd name="connsiteY8-100" fmla="*/ 3016069 h 3016069"/>
              <a:gd name="connsiteX9-101" fmla="*/ 0 w 3317421"/>
              <a:gd name="connsiteY9-102" fmla="*/ 3016069 h 3016069"/>
              <a:gd name="connsiteX10-103" fmla="*/ 0 w 3317421"/>
              <a:gd name="connsiteY10-104" fmla="*/ 152161 h 3016069"/>
              <a:gd name="connsiteX11-105" fmla="*/ 152161 w 3317421"/>
              <a:gd name="connsiteY11-106" fmla="*/ 0 h 3016069"/>
              <a:gd name="connsiteX0-107" fmla="*/ 152161 w 3317421"/>
              <a:gd name="connsiteY0-108" fmla="*/ 0 h 3016069"/>
              <a:gd name="connsiteX1-109" fmla="*/ 3165260 w 3317421"/>
              <a:gd name="connsiteY1-110" fmla="*/ 0 h 3016069"/>
              <a:gd name="connsiteX2-111" fmla="*/ 3317421 w 3317421"/>
              <a:gd name="connsiteY2-112" fmla="*/ 152161 h 3016069"/>
              <a:gd name="connsiteX3-113" fmla="*/ 3313611 w 3317421"/>
              <a:gd name="connsiteY3-114" fmla="*/ 1448254 h 3016069"/>
              <a:gd name="connsiteX4-115" fmla="*/ 3227886 w 3317421"/>
              <a:gd name="connsiteY4-116" fmla="*/ 1643516 h 3016069"/>
              <a:gd name="connsiteX5-117" fmla="*/ 3226933 w 3317421"/>
              <a:gd name="connsiteY5-118" fmla="*/ 1956889 h 3016069"/>
              <a:gd name="connsiteX6-119" fmla="*/ 3237411 w 3317421"/>
              <a:gd name="connsiteY6-120" fmla="*/ 2110242 h 3016069"/>
              <a:gd name="connsiteX7-121" fmla="*/ 3317421 w 3317421"/>
              <a:gd name="connsiteY7-122" fmla="*/ 3016069 h 3016069"/>
              <a:gd name="connsiteX8-123" fmla="*/ 3317421 w 3317421"/>
              <a:gd name="connsiteY8-124" fmla="*/ 3016069 h 3016069"/>
              <a:gd name="connsiteX9-125" fmla="*/ 0 w 3317421"/>
              <a:gd name="connsiteY9-126" fmla="*/ 3016069 h 3016069"/>
              <a:gd name="connsiteX10-127" fmla="*/ 0 w 3317421"/>
              <a:gd name="connsiteY10-128" fmla="*/ 3016069 h 3016069"/>
              <a:gd name="connsiteX11-129" fmla="*/ 0 w 3317421"/>
              <a:gd name="connsiteY11-130" fmla="*/ 152161 h 3016069"/>
              <a:gd name="connsiteX12" fmla="*/ 152161 w 3317421"/>
              <a:gd name="connsiteY12" fmla="*/ 0 h 3016069"/>
              <a:gd name="connsiteX0-131" fmla="*/ 152161 w 3317421"/>
              <a:gd name="connsiteY0-132" fmla="*/ 0 h 3016069"/>
              <a:gd name="connsiteX1-133" fmla="*/ 3165260 w 3317421"/>
              <a:gd name="connsiteY1-134" fmla="*/ 0 h 3016069"/>
              <a:gd name="connsiteX2-135" fmla="*/ 3317421 w 3317421"/>
              <a:gd name="connsiteY2-136" fmla="*/ 152161 h 3016069"/>
              <a:gd name="connsiteX3-137" fmla="*/ 3313611 w 3317421"/>
              <a:gd name="connsiteY3-138" fmla="*/ 1448254 h 3016069"/>
              <a:gd name="connsiteX4-139" fmla="*/ 3227886 w 3317421"/>
              <a:gd name="connsiteY4-140" fmla="*/ 1643516 h 3016069"/>
              <a:gd name="connsiteX5-141" fmla="*/ 3226933 w 3317421"/>
              <a:gd name="connsiteY5-142" fmla="*/ 1956889 h 3016069"/>
              <a:gd name="connsiteX6-143" fmla="*/ 3308848 w 3317421"/>
              <a:gd name="connsiteY6-144" fmla="*/ 2091192 h 3016069"/>
              <a:gd name="connsiteX7-145" fmla="*/ 3317421 w 3317421"/>
              <a:gd name="connsiteY7-146" fmla="*/ 3016069 h 3016069"/>
              <a:gd name="connsiteX8-147" fmla="*/ 3317421 w 3317421"/>
              <a:gd name="connsiteY8-148" fmla="*/ 3016069 h 3016069"/>
              <a:gd name="connsiteX9-149" fmla="*/ 0 w 3317421"/>
              <a:gd name="connsiteY9-150" fmla="*/ 3016069 h 3016069"/>
              <a:gd name="connsiteX10-151" fmla="*/ 0 w 3317421"/>
              <a:gd name="connsiteY10-152" fmla="*/ 3016069 h 3016069"/>
              <a:gd name="connsiteX11-153" fmla="*/ 0 w 3317421"/>
              <a:gd name="connsiteY11-154" fmla="*/ 152161 h 3016069"/>
              <a:gd name="connsiteX12-155" fmla="*/ 152161 w 3317421"/>
              <a:gd name="connsiteY12-156" fmla="*/ 0 h 3016069"/>
              <a:gd name="connsiteX0-157" fmla="*/ 152161 w 3317421"/>
              <a:gd name="connsiteY0-158" fmla="*/ 0 h 3016069"/>
              <a:gd name="connsiteX1-159" fmla="*/ 3165260 w 3317421"/>
              <a:gd name="connsiteY1-160" fmla="*/ 0 h 3016069"/>
              <a:gd name="connsiteX2-161" fmla="*/ 3317421 w 3317421"/>
              <a:gd name="connsiteY2-162" fmla="*/ 152161 h 3016069"/>
              <a:gd name="connsiteX3-163" fmla="*/ 3313611 w 3317421"/>
              <a:gd name="connsiteY3-164" fmla="*/ 1448254 h 3016069"/>
              <a:gd name="connsiteX4-165" fmla="*/ 3243761 w 3317421"/>
              <a:gd name="connsiteY4-166" fmla="*/ 1541916 h 3016069"/>
              <a:gd name="connsiteX5-167" fmla="*/ 3226933 w 3317421"/>
              <a:gd name="connsiteY5-168" fmla="*/ 1956889 h 3016069"/>
              <a:gd name="connsiteX6-169" fmla="*/ 3308848 w 3317421"/>
              <a:gd name="connsiteY6-170" fmla="*/ 2091192 h 3016069"/>
              <a:gd name="connsiteX7-171" fmla="*/ 3317421 w 3317421"/>
              <a:gd name="connsiteY7-172" fmla="*/ 3016069 h 3016069"/>
              <a:gd name="connsiteX8-173" fmla="*/ 3317421 w 3317421"/>
              <a:gd name="connsiteY8-174" fmla="*/ 3016069 h 3016069"/>
              <a:gd name="connsiteX9-175" fmla="*/ 0 w 3317421"/>
              <a:gd name="connsiteY9-176" fmla="*/ 3016069 h 3016069"/>
              <a:gd name="connsiteX10-177" fmla="*/ 0 w 3317421"/>
              <a:gd name="connsiteY10-178" fmla="*/ 3016069 h 3016069"/>
              <a:gd name="connsiteX11-179" fmla="*/ 0 w 3317421"/>
              <a:gd name="connsiteY11-180" fmla="*/ 152161 h 3016069"/>
              <a:gd name="connsiteX12-181" fmla="*/ 152161 w 3317421"/>
              <a:gd name="connsiteY12-182" fmla="*/ 0 h 3016069"/>
              <a:gd name="connsiteX0-183" fmla="*/ 152161 w 3317421"/>
              <a:gd name="connsiteY0-184" fmla="*/ 0 h 3016069"/>
              <a:gd name="connsiteX1-185" fmla="*/ 3165260 w 3317421"/>
              <a:gd name="connsiteY1-186" fmla="*/ 0 h 3016069"/>
              <a:gd name="connsiteX2-187" fmla="*/ 3317421 w 3317421"/>
              <a:gd name="connsiteY2-188" fmla="*/ 152161 h 3016069"/>
              <a:gd name="connsiteX3-189" fmla="*/ 3313611 w 3317421"/>
              <a:gd name="connsiteY3-190" fmla="*/ 1448254 h 3016069"/>
              <a:gd name="connsiteX4-191" fmla="*/ 3243761 w 3317421"/>
              <a:gd name="connsiteY4-192" fmla="*/ 1541916 h 3016069"/>
              <a:gd name="connsiteX5-193" fmla="*/ 3249158 w 3317421"/>
              <a:gd name="connsiteY5-194" fmla="*/ 1975939 h 3016069"/>
              <a:gd name="connsiteX6-195" fmla="*/ 3308848 w 3317421"/>
              <a:gd name="connsiteY6-196" fmla="*/ 2091192 h 3016069"/>
              <a:gd name="connsiteX7-197" fmla="*/ 3317421 w 3317421"/>
              <a:gd name="connsiteY7-198" fmla="*/ 3016069 h 3016069"/>
              <a:gd name="connsiteX8-199" fmla="*/ 3317421 w 3317421"/>
              <a:gd name="connsiteY8-200" fmla="*/ 3016069 h 3016069"/>
              <a:gd name="connsiteX9-201" fmla="*/ 0 w 3317421"/>
              <a:gd name="connsiteY9-202" fmla="*/ 3016069 h 3016069"/>
              <a:gd name="connsiteX10-203" fmla="*/ 0 w 3317421"/>
              <a:gd name="connsiteY10-204" fmla="*/ 3016069 h 3016069"/>
              <a:gd name="connsiteX11-205" fmla="*/ 0 w 3317421"/>
              <a:gd name="connsiteY11-206" fmla="*/ 152161 h 3016069"/>
              <a:gd name="connsiteX12-207" fmla="*/ 152161 w 3317421"/>
              <a:gd name="connsiteY12-208" fmla="*/ 0 h 3016069"/>
              <a:gd name="connsiteX0-209" fmla="*/ 152161 w 3317421"/>
              <a:gd name="connsiteY0-210" fmla="*/ 0 h 3016069"/>
              <a:gd name="connsiteX1-211" fmla="*/ 3165260 w 3317421"/>
              <a:gd name="connsiteY1-212" fmla="*/ 0 h 3016069"/>
              <a:gd name="connsiteX2-213" fmla="*/ 3317421 w 3317421"/>
              <a:gd name="connsiteY2-214" fmla="*/ 152161 h 3016069"/>
              <a:gd name="connsiteX3-215" fmla="*/ 3313611 w 3317421"/>
              <a:gd name="connsiteY3-216" fmla="*/ 1448254 h 3016069"/>
              <a:gd name="connsiteX4-217" fmla="*/ 3243761 w 3317421"/>
              <a:gd name="connsiteY4-218" fmla="*/ 1541916 h 3016069"/>
              <a:gd name="connsiteX5-219" fmla="*/ 3242808 w 3317421"/>
              <a:gd name="connsiteY5-220" fmla="*/ 1956889 h 3016069"/>
              <a:gd name="connsiteX6-221" fmla="*/ 3308848 w 3317421"/>
              <a:gd name="connsiteY6-222" fmla="*/ 2091192 h 3016069"/>
              <a:gd name="connsiteX7-223" fmla="*/ 3317421 w 3317421"/>
              <a:gd name="connsiteY7-224" fmla="*/ 3016069 h 3016069"/>
              <a:gd name="connsiteX8-225" fmla="*/ 3317421 w 3317421"/>
              <a:gd name="connsiteY8-226" fmla="*/ 3016069 h 3016069"/>
              <a:gd name="connsiteX9-227" fmla="*/ 0 w 3317421"/>
              <a:gd name="connsiteY9-228" fmla="*/ 3016069 h 3016069"/>
              <a:gd name="connsiteX10-229" fmla="*/ 0 w 3317421"/>
              <a:gd name="connsiteY10-230" fmla="*/ 3016069 h 3016069"/>
              <a:gd name="connsiteX11-231" fmla="*/ 0 w 3317421"/>
              <a:gd name="connsiteY11-232" fmla="*/ 152161 h 3016069"/>
              <a:gd name="connsiteX12-233" fmla="*/ 152161 w 3317421"/>
              <a:gd name="connsiteY12-234" fmla="*/ 0 h 301606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37" y="connsiteY9-38"/>
              </a:cxn>
              <a:cxn ang="0">
                <a:pos x="connsiteX10-59" y="connsiteY10-60"/>
              </a:cxn>
              <a:cxn ang="0">
                <a:pos x="connsiteX11-105" y="connsiteY11-106"/>
              </a:cxn>
              <a:cxn ang="0">
                <a:pos x="connsiteX12-155" y="connsiteY12-156"/>
              </a:cxn>
            </a:cxnLst>
            <a:rect l="l" t="t" r="r" b="b"/>
            <a:pathLst>
              <a:path w="3317421" h="3016069">
                <a:moveTo>
                  <a:pt x="152161" y="0"/>
                </a:moveTo>
                <a:lnTo>
                  <a:pt x="3165260" y="0"/>
                </a:lnTo>
                <a:cubicBezTo>
                  <a:pt x="3249296" y="0"/>
                  <a:pt x="3317421" y="68125"/>
                  <a:pt x="3317421" y="152161"/>
                </a:cubicBezTo>
                <a:lnTo>
                  <a:pt x="3313611" y="1448254"/>
                </a:lnTo>
                <a:lnTo>
                  <a:pt x="3243761" y="1541916"/>
                </a:lnTo>
                <a:cubicBezTo>
                  <a:pt x="3243443" y="1646374"/>
                  <a:pt x="3243126" y="1852431"/>
                  <a:pt x="3242808" y="1956889"/>
                </a:cubicBezTo>
                <a:lnTo>
                  <a:pt x="3308848" y="2091192"/>
                </a:lnTo>
                <a:cubicBezTo>
                  <a:pt x="3311706" y="2399484"/>
                  <a:pt x="3314563" y="2707777"/>
                  <a:pt x="3317421" y="3016069"/>
                </a:cubicBezTo>
                <a:lnTo>
                  <a:pt x="3317421" y="3016069"/>
                </a:lnTo>
                <a:lnTo>
                  <a:pt x="0" y="3016069"/>
                </a:lnTo>
                <a:lnTo>
                  <a:pt x="0" y="3016069"/>
                </a:lnTo>
                <a:lnTo>
                  <a:pt x="0" y="152161"/>
                </a:lnTo>
                <a:cubicBezTo>
                  <a:pt x="0" y="68125"/>
                  <a:pt x="68125" y="0"/>
                  <a:pt x="152161" y="0"/>
                </a:cubicBezTo>
                <a:close/>
              </a:path>
            </a:pathLst>
          </a:custGeom>
          <a:gradFill>
            <a:gsLst>
              <a:gs pos="5000">
                <a:schemeClr val="accent2"/>
              </a:gs>
              <a:gs pos="64000">
                <a:schemeClr val="accent2">
                  <a:alpha val="55000"/>
                </a:schemeClr>
              </a:gs>
              <a:gs pos="100000">
                <a:schemeClr val="accent3">
                  <a:alpha val="0"/>
                </a:schemeClr>
              </a:gs>
            </a:gsLst>
            <a:lin ang="5400000" scaled="1"/>
          </a:gradFill>
          <a:ln w="6096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7782" tIns="43890" rIns="87782" bIns="43890" rtlCol="0" anchor="ctr"/>
          <a:lstStyle/>
          <a:p>
            <a:pPr algn="ctr"/>
            <a:endParaRPr lang="zh-CN" altLang="en-US" sz="1725" dirty="0"/>
          </a:p>
        </p:txBody>
      </p:sp>
      <p:sp>
        <p:nvSpPr>
          <p:cNvPr id="44" name="矩形: 圆角 343"/>
          <p:cNvSpPr/>
          <p:nvPr>
            <p:custDataLst>
              <p:tags r:id="rId132"/>
            </p:custDataLst>
          </p:nvPr>
        </p:nvSpPr>
        <p:spPr>
          <a:xfrm>
            <a:off x="8351520" y="1607820"/>
            <a:ext cx="3288453" cy="877993"/>
          </a:xfrm>
          <a:prstGeom prst="roundRect">
            <a:avLst>
              <a:gd name="adj" fmla="val 15780"/>
            </a:avLst>
          </a:prstGeom>
          <a:gradFill flip="none" rotWithShape="1">
            <a:gsLst>
              <a:gs pos="53000">
                <a:schemeClr val="accent2"/>
              </a:gs>
              <a:gs pos="0">
                <a:schemeClr val="accent1"/>
              </a:gs>
              <a:gs pos="100000">
                <a:schemeClr val="accent2">
                  <a:alpha val="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7782" tIns="43890" rIns="87782" bIns="43890" rtlCol="0" anchor="ctr"/>
          <a:lstStyle/>
          <a:p>
            <a:pPr algn="ctr"/>
            <a:endParaRPr lang="zh-CN" altLang="en-US" sz="1725"/>
          </a:p>
        </p:txBody>
      </p:sp>
      <p:sp>
        <p:nvSpPr>
          <p:cNvPr id="45" name="文本框 44"/>
          <p:cNvSpPr txBox="1"/>
          <p:nvPr/>
        </p:nvSpPr>
        <p:spPr>
          <a:xfrm>
            <a:off x="8470900" y="1711960"/>
            <a:ext cx="2998893" cy="738505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>
              <a:defRPr sz="2000"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algn="ctr"/>
            <a:r>
              <a:rPr kumimoji="1" lang="zh-CN" altLang="en-US" sz="2400" b="1" dirty="0" smtClean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客户价值提升的资料缺失</a:t>
            </a:r>
            <a:endParaRPr kumimoji="1" lang="zh-CN" altLang="en-US" sz="2400" b="1" dirty="0" smtClean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46" name="组合 45"/>
          <p:cNvGrpSpPr/>
          <p:nvPr/>
        </p:nvGrpSpPr>
        <p:grpSpPr>
          <a:xfrm>
            <a:off x="8612013" y="2860007"/>
            <a:ext cx="2857409" cy="1282700"/>
            <a:chOff x="1711466" y="3073219"/>
            <a:chExt cx="2857410" cy="1282706"/>
          </a:xfrm>
        </p:grpSpPr>
        <p:sp>
          <p:nvSpPr>
            <p:cNvPr id="49" name="文本框 48"/>
            <p:cNvSpPr txBox="1"/>
            <p:nvPr/>
          </p:nvSpPr>
          <p:spPr>
            <a:xfrm>
              <a:off x="1991792" y="3073219"/>
              <a:ext cx="2577084" cy="1282706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130000"/>
                </a:lnSpc>
              </a:pPr>
              <a:r>
                <a:rPr kumimoji="1" lang="zh-CN" altLang="en-US" sz="2135" dirty="0">
                  <a:solidFill>
                    <a:schemeClr val="bg1"/>
                  </a:solidFill>
                  <a:sym typeface="+mn-ea"/>
                </a:rPr>
                <a:t>客户资料获取困难，缺少洞悉客户需求的关键因素；</a:t>
              </a:r>
              <a:endParaRPr lang="zh-CN" altLang="en-US" sz="2135" dirty="0">
                <a:solidFill>
                  <a:schemeClr val="bg1"/>
                </a:solidFill>
              </a:endParaRPr>
            </a:p>
          </p:txBody>
        </p:sp>
        <p:sp>
          <p:nvSpPr>
            <p:cNvPr id="50" name="等腰三角形 49"/>
            <p:cNvSpPr/>
            <p:nvPr/>
          </p:nvSpPr>
          <p:spPr>
            <a:xfrm rot="5400000">
              <a:off x="1701485" y="3153924"/>
              <a:ext cx="144718" cy="124757"/>
            </a:xfrm>
            <a:prstGeom prst="triangle">
              <a:avLst/>
            </a:prstGeom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7782" tIns="43890" rIns="87782" bIns="43890" rtlCol="0" anchor="ctr"/>
            <a:lstStyle/>
            <a:p>
              <a:pPr algn="ctr"/>
              <a:endParaRPr lang="zh-CN" altLang="en-US" sz="1725"/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8612013" y="4326908"/>
            <a:ext cx="2857409" cy="1184910"/>
            <a:chOff x="1711466" y="3049140"/>
            <a:chExt cx="2857410" cy="1184915"/>
          </a:xfrm>
        </p:grpSpPr>
        <p:sp>
          <p:nvSpPr>
            <p:cNvPr id="52" name="文本框 51"/>
            <p:cNvSpPr txBox="1"/>
            <p:nvPr/>
          </p:nvSpPr>
          <p:spPr>
            <a:xfrm>
              <a:off x="1991792" y="3049140"/>
              <a:ext cx="2577084" cy="1184915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120000"/>
                </a:lnSpc>
              </a:pPr>
              <a:r>
                <a:rPr kumimoji="1" lang="zh-CN" altLang="en-US" sz="2135" dirty="0">
                  <a:solidFill>
                    <a:schemeClr val="bg1"/>
                  </a:solidFill>
                  <a:sym typeface="+mn-ea"/>
                </a:rPr>
                <a:t>企业掌握客户资料有限，销售结果达不到预期值。</a:t>
              </a:r>
              <a:endParaRPr kumimoji="1" lang="en-US" altLang="zh-CN" sz="2135" dirty="0">
                <a:solidFill>
                  <a:schemeClr val="bg1"/>
                </a:solidFill>
                <a:sym typeface="+mn-ea"/>
              </a:endParaRPr>
            </a:p>
          </p:txBody>
        </p:sp>
        <p:sp>
          <p:nvSpPr>
            <p:cNvPr id="53" name="等腰三角形 52"/>
            <p:cNvSpPr/>
            <p:nvPr/>
          </p:nvSpPr>
          <p:spPr>
            <a:xfrm rot="5400000">
              <a:off x="1701485" y="3129845"/>
              <a:ext cx="144718" cy="124757"/>
            </a:xfrm>
            <a:prstGeom prst="triangle">
              <a:avLst/>
            </a:prstGeom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7782" tIns="43890" rIns="87782" bIns="43890" rtlCol="0" anchor="ctr"/>
            <a:lstStyle/>
            <a:p>
              <a:pPr algn="ctr"/>
              <a:endParaRPr lang="zh-CN" altLang="en-US" sz="1725"/>
            </a:p>
          </p:txBody>
        </p:sp>
      </p:grpSp>
    </p:spTree>
    <p:custDataLst>
      <p:tags r:id="rId133"/>
    </p:custData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411" name="组合 410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65" name="矩形 464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66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68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770" name="任意多边形: 形状 76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1" name="任意多边形: 形状 77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2" name="任意多边形: 形状 771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3" name="任意多边形: 形状 772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4" name="任意多边形: 形状 77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5" name="任意多边形: 形状 77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6" name="任意多边形: 形状 77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7" name="任意多边形: 形状 77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9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762" name="任意多边形: 形状 76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3" name="任意多边形: 形状 762"/>
                  <p:cNvSpPr/>
                  <p:nvPr/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4" name="任意多边形: 形状 763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5" name="任意多边形: 形状 764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6" name="任意多边形: 形状 765"/>
                  <p:cNvSpPr/>
                  <p:nvPr/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7" name="任意多边形: 形状 766"/>
                  <p:cNvSpPr/>
                  <p:nvPr/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8" name="任意多边形: 形状 76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9" name="任意多边形: 形状 76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7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754" name="任意多边形: 形状 75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5" name="任意多边形: 形状 754"/>
                  <p:cNvSpPr/>
                  <p:nvPr/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6" name="任意多边形: 形状 755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7" name="任意多边形: 形状 756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8" name="任意多边形: 形状 757"/>
                  <p:cNvSpPr/>
                  <p:nvPr/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9" name="任意多边形: 形状 758"/>
                  <p:cNvSpPr/>
                  <p:nvPr/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0" name="任意多边形: 形状 75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1" name="任意多边形: 形状 76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7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746" name="任意多边形: 形状 74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7" name="任意多边形: 形状 746"/>
                  <p:cNvSpPr/>
                  <p:nvPr/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8" name="任意多边形: 形状 747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9" name="任意多边形: 形状 748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0" name="任意多边形: 形状 749"/>
                  <p:cNvSpPr/>
                  <p:nvPr/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1" name="任意多边形: 形状 750"/>
                  <p:cNvSpPr/>
                  <p:nvPr/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2" name="任意多边形: 形状 75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3" name="任意多边形: 形状 75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87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738" name="任意多边形: 形状 73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9" name="任意多边形: 形状 738"/>
                  <p:cNvSpPr/>
                  <p:nvPr/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0" name="任意多边形: 形状 739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1" name="任意多边形: 形状 740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2" name="任意多边形: 形状 741"/>
                  <p:cNvSpPr/>
                  <p:nvPr/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3" name="任意多边形: 形状 742"/>
                  <p:cNvSpPr/>
                  <p:nvPr/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4" name="任意多边形: 形状 74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5" name="任意多边形: 形状 74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88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730" name="任意多边形: 形状 72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1" name="任意多边形: 形状 730"/>
                  <p:cNvSpPr/>
                  <p:nvPr/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2" name="任意多边形: 形状 731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3" name="任意多边形: 形状 732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4" name="任意多边形: 形状 733"/>
                  <p:cNvSpPr/>
                  <p:nvPr/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5" name="任意多边形: 形状 734"/>
                  <p:cNvSpPr/>
                  <p:nvPr/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6" name="任意多边形: 形状 73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7" name="任意多边形: 形状 73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4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722" name="任意多边形: 形状 72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3" name="任意多边形: 形状 722"/>
                  <p:cNvSpPr/>
                  <p:nvPr/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4" name="任意多边形: 形状 723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5" name="任意多边形: 形状 724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6" name="任意多边形: 形状 725"/>
                  <p:cNvSpPr/>
                  <p:nvPr/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7" name="任意多边形: 形状 726"/>
                  <p:cNvSpPr/>
                  <p:nvPr/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8" name="任意多边形: 形状 72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9" name="任意多边形: 形状 72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6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714" name="任意多边形: 形状 71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5" name="任意多边形: 形状 714"/>
                  <p:cNvSpPr/>
                  <p:nvPr/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6" name="任意多边形: 形状 715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7" name="任意多边形: 形状 716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8" name="任意多边形: 形状 717"/>
                  <p:cNvSpPr/>
                  <p:nvPr/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9" name="任意多边形: 形状 718"/>
                  <p:cNvSpPr/>
                  <p:nvPr/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0" name="任意多边形: 形状 71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1" name="任意多边形: 形状 72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7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706" name="任意多边形: 形状 70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7" name="任意多边形: 形状 706"/>
                  <p:cNvSpPr/>
                  <p:nvPr/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8" name="任意多边形: 形状 707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9" name="任意多边形: 形状 708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0" name="任意多边形: 形状 709"/>
                  <p:cNvSpPr/>
                  <p:nvPr/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1" name="任意多边形: 形状 710"/>
                  <p:cNvSpPr/>
                  <p:nvPr/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2" name="任意多边形: 形状 71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3" name="任意多边形: 形状 71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8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98" name="任意多边形: 形状 69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9" name="任意多边形: 形状 698"/>
                  <p:cNvSpPr/>
                  <p:nvPr/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0" name="任意多边形: 形状 699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1" name="任意多边形: 形状 700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2" name="任意多边形: 形状 701"/>
                  <p:cNvSpPr/>
                  <p:nvPr/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3" name="任意多边形: 形状 702"/>
                  <p:cNvSpPr/>
                  <p:nvPr/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4" name="任意多边形: 形状 70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5" name="任意多边形: 形状 70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9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90" name="任意多边形: 形状 68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1" name="任意多边形: 形状 690"/>
                  <p:cNvSpPr/>
                  <p:nvPr/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2" name="任意多边形: 形状 691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3" name="任意多边形: 形状 692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4" name="任意多边形: 形状 693"/>
                  <p:cNvSpPr/>
                  <p:nvPr/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5" name="任意多边形: 形状 694"/>
                  <p:cNvSpPr/>
                  <p:nvPr/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6" name="任意多边形: 形状 69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7" name="任意多边形: 形状 69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0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8" name="任意多边形: 形状 68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9" name="任意多边形: 形状 68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1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674" name="任意多边形: 形状 67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665" name="任意多边形: 形状 66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/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/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/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/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0" name="任意多边形: 形状 639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/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/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629" name="任意多边形: 形状 62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2" name="任意多边形: 形状 631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/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/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620" name="任意多边形: 形状 61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/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4" name="任意多边形: 形状 623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/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/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611" name="任意多边形: 形状 61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/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/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602" name="任意多边形: 形状 60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/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93" name="任意多边形: 形状 59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/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/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/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/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/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/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/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67" name="矩形 466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12" name="组合 411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413" name="平行四边形 412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414" name="平行四边形 413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415" name="矩形: 单圆角 414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416" name="文本框 415"/>
              <p:cNvSpPr txBox="1"/>
              <p:nvPr/>
            </p:nvSpPr>
            <p:spPr>
              <a:xfrm>
                <a:off x="1436680" y="1425166"/>
                <a:ext cx="19659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dirty="0">
                    <a:solidFill>
                      <a:schemeClr val="bg1"/>
                    </a:solidFill>
                    <a:effectLst>
                      <a:outerShdw blurRad="139700" dist="38100" dir="2700000" algn="tl">
                        <a:schemeClr val="accent3">
                          <a:alpha val="37000"/>
                        </a:schemeClr>
                      </a:outerShdw>
                    </a:effectLst>
                    <a:latin typeface="+mj-ea"/>
                    <a:ea typeface="+mj-ea"/>
                  </a:rPr>
                  <a:t>企业的关键</a:t>
                </a:r>
                <a:r>
                  <a:rPr lang="en-US" altLang="zh-CN" sz="2400" dirty="0">
                    <a:solidFill>
                      <a:schemeClr val="bg1"/>
                    </a:solidFill>
                    <a:effectLst>
                      <a:outerShdw blurRad="139700" dist="38100" dir="2700000" algn="tl">
                        <a:schemeClr val="accent3">
                          <a:alpha val="37000"/>
                        </a:schemeClr>
                      </a:outerShdw>
                    </a:effectLst>
                    <a:latin typeface="+mj-ea"/>
                    <a:ea typeface="+mj-ea"/>
                  </a:rPr>
                  <a:t>—</a:t>
                </a:r>
                <a:r>
                  <a:rPr lang="zh-CN" altLang="en-US" sz="2400" dirty="0">
                    <a:solidFill>
                      <a:schemeClr val="bg1"/>
                    </a:solidFill>
                    <a:effectLst>
                      <a:outerShdw blurRad="139700" dist="38100" dir="2700000" algn="tl">
                        <a:schemeClr val="accent3">
                          <a:alpha val="37000"/>
                        </a:schemeClr>
                      </a:outerShdw>
                    </a:effectLst>
                    <a:latin typeface="+mj-ea"/>
                    <a:ea typeface="+mj-ea"/>
                  </a:rPr>
                  <a:t>私域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417" name="组合 416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61" name="椭圆 460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62" name="弧形 461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63" name="椭圆 462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64" name="弧形 463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418" name="组合 417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420" name="组合 419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57" name="椭圆 456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8" name="椭圆 457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9" name="椭圆 458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60" name="椭圆 459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21" name="组合 420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53" name="椭圆 452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4" name="椭圆 453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5" name="椭圆 454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6" name="椭圆 455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22" name="组合 421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49" name="椭圆 448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0" name="椭圆 449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1" name="椭圆 450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52" name="椭圆 451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23" name="组合 422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45" name="椭圆 444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6" name="椭圆 445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7" name="椭圆 446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8" name="椭圆 447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24" name="组合 423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41" name="椭圆 440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2" name="椭圆 441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3" name="椭圆 442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4" name="椭圆 443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25" name="组合 424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34" name="椭圆 433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35" name="椭圆 434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37" name="椭圆 436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40" name="椭圆 439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26" name="组合 425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427" name="椭圆 426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8" name="椭圆 427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9" name="椭圆 428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33" name="椭圆 432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grpSp>
        <p:nvGrpSpPr>
          <p:cNvPr id="343" name="组合 342"/>
          <p:cNvGrpSpPr/>
          <p:nvPr>
            <p:custDataLst>
              <p:tags r:id="rId70"/>
            </p:custDataLst>
          </p:nvPr>
        </p:nvGrpSpPr>
        <p:grpSpPr>
          <a:xfrm>
            <a:off x="69427" y="4655820"/>
            <a:ext cx="2832100" cy="900007"/>
            <a:chOff x="-407416" y="3212154"/>
            <a:chExt cx="11734804" cy="3256371"/>
          </a:xfrm>
        </p:grpSpPr>
        <p:sp>
          <p:nvSpPr>
            <p:cNvPr id="344" name="旁门左道出品"/>
            <p:cNvSpPr/>
            <p:nvPr>
              <p:custDataLst>
                <p:tags r:id="rId71"/>
              </p:custDataLst>
            </p:nvPr>
          </p:nvSpPr>
          <p:spPr>
            <a:xfrm>
              <a:off x="-407416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345" name="椭圆 344"/>
            <p:cNvSpPr/>
            <p:nvPr>
              <p:custDataLst>
                <p:tags r:id="rId72"/>
              </p:custDataLst>
            </p:nvPr>
          </p:nvSpPr>
          <p:spPr>
            <a:xfrm>
              <a:off x="324102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346" name="弧形 345"/>
            <p:cNvSpPr/>
            <p:nvPr>
              <p:custDataLst>
                <p:tags r:id="rId73"/>
              </p:custDataLst>
            </p:nvPr>
          </p:nvSpPr>
          <p:spPr>
            <a:xfrm>
              <a:off x="1413772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grpSp>
        <p:nvGrpSpPr>
          <p:cNvPr id="18" name="图形 16"/>
          <p:cNvGrpSpPr/>
          <p:nvPr>
            <p:custDataLst>
              <p:tags r:id="rId74"/>
            </p:custDataLst>
          </p:nvPr>
        </p:nvGrpSpPr>
        <p:grpSpPr>
          <a:xfrm>
            <a:off x="997015" y="2541856"/>
            <a:ext cx="959632" cy="876957"/>
            <a:chOff x="5450286" y="2968560"/>
            <a:chExt cx="798705" cy="729894"/>
          </a:xfrm>
          <a:gradFill flip="none" rotWithShape="1"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  <a:tileRect/>
          </a:gradFill>
        </p:grpSpPr>
        <p:grpSp>
          <p:nvGrpSpPr>
            <p:cNvPr id="19" name="图形 16"/>
            <p:cNvGrpSpPr/>
            <p:nvPr/>
          </p:nvGrpSpPr>
          <p:grpSpPr>
            <a:xfrm>
              <a:off x="5485193" y="2968560"/>
              <a:ext cx="763798" cy="729892"/>
              <a:chOff x="5485193" y="2968560"/>
              <a:chExt cx="763798" cy="729892"/>
            </a:xfrm>
            <a:grpFill/>
          </p:grpSpPr>
          <p:sp>
            <p:nvSpPr>
              <p:cNvPr id="20" name="任意多边形: 形状 19"/>
              <p:cNvSpPr/>
              <p:nvPr>
                <p:custDataLst>
                  <p:tags r:id="rId75"/>
                </p:custDataLst>
              </p:nvPr>
            </p:nvSpPr>
            <p:spPr>
              <a:xfrm>
                <a:off x="5519795" y="3497528"/>
                <a:ext cx="161359" cy="200924"/>
              </a:xfrm>
              <a:custGeom>
                <a:avLst/>
                <a:gdLst>
                  <a:gd name="connsiteX0" fmla="*/ 9525 w 153675"/>
                  <a:gd name="connsiteY0" fmla="*/ 191357 h 191357"/>
                  <a:gd name="connsiteX1" fmla="*/ 0 w 153675"/>
                  <a:gd name="connsiteY1" fmla="*/ 181832 h 191357"/>
                  <a:gd name="connsiteX2" fmla="*/ 0 w 153675"/>
                  <a:gd name="connsiteY2" fmla="*/ 9525 h 191357"/>
                  <a:gd name="connsiteX3" fmla="*/ 9525 w 153675"/>
                  <a:gd name="connsiteY3" fmla="*/ 0 h 191357"/>
                  <a:gd name="connsiteX4" fmla="*/ 130302 w 153675"/>
                  <a:gd name="connsiteY4" fmla="*/ 40957 h 191357"/>
                  <a:gd name="connsiteX5" fmla="*/ 153638 w 153675"/>
                  <a:gd name="connsiteY5" fmla="*/ 98012 h 191357"/>
                  <a:gd name="connsiteX6" fmla="*/ 9525 w 153675"/>
                  <a:gd name="connsiteY6" fmla="*/ 191357 h 191357"/>
                  <a:gd name="connsiteX7" fmla="*/ 19050 w 153675"/>
                  <a:gd name="connsiteY7" fmla="*/ 19241 h 191357"/>
                  <a:gd name="connsiteX8" fmla="*/ 19050 w 153675"/>
                  <a:gd name="connsiteY8" fmla="*/ 172117 h 191357"/>
                  <a:gd name="connsiteX9" fmla="*/ 134588 w 153675"/>
                  <a:gd name="connsiteY9" fmla="*/ 97346 h 191357"/>
                  <a:gd name="connsiteX10" fmla="*/ 116586 w 153675"/>
                  <a:gd name="connsiteY10" fmla="*/ 54197 h 191357"/>
                  <a:gd name="connsiteX11" fmla="*/ 19050 w 153675"/>
                  <a:gd name="connsiteY11" fmla="*/ 19241 h 191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675" h="191357">
                    <a:moveTo>
                      <a:pt x="9525" y="191357"/>
                    </a:moveTo>
                    <a:cubicBezTo>
                      <a:pt x="4286" y="191357"/>
                      <a:pt x="0" y="187071"/>
                      <a:pt x="0" y="181832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61913" y="0"/>
                      <a:pt x="104775" y="14573"/>
                      <a:pt x="130302" y="40957"/>
                    </a:cubicBezTo>
                    <a:cubicBezTo>
                      <a:pt x="146018" y="57245"/>
                      <a:pt x="154305" y="77533"/>
                      <a:pt x="153638" y="98012"/>
                    </a:cubicBezTo>
                    <a:cubicBezTo>
                      <a:pt x="152210" y="142970"/>
                      <a:pt x="106489" y="191357"/>
                      <a:pt x="9525" y="191357"/>
                    </a:cubicBezTo>
                    <a:close/>
                    <a:moveTo>
                      <a:pt x="19050" y="19241"/>
                    </a:moveTo>
                    <a:lnTo>
                      <a:pt x="19050" y="172117"/>
                    </a:lnTo>
                    <a:cubicBezTo>
                      <a:pt x="96774" y="169259"/>
                      <a:pt x="133541" y="132017"/>
                      <a:pt x="134588" y="97346"/>
                    </a:cubicBezTo>
                    <a:cubicBezTo>
                      <a:pt x="135160" y="81820"/>
                      <a:pt x="128873" y="66961"/>
                      <a:pt x="116586" y="54197"/>
                    </a:cubicBezTo>
                    <a:cubicBezTo>
                      <a:pt x="96298" y="33052"/>
                      <a:pt x="61817" y="20765"/>
                      <a:pt x="19050" y="19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1" name="任意多边形: 形状 20"/>
              <p:cNvSpPr/>
              <p:nvPr/>
            </p:nvSpPr>
            <p:spPr>
              <a:xfrm>
                <a:off x="6066868" y="3158081"/>
                <a:ext cx="77512" cy="77510"/>
              </a:xfrm>
              <a:custGeom>
                <a:avLst/>
                <a:gdLst>
                  <a:gd name="connsiteX0" fmla="*/ 36957 w 73819"/>
                  <a:gd name="connsiteY0" fmla="*/ 73819 h 73818"/>
                  <a:gd name="connsiteX1" fmla="*/ 0 w 73819"/>
                  <a:gd name="connsiteY1" fmla="*/ 36862 h 73818"/>
                  <a:gd name="connsiteX2" fmla="*/ 36957 w 73819"/>
                  <a:gd name="connsiteY2" fmla="*/ 0 h 73818"/>
                  <a:gd name="connsiteX3" fmla="*/ 73819 w 73819"/>
                  <a:gd name="connsiteY3" fmla="*/ 36862 h 73818"/>
                  <a:gd name="connsiteX4" fmla="*/ 36957 w 73819"/>
                  <a:gd name="connsiteY4" fmla="*/ 73819 h 73818"/>
                  <a:gd name="connsiteX5" fmla="*/ 36957 w 73819"/>
                  <a:gd name="connsiteY5" fmla="*/ 19050 h 73818"/>
                  <a:gd name="connsiteX6" fmla="*/ 19050 w 73819"/>
                  <a:gd name="connsiteY6" fmla="*/ 36862 h 73818"/>
                  <a:gd name="connsiteX7" fmla="*/ 36957 w 73819"/>
                  <a:gd name="connsiteY7" fmla="*/ 54769 h 73818"/>
                  <a:gd name="connsiteX8" fmla="*/ 54769 w 73819"/>
                  <a:gd name="connsiteY8" fmla="*/ 36862 h 73818"/>
                  <a:gd name="connsiteX9" fmla="*/ 36957 w 73819"/>
                  <a:gd name="connsiteY9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19" h="73818">
                    <a:moveTo>
                      <a:pt x="36957" y="73819"/>
                    </a:moveTo>
                    <a:cubicBezTo>
                      <a:pt x="16573" y="73819"/>
                      <a:pt x="0" y="57245"/>
                      <a:pt x="0" y="36862"/>
                    </a:cubicBezTo>
                    <a:cubicBezTo>
                      <a:pt x="0" y="16478"/>
                      <a:pt x="16573" y="0"/>
                      <a:pt x="36957" y="0"/>
                    </a:cubicBezTo>
                    <a:cubicBezTo>
                      <a:pt x="57245" y="0"/>
                      <a:pt x="73819" y="16573"/>
                      <a:pt x="73819" y="36862"/>
                    </a:cubicBezTo>
                    <a:cubicBezTo>
                      <a:pt x="73914" y="57245"/>
                      <a:pt x="57340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862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6768" y="54769"/>
                      <a:pt x="54769" y="46768"/>
                      <a:pt x="54769" y="36862"/>
                    </a:cubicBezTo>
                    <a:cubicBezTo>
                      <a:pt x="54864" y="27051"/>
                      <a:pt x="46863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2" name="任意多边形: 形状 21"/>
              <p:cNvSpPr/>
              <p:nvPr/>
            </p:nvSpPr>
            <p:spPr>
              <a:xfrm>
                <a:off x="5903745" y="3142380"/>
                <a:ext cx="77709" cy="77510"/>
              </a:xfrm>
              <a:custGeom>
                <a:avLst/>
                <a:gdLst>
                  <a:gd name="connsiteX0" fmla="*/ 36957 w 74009"/>
                  <a:gd name="connsiteY0" fmla="*/ 73819 h 73818"/>
                  <a:gd name="connsiteX1" fmla="*/ 0 w 74009"/>
                  <a:gd name="connsiteY1" fmla="*/ 36957 h 73818"/>
                  <a:gd name="connsiteX2" fmla="*/ 36957 w 74009"/>
                  <a:gd name="connsiteY2" fmla="*/ 0 h 73818"/>
                  <a:gd name="connsiteX3" fmla="*/ 45244 w 74009"/>
                  <a:gd name="connsiteY3" fmla="*/ 953 h 73818"/>
                  <a:gd name="connsiteX4" fmla="*/ 74009 w 74009"/>
                  <a:gd name="connsiteY4" fmla="*/ 36957 h 73818"/>
                  <a:gd name="connsiteX5" fmla="*/ 72390 w 74009"/>
                  <a:gd name="connsiteY5" fmla="*/ 47720 h 73818"/>
                  <a:gd name="connsiteX6" fmla="*/ 36957 w 74009"/>
                  <a:gd name="connsiteY6" fmla="*/ 73819 h 73818"/>
                  <a:gd name="connsiteX7" fmla="*/ 36957 w 74009"/>
                  <a:gd name="connsiteY7" fmla="*/ 19050 h 73818"/>
                  <a:gd name="connsiteX8" fmla="*/ 19050 w 74009"/>
                  <a:gd name="connsiteY8" fmla="*/ 36957 h 73818"/>
                  <a:gd name="connsiteX9" fmla="*/ 36957 w 74009"/>
                  <a:gd name="connsiteY9" fmla="*/ 54769 h 73818"/>
                  <a:gd name="connsiteX10" fmla="*/ 54102 w 74009"/>
                  <a:gd name="connsiteY10" fmla="*/ 42196 h 73818"/>
                  <a:gd name="connsiteX11" fmla="*/ 54864 w 74009"/>
                  <a:gd name="connsiteY11" fmla="*/ 36957 h 73818"/>
                  <a:gd name="connsiteX12" fmla="*/ 40767 w 74009"/>
                  <a:gd name="connsiteY12" fmla="*/ 19431 h 73818"/>
                  <a:gd name="connsiteX13" fmla="*/ 36957 w 74009"/>
                  <a:gd name="connsiteY13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09" h="73818">
                    <a:moveTo>
                      <a:pt x="36957" y="73819"/>
                    </a:moveTo>
                    <a:cubicBezTo>
                      <a:pt x="16574" y="73819"/>
                      <a:pt x="0" y="57245"/>
                      <a:pt x="0" y="36957"/>
                    </a:cubicBezTo>
                    <a:cubicBezTo>
                      <a:pt x="0" y="16574"/>
                      <a:pt x="16574" y="0"/>
                      <a:pt x="36957" y="0"/>
                    </a:cubicBezTo>
                    <a:cubicBezTo>
                      <a:pt x="40005" y="0"/>
                      <a:pt x="42672" y="286"/>
                      <a:pt x="45244" y="953"/>
                    </a:cubicBezTo>
                    <a:cubicBezTo>
                      <a:pt x="61722" y="4572"/>
                      <a:pt x="74009" y="19717"/>
                      <a:pt x="74009" y="36957"/>
                    </a:cubicBezTo>
                    <a:cubicBezTo>
                      <a:pt x="74009" y="40481"/>
                      <a:pt x="73438" y="44196"/>
                      <a:pt x="72390" y="47720"/>
                    </a:cubicBezTo>
                    <a:cubicBezTo>
                      <a:pt x="67437" y="63437"/>
                      <a:pt x="53245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957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4863" y="54769"/>
                      <a:pt x="51721" y="49721"/>
                      <a:pt x="54102" y="42196"/>
                    </a:cubicBezTo>
                    <a:cubicBezTo>
                      <a:pt x="54578" y="40577"/>
                      <a:pt x="54864" y="38672"/>
                      <a:pt x="54864" y="36957"/>
                    </a:cubicBezTo>
                    <a:cubicBezTo>
                      <a:pt x="54864" y="28575"/>
                      <a:pt x="48958" y="21241"/>
                      <a:pt x="40767" y="19431"/>
                    </a:cubicBezTo>
                    <a:cubicBezTo>
                      <a:pt x="39529" y="19145"/>
                      <a:pt x="38386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3" name="任意多边形: 形状 22"/>
              <p:cNvSpPr/>
              <p:nvPr/>
            </p:nvSpPr>
            <p:spPr>
              <a:xfrm>
                <a:off x="5753827" y="3125576"/>
                <a:ext cx="94610" cy="94610"/>
              </a:xfrm>
              <a:custGeom>
                <a:avLst/>
                <a:gdLst>
                  <a:gd name="connsiteX0" fmla="*/ 45148 w 90106"/>
                  <a:gd name="connsiteY0" fmla="*/ 90107 h 90106"/>
                  <a:gd name="connsiteX1" fmla="*/ 0 w 90106"/>
                  <a:gd name="connsiteY1" fmla="*/ 45053 h 90106"/>
                  <a:gd name="connsiteX2" fmla="*/ 45148 w 90106"/>
                  <a:gd name="connsiteY2" fmla="*/ 0 h 90106"/>
                  <a:gd name="connsiteX3" fmla="*/ 90107 w 90106"/>
                  <a:gd name="connsiteY3" fmla="*/ 45053 h 90106"/>
                  <a:gd name="connsiteX4" fmla="*/ 45148 w 90106"/>
                  <a:gd name="connsiteY4" fmla="*/ 90107 h 90106"/>
                  <a:gd name="connsiteX5" fmla="*/ 45148 w 90106"/>
                  <a:gd name="connsiteY5" fmla="*/ 19050 h 90106"/>
                  <a:gd name="connsiteX6" fmla="*/ 19050 w 90106"/>
                  <a:gd name="connsiteY6" fmla="*/ 45053 h 90106"/>
                  <a:gd name="connsiteX7" fmla="*/ 45148 w 90106"/>
                  <a:gd name="connsiteY7" fmla="*/ 71057 h 90106"/>
                  <a:gd name="connsiteX8" fmla="*/ 71057 w 90106"/>
                  <a:gd name="connsiteY8" fmla="*/ 45053 h 90106"/>
                  <a:gd name="connsiteX9" fmla="*/ 45148 w 90106"/>
                  <a:gd name="connsiteY9" fmla="*/ 19050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148" y="90107"/>
                    </a:moveTo>
                    <a:cubicBezTo>
                      <a:pt x="20288" y="90107"/>
                      <a:pt x="0" y="69914"/>
                      <a:pt x="0" y="45053"/>
                    </a:cubicBezTo>
                    <a:cubicBezTo>
                      <a:pt x="0" y="20193"/>
                      <a:pt x="20288" y="0"/>
                      <a:pt x="45148" y="0"/>
                    </a:cubicBezTo>
                    <a:cubicBezTo>
                      <a:pt x="69913" y="0"/>
                      <a:pt x="90107" y="20193"/>
                      <a:pt x="90107" y="45053"/>
                    </a:cubicBezTo>
                    <a:cubicBezTo>
                      <a:pt x="90107" y="69914"/>
                      <a:pt x="69913" y="90107"/>
                      <a:pt x="45148" y="90107"/>
                    </a:cubicBezTo>
                    <a:close/>
                    <a:moveTo>
                      <a:pt x="45148" y="19050"/>
                    </a:moveTo>
                    <a:cubicBezTo>
                      <a:pt x="30766" y="19050"/>
                      <a:pt x="19050" y="30766"/>
                      <a:pt x="19050" y="45053"/>
                    </a:cubicBezTo>
                    <a:cubicBezTo>
                      <a:pt x="19050" y="59341"/>
                      <a:pt x="30766" y="71057"/>
                      <a:pt x="45148" y="71057"/>
                    </a:cubicBezTo>
                    <a:cubicBezTo>
                      <a:pt x="59436" y="71057"/>
                      <a:pt x="71057" y="59341"/>
                      <a:pt x="71057" y="45053"/>
                    </a:cubicBezTo>
                    <a:cubicBezTo>
                      <a:pt x="71057" y="30766"/>
                      <a:pt x="59436" y="19050"/>
                      <a:pt x="4514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4" name="任意多边形: 形状 23"/>
              <p:cNvSpPr/>
              <p:nvPr/>
            </p:nvSpPr>
            <p:spPr>
              <a:xfrm>
                <a:off x="5948853" y="3228394"/>
                <a:ext cx="94610" cy="94711"/>
              </a:xfrm>
              <a:custGeom>
                <a:avLst/>
                <a:gdLst>
                  <a:gd name="connsiteX0" fmla="*/ 45149 w 90106"/>
                  <a:gd name="connsiteY0" fmla="*/ 90202 h 90201"/>
                  <a:gd name="connsiteX1" fmla="*/ 0 w 90106"/>
                  <a:gd name="connsiteY1" fmla="*/ 45148 h 90201"/>
                  <a:gd name="connsiteX2" fmla="*/ 45149 w 90106"/>
                  <a:gd name="connsiteY2" fmla="*/ 0 h 90201"/>
                  <a:gd name="connsiteX3" fmla="*/ 90107 w 90106"/>
                  <a:gd name="connsiteY3" fmla="*/ 45148 h 90201"/>
                  <a:gd name="connsiteX4" fmla="*/ 45149 w 90106"/>
                  <a:gd name="connsiteY4" fmla="*/ 90202 h 90201"/>
                  <a:gd name="connsiteX5" fmla="*/ 45149 w 90106"/>
                  <a:gd name="connsiteY5" fmla="*/ 18955 h 90201"/>
                  <a:gd name="connsiteX6" fmla="*/ 19050 w 90106"/>
                  <a:gd name="connsiteY6" fmla="*/ 45053 h 90201"/>
                  <a:gd name="connsiteX7" fmla="*/ 45149 w 90106"/>
                  <a:gd name="connsiteY7" fmla="*/ 71056 h 90201"/>
                  <a:gd name="connsiteX8" fmla="*/ 71057 w 90106"/>
                  <a:gd name="connsiteY8" fmla="*/ 45053 h 90201"/>
                  <a:gd name="connsiteX9" fmla="*/ 45149 w 90106"/>
                  <a:gd name="connsiteY9" fmla="*/ 18955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201">
                    <a:moveTo>
                      <a:pt x="45149" y="90202"/>
                    </a:moveTo>
                    <a:cubicBezTo>
                      <a:pt x="20288" y="90202"/>
                      <a:pt x="0" y="70009"/>
                      <a:pt x="0" y="45148"/>
                    </a:cubicBezTo>
                    <a:cubicBezTo>
                      <a:pt x="0" y="20193"/>
                      <a:pt x="20288" y="0"/>
                      <a:pt x="45149" y="0"/>
                    </a:cubicBezTo>
                    <a:cubicBezTo>
                      <a:pt x="69914" y="0"/>
                      <a:pt x="90107" y="20288"/>
                      <a:pt x="90107" y="45148"/>
                    </a:cubicBezTo>
                    <a:cubicBezTo>
                      <a:pt x="90202" y="70009"/>
                      <a:pt x="70009" y="90202"/>
                      <a:pt x="45149" y="90202"/>
                    </a:cubicBezTo>
                    <a:close/>
                    <a:moveTo>
                      <a:pt x="45149" y="18955"/>
                    </a:moveTo>
                    <a:cubicBezTo>
                      <a:pt x="30766" y="18955"/>
                      <a:pt x="19050" y="30671"/>
                      <a:pt x="19050" y="45053"/>
                    </a:cubicBezTo>
                    <a:cubicBezTo>
                      <a:pt x="19050" y="59436"/>
                      <a:pt x="30766" y="71056"/>
                      <a:pt x="45149" y="71056"/>
                    </a:cubicBezTo>
                    <a:cubicBezTo>
                      <a:pt x="59436" y="71056"/>
                      <a:pt x="71057" y="59341"/>
                      <a:pt x="71057" y="45053"/>
                    </a:cubicBezTo>
                    <a:cubicBezTo>
                      <a:pt x="71152" y="30766"/>
                      <a:pt x="59531" y="18955"/>
                      <a:pt x="45149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5" name="任意多边形: 形状 24"/>
              <p:cNvSpPr/>
              <p:nvPr/>
            </p:nvSpPr>
            <p:spPr>
              <a:xfrm>
                <a:off x="5627910" y="3188283"/>
                <a:ext cx="94610" cy="94610"/>
              </a:xfrm>
              <a:custGeom>
                <a:avLst/>
                <a:gdLst>
                  <a:gd name="connsiteX0" fmla="*/ 45053 w 90106"/>
                  <a:gd name="connsiteY0" fmla="*/ 90107 h 90106"/>
                  <a:gd name="connsiteX1" fmla="*/ 0 w 90106"/>
                  <a:gd name="connsiteY1" fmla="*/ 45053 h 90106"/>
                  <a:gd name="connsiteX2" fmla="*/ 45053 w 90106"/>
                  <a:gd name="connsiteY2" fmla="*/ 0 h 90106"/>
                  <a:gd name="connsiteX3" fmla="*/ 90106 w 90106"/>
                  <a:gd name="connsiteY3" fmla="*/ 45053 h 90106"/>
                  <a:gd name="connsiteX4" fmla="*/ 45053 w 90106"/>
                  <a:gd name="connsiteY4" fmla="*/ 90107 h 90106"/>
                  <a:gd name="connsiteX5" fmla="*/ 45053 w 90106"/>
                  <a:gd name="connsiteY5" fmla="*/ 18955 h 90106"/>
                  <a:gd name="connsiteX6" fmla="*/ 19050 w 90106"/>
                  <a:gd name="connsiteY6" fmla="*/ 44958 h 90106"/>
                  <a:gd name="connsiteX7" fmla="*/ 45053 w 90106"/>
                  <a:gd name="connsiteY7" fmla="*/ 70961 h 90106"/>
                  <a:gd name="connsiteX8" fmla="*/ 71056 w 90106"/>
                  <a:gd name="connsiteY8" fmla="*/ 44958 h 90106"/>
                  <a:gd name="connsiteX9" fmla="*/ 45053 w 90106"/>
                  <a:gd name="connsiteY9" fmla="*/ 18955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053" y="90107"/>
                    </a:moveTo>
                    <a:cubicBezTo>
                      <a:pt x="20193" y="90107"/>
                      <a:pt x="0" y="69914"/>
                      <a:pt x="0" y="45053"/>
                    </a:cubicBezTo>
                    <a:cubicBezTo>
                      <a:pt x="0" y="20193"/>
                      <a:pt x="20193" y="0"/>
                      <a:pt x="45053" y="0"/>
                    </a:cubicBezTo>
                    <a:cubicBezTo>
                      <a:pt x="69914" y="0"/>
                      <a:pt x="90106" y="20193"/>
                      <a:pt x="90106" y="45053"/>
                    </a:cubicBezTo>
                    <a:cubicBezTo>
                      <a:pt x="90106" y="69818"/>
                      <a:pt x="69914" y="90107"/>
                      <a:pt x="45053" y="90107"/>
                    </a:cubicBezTo>
                    <a:close/>
                    <a:moveTo>
                      <a:pt x="45053" y="18955"/>
                    </a:moveTo>
                    <a:cubicBezTo>
                      <a:pt x="30670" y="18955"/>
                      <a:pt x="19050" y="30671"/>
                      <a:pt x="19050" y="44958"/>
                    </a:cubicBezTo>
                    <a:cubicBezTo>
                      <a:pt x="19050" y="59341"/>
                      <a:pt x="30766" y="70961"/>
                      <a:pt x="45053" y="70961"/>
                    </a:cubicBezTo>
                    <a:cubicBezTo>
                      <a:pt x="59436" y="70961"/>
                      <a:pt x="71056" y="59246"/>
                      <a:pt x="71056" y="44958"/>
                    </a:cubicBezTo>
                    <a:cubicBezTo>
                      <a:pt x="71056" y="30575"/>
                      <a:pt x="59341" y="18955"/>
                      <a:pt x="45053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6" name="任意多边形: 形状 25"/>
              <p:cNvSpPr/>
              <p:nvPr/>
            </p:nvSpPr>
            <p:spPr>
              <a:xfrm>
                <a:off x="5938853" y="3052870"/>
                <a:ext cx="191038" cy="148318"/>
              </a:xfrm>
              <a:custGeom>
                <a:avLst/>
                <a:gdLst>
                  <a:gd name="connsiteX0" fmla="*/ 63717 w 181940"/>
                  <a:gd name="connsiteY0" fmla="*/ 141256 h 141255"/>
                  <a:gd name="connsiteX1" fmla="*/ 63336 w 181940"/>
                  <a:gd name="connsiteY1" fmla="*/ 141256 h 141255"/>
                  <a:gd name="connsiteX2" fmla="*/ 29427 w 181940"/>
                  <a:gd name="connsiteY2" fmla="*/ 139827 h 141255"/>
                  <a:gd name="connsiteX3" fmla="*/ 22093 w 181940"/>
                  <a:gd name="connsiteY3" fmla="*/ 135827 h 141255"/>
                  <a:gd name="connsiteX4" fmla="*/ 20759 w 181940"/>
                  <a:gd name="connsiteY4" fmla="*/ 127540 h 141255"/>
                  <a:gd name="connsiteX5" fmla="*/ 21617 w 181940"/>
                  <a:gd name="connsiteY5" fmla="*/ 122206 h 141255"/>
                  <a:gd name="connsiteX6" fmla="*/ 7520 w 181940"/>
                  <a:gd name="connsiteY6" fmla="*/ 104680 h 141255"/>
                  <a:gd name="connsiteX7" fmla="*/ 1424 w 181940"/>
                  <a:gd name="connsiteY7" fmla="*/ 100393 h 141255"/>
                  <a:gd name="connsiteX8" fmla="*/ 90 w 181940"/>
                  <a:gd name="connsiteY8" fmla="*/ 94012 h 141255"/>
                  <a:gd name="connsiteX9" fmla="*/ 94959 w 181940"/>
                  <a:gd name="connsiteY9" fmla="*/ 0 h 141255"/>
                  <a:gd name="connsiteX10" fmla="*/ 116200 w 181940"/>
                  <a:gd name="connsiteY10" fmla="*/ 2381 h 141255"/>
                  <a:gd name="connsiteX11" fmla="*/ 181065 w 181940"/>
                  <a:gd name="connsiteY11" fmla="*/ 54959 h 141255"/>
                  <a:gd name="connsiteX12" fmla="*/ 181922 w 181940"/>
                  <a:gd name="connsiteY12" fmla="*/ 59341 h 141255"/>
                  <a:gd name="connsiteX13" fmla="*/ 181827 w 181940"/>
                  <a:gd name="connsiteY13" fmla="*/ 61436 h 141255"/>
                  <a:gd name="connsiteX14" fmla="*/ 178303 w 181940"/>
                  <a:gd name="connsiteY14" fmla="*/ 68389 h 141255"/>
                  <a:gd name="connsiteX15" fmla="*/ 170778 w 181940"/>
                  <a:gd name="connsiteY15" fmla="*/ 70390 h 141255"/>
                  <a:gd name="connsiteX16" fmla="*/ 72671 w 181940"/>
                  <a:gd name="connsiteY16" fmla="*/ 135255 h 141255"/>
                  <a:gd name="connsiteX17" fmla="*/ 63717 w 181940"/>
                  <a:gd name="connsiteY17" fmla="*/ 141256 h 141255"/>
                  <a:gd name="connsiteX18" fmla="*/ 40476 w 181940"/>
                  <a:gd name="connsiteY18" fmla="*/ 121158 h 141255"/>
                  <a:gd name="connsiteX19" fmla="*/ 57716 w 181940"/>
                  <a:gd name="connsiteY19" fmla="*/ 121825 h 141255"/>
                  <a:gd name="connsiteX20" fmla="*/ 157443 w 181940"/>
                  <a:gd name="connsiteY20" fmla="*/ 52102 h 141255"/>
                  <a:gd name="connsiteX21" fmla="*/ 111818 w 181940"/>
                  <a:gd name="connsiteY21" fmla="*/ 20955 h 141255"/>
                  <a:gd name="connsiteX22" fmla="*/ 94864 w 181940"/>
                  <a:gd name="connsiteY22" fmla="*/ 19050 h 141255"/>
                  <a:gd name="connsiteX23" fmla="*/ 19331 w 181940"/>
                  <a:gd name="connsiteY23" fmla="*/ 88773 h 141255"/>
                  <a:gd name="connsiteX24" fmla="*/ 40476 w 181940"/>
                  <a:gd name="connsiteY24" fmla="*/ 121158 h 14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81940" h="141255">
                    <a:moveTo>
                      <a:pt x="63717" y="141256"/>
                    </a:moveTo>
                    <a:cubicBezTo>
                      <a:pt x="63622" y="141256"/>
                      <a:pt x="63431" y="141256"/>
                      <a:pt x="63336" y="141256"/>
                    </a:cubicBezTo>
                    <a:lnTo>
                      <a:pt x="29427" y="139827"/>
                    </a:lnTo>
                    <a:cubicBezTo>
                      <a:pt x="26474" y="139732"/>
                      <a:pt x="23807" y="138208"/>
                      <a:pt x="22093" y="135827"/>
                    </a:cubicBezTo>
                    <a:cubicBezTo>
                      <a:pt x="20378" y="133445"/>
                      <a:pt x="19902" y="130397"/>
                      <a:pt x="20759" y="127540"/>
                    </a:cubicBezTo>
                    <a:cubicBezTo>
                      <a:pt x="21331" y="125730"/>
                      <a:pt x="21617" y="123920"/>
                      <a:pt x="21617" y="122206"/>
                    </a:cubicBezTo>
                    <a:cubicBezTo>
                      <a:pt x="21617" y="113824"/>
                      <a:pt x="15711" y="106490"/>
                      <a:pt x="7520" y="104680"/>
                    </a:cubicBezTo>
                    <a:cubicBezTo>
                      <a:pt x="5043" y="104108"/>
                      <a:pt x="2852" y="102584"/>
                      <a:pt x="1424" y="100393"/>
                    </a:cubicBezTo>
                    <a:cubicBezTo>
                      <a:pt x="185" y="98489"/>
                      <a:pt x="-196" y="96203"/>
                      <a:pt x="90" y="94012"/>
                    </a:cubicBezTo>
                    <a:cubicBezTo>
                      <a:pt x="662" y="42101"/>
                      <a:pt x="42953" y="0"/>
                      <a:pt x="94959" y="0"/>
                    </a:cubicBezTo>
                    <a:cubicBezTo>
                      <a:pt x="102103" y="0"/>
                      <a:pt x="109247" y="762"/>
                      <a:pt x="116200" y="2381"/>
                    </a:cubicBezTo>
                    <a:cubicBezTo>
                      <a:pt x="144584" y="8858"/>
                      <a:pt x="168873" y="28575"/>
                      <a:pt x="181065" y="54959"/>
                    </a:cubicBezTo>
                    <a:cubicBezTo>
                      <a:pt x="181732" y="56388"/>
                      <a:pt x="182018" y="57817"/>
                      <a:pt x="181922" y="59341"/>
                    </a:cubicBezTo>
                    <a:lnTo>
                      <a:pt x="181827" y="61436"/>
                    </a:lnTo>
                    <a:cubicBezTo>
                      <a:pt x="181732" y="64103"/>
                      <a:pt x="180398" y="66675"/>
                      <a:pt x="178303" y="68389"/>
                    </a:cubicBezTo>
                    <a:cubicBezTo>
                      <a:pt x="176207" y="70104"/>
                      <a:pt x="173445" y="70866"/>
                      <a:pt x="170778" y="70390"/>
                    </a:cubicBezTo>
                    <a:cubicBezTo>
                      <a:pt x="127725" y="70390"/>
                      <a:pt x="89339" y="95821"/>
                      <a:pt x="72671" y="135255"/>
                    </a:cubicBezTo>
                    <a:cubicBezTo>
                      <a:pt x="71051" y="138970"/>
                      <a:pt x="67527" y="141256"/>
                      <a:pt x="63717" y="141256"/>
                    </a:cubicBezTo>
                    <a:close/>
                    <a:moveTo>
                      <a:pt x="40476" y="121158"/>
                    </a:moveTo>
                    <a:lnTo>
                      <a:pt x="57716" y="121825"/>
                    </a:lnTo>
                    <a:cubicBezTo>
                      <a:pt x="76766" y="82677"/>
                      <a:pt x="114485" y="56483"/>
                      <a:pt x="157443" y="52102"/>
                    </a:cubicBezTo>
                    <a:cubicBezTo>
                      <a:pt x="146775" y="36576"/>
                      <a:pt x="130392" y="25241"/>
                      <a:pt x="111818" y="20955"/>
                    </a:cubicBezTo>
                    <a:cubicBezTo>
                      <a:pt x="106199" y="19717"/>
                      <a:pt x="100674" y="19050"/>
                      <a:pt x="94864" y="19050"/>
                    </a:cubicBezTo>
                    <a:cubicBezTo>
                      <a:pt x="55145" y="19050"/>
                      <a:pt x="22474" y="49816"/>
                      <a:pt x="19331" y="88773"/>
                    </a:cubicBezTo>
                    <a:cubicBezTo>
                      <a:pt x="31618" y="94679"/>
                      <a:pt x="40095" y="107156"/>
                      <a:pt x="40476" y="1211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7" name="任意多边形: 形状 26"/>
              <p:cNvSpPr/>
              <p:nvPr/>
            </p:nvSpPr>
            <p:spPr>
              <a:xfrm>
                <a:off x="5485193" y="2968560"/>
                <a:ext cx="763798" cy="432654"/>
              </a:xfrm>
              <a:custGeom>
                <a:avLst/>
                <a:gdLst>
                  <a:gd name="connsiteX0" fmla="*/ 618363 w 727424"/>
                  <a:gd name="connsiteY0" fmla="*/ 412051 h 412051"/>
                  <a:gd name="connsiteX1" fmla="*/ 108966 w 727424"/>
                  <a:gd name="connsiteY1" fmla="*/ 412051 h 412051"/>
                  <a:gd name="connsiteX2" fmla="*/ 6953 w 727424"/>
                  <a:gd name="connsiteY2" fmla="*/ 309944 h 412051"/>
                  <a:gd name="connsiteX3" fmla="*/ 12668 w 727424"/>
                  <a:gd name="connsiteY3" fmla="*/ 276606 h 412051"/>
                  <a:gd name="connsiteX4" fmla="*/ 0 w 727424"/>
                  <a:gd name="connsiteY4" fmla="*/ 229457 h 412051"/>
                  <a:gd name="connsiteX5" fmla="*/ 60770 w 727424"/>
                  <a:gd name="connsiteY5" fmla="*/ 140875 h 412051"/>
                  <a:gd name="connsiteX6" fmla="*/ 185452 w 727424"/>
                  <a:gd name="connsiteY6" fmla="*/ 33909 h 412051"/>
                  <a:gd name="connsiteX7" fmla="*/ 215932 w 727424"/>
                  <a:gd name="connsiteY7" fmla="*/ 37719 h 412051"/>
                  <a:gd name="connsiteX8" fmla="*/ 217837 w 727424"/>
                  <a:gd name="connsiteY8" fmla="*/ 35147 h 412051"/>
                  <a:gd name="connsiteX9" fmla="*/ 304705 w 727424"/>
                  <a:gd name="connsiteY9" fmla="*/ 0 h 412051"/>
                  <a:gd name="connsiteX10" fmla="*/ 389954 w 727424"/>
                  <a:gd name="connsiteY10" fmla="*/ 33719 h 412051"/>
                  <a:gd name="connsiteX11" fmla="*/ 449009 w 727424"/>
                  <a:gd name="connsiteY11" fmla="*/ 18860 h 412051"/>
                  <a:gd name="connsiteX12" fmla="*/ 556165 w 727424"/>
                  <a:gd name="connsiteY12" fmla="*/ 79534 h 412051"/>
                  <a:gd name="connsiteX13" fmla="*/ 557213 w 727424"/>
                  <a:gd name="connsiteY13" fmla="*/ 86868 h 412051"/>
                  <a:gd name="connsiteX14" fmla="*/ 555212 w 727424"/>
                  <a:gd name="connsiteY14" fmla="*/ 94488 h 412051"/>
                  <a:gd name="connsiteX15" fmla="*/ 543878 w 727424"/>
                  <a:gd name="connsiteY15" fmla="*/ 101346 h 412051"/>
                  <a:gd name="connsiteX16" fmla="*/ 526923 w 727424"/>
                  <a:gd name="connsiteY16" fmla="*/ 99441 h 412051"/>
                  <a:gd name="connsiteX17" fmla="*/ 451104 w 727424"/>
                  <a:gd name="connsiteY17" fmla="*/ 175355 h 412051"/>
                  <a:gd name="connsiteX18" fmla="*/ 450818 w 727424"/>
                  <a:gd name="connsiteY18" fmla="*/ 177641 h 412051"/>
                  <a:gd name="connsiteX19" fmla="*/ 446437 w 727424"/>
                  <a:gd name="connsiteY19" fmla="*/ 183737 h 412051"/>
                  <a:gd name="connsiteX20" fmla="*/ 439103 w 727424"/>
                  <a:gd name="connsiteY20" fmla="*/ 184976 h 412051"/>
                  <a:gd name="connsiteX21" fmla="*/ 435674 w 727424"/>
                  <a:gd name="connsiteY21" fmla="*/ 184594 h 412051"/>
                  <a:gd name="connsiteX22" fmla="*/ 417767 w 727424"/>
                  <a:gd name="connsiteY22" fmla="*/ 202502 h 412051"/>
                  <a:gd name="connsiteX23" fmla="*/ 435674 w 727424"/>
                  <a:gd name="connsiteY23" fmla="*/ 220313 h 412051"/>
                  <a:gd name="connsiteX24" fmla="*/ 452819 w 727424"/>
                  <a:gd name="connsiteY24" fmla="*/ 207740 h 412051"/>
                  <a:gd name="connsiteX25" fmla="*/ 462344 w 727424"/>
                  <a:gd name="connsiteY25" fmla="*/ 201073 h 412051"/>
                  <a:gd name="connsiteX26" fmla="*/ 489871 w 727424"/>
                  <a:gd name="connsiteY26" fmla="*/ 202216 h 412051"/>
                  <a:gd name="connsiteX27" fmla="*/ 602361 w 727424"/>
                  <a:gd name="connsiteY27" fmla="*/ 131826 h 412051"/>
                  <a:gd name="connsiteX28" fmla="*/ 604933 w 727424"/>
                  <a:gd name="connsiteY28" fmla="*/ 131921 h 412051"/>
                  <a:gd name="connsiteX29" fmla="*/ 727424 w 727424"/>
                  <a:gd name="connsiteY29" fmla="*/ 256889 h 412051"/>
                  <a:gd name="connsiteX30" fmla="*/ 719900 w 727424"/>
                  <a:gd name="connsiteY30" fmla="*/ 299561 h 412051"/>
                  <a:gd name="connsiteX31" fmla="*/ 720471 w 727424"/>
                  <a:gd name="connsiteY31" fmla="*/ 309848 h 412051"/>
                  <a:gd name="connsiteX32" fmla="*/ 690563 w 727424"/>
                  <a:gd name="connsiteY32" fmla="*/ 382048 h 412051"/>
                  <a:gd name="connsiteX33" fmla="*/ 618363 w 727424"/>
                  <a:gd name="connsiteY33" fmla="*/ 412051 h 412051"/>
                  <a:gd name="connsiteX34" fmla="*/ 185452 w 727424"/>
                  <a:gd name="connsiteY34" fmla="*/ 52959 h 412051"/>
                  <a:gd name="connsiteX35" fmla="*/ 79629 w 727424"/>
                  <a:gd name="connsiteY35" fmla="*/ 147638 h 412051"/>
                  <a:gd name="connsiteX36" fmla="*/ 72866 w 727424"/>
                  <a:gd name="connsiteY36" fmla="*/ 156877 h 412051"/>
                  <a:gd name="connsiteX37" fmla="*/ 19050 w 727424"/>
                  <a:gd name="connsiteY37" fmla="*/ 229457 h 412051"/>
                  <a:gd name="connsiteX38" fmla="*/ 31242 w 727424"/>
                  <a:gd name="connsiteY38" fmla="*/ 270415 h 412051"/>
                  <a:gd name="connsiteX39" fmla="*/ 32004 w 727424"/>
                  <a:gd name="connsiteY39" fmla="*/ 279083 h 412051"/>
                  <a:gd name="connsiteX40" fmla="*/ 26003 w 727424"/>
                  <a:gd name="connsiteY40" fmla="*/ 309848 h 412051"/>
                  <a:gd name="connsiteX41" fmla="*/ 108966 w 727424"/>
                  <a:gd name="connsiteY41" fmla="*/ 392906 h 412051"/>
                  <a:gd name="connsiteX42" fmla="*/ 618363 w 727424"/>
                  <a:gd name="connsiteY42" fmla="*/ 392906 h 412051"/>
                  <a:gd name="connsiteX43" fmla="*/ 676942 w 727424"/>
                  <a:gd name="connsiteY43" fmla="*/ 368522 h 412051"/>
                  <a:gd name="connsiteX44" fmla="*/ 701326 w 727424"/>
                  <a:gd name="connsiteY44" fmla="*/ 309848 h 412051"/>
                  <a:gd name="connsiteX45" fmla="*/ 700564 w 727424"/>
                  <a:gd name="connsiteY45" fmla="*/ 298799 h 412051"/>
                  <a:gd name="connsiteX46" fmla="*/ 702374 w 727424"/>
                  <a:gd name="connsiteY46" fmla="*/ 291560 h 412051"/>
                  <a:gd name="connsiteX47" fmla="*/ 702659 w 727424"/>
                  <a:gd name="connsiteY47" fmla="*/ 291179 h 412051"/>
                  <a:gd name="connsiteX48" fmla="*/ 708374 w 727424"/>
                  <a:gd name="connsiteY48" fmla="*/ 256889 h 412051"/>
                  <a:gd name="connsiteX49" fmla="*/ 604171 w 727424"/>
                  <a:gd name="connsiteY49" fmla="*/ 150876 h 412051"/>
                  <a:gd name="connsiteX50" fmla="*/ 602837 w 727424"/>
                  <a:gd name="connsiteY50" fmla="*/ 150781 h 412051"/>
                  <a:gd name="connsiteX51" fmla="*/ 504730 w 727424"/>
                  <a:gd name="connsiteY51" fmla="*/ 215646 h 412051"/>
                  <a:gd name="connsiteX52" fmla="*/ 495586 w 727424"/>
                  <a:gd name="connsiteY52" fmla="*/ 221456 h 412051"/>
                  <a:gd name="connsiteX53" fmla="*/ 468154 w 727424"/>
                  <a:gd name="connsiteY53" fmla="*/ 220313 h 412051"/>
                  <a:gd name="connsiteX54" fmla="*/ 435769 w 727424"/>
                  <a:gd name="connsiteY54" fmla="*/ 239363 h 412051"/>
                  <a:gd name="connsiteX55" fmla="*/ 398812 w 727424"/>
                  <a:gd name="connsiteY55" fmla="*/ 202502 h 412051"/>
                  <a:gd name="connsiteX56" fmla="*/ 432721 w 727424"/>
                  <a:gd name="connsiteY56" fmla="*/ 165640 h 412051"/>
                  <a:gd name="connsiteX57" fmla="*/ 527018 w 727424"/>
                  <a:gd name="connsiteY57" fmla="*/ 80391 h 412051"/>
                  <a:gd name="connsiteX58" fmla="*/ 534162 w 727424"/>
                  <a:gd name="connsiteY58" fmla="*/ 80677 h 412051"/>
                  <a:gd name="connsiteX59" fmla="*/ 449104 w 727424"/>
                  <a:gd name="connsiteY59" fmla="*/ 37910 h 412051"/>
                  <a:gd name="connsiteX60" fmla="*/ 395669 w 727424"/>
                  <a:gd name="connsiteY60" fmla="*/ 52388 h 412051"/>
                  <a:gd name="connsiteX61" fmla="*/ 395383 w 727424"/>
                  <a:gd name="connsiteY61" fmla="*/ 52483 h 412051"/>
                  <a:gd name="connsiteX62" fmla="*/ 388525 w 727424"/>
                  <a:gd name="connsiteY62" fmla="*/ 55340 h 412051"/>
                  <a:gd name="connsiteX63" fmla="*/ 381667 w 727424"/>
                  <a:gd name="connsiteY63" fmla="*/ 52388 h 412051"/>
                  <a:gd name="connsiteX64" fmla="*/ 304705 w 727424"/>
                  <a:gd name="connsiteY64" fmla="*/ 19050 h 412051"/>
                  <a:gd name="connsiteX65" fmla="*/ 232696 w 727424"/>
                  <a:gd name="connsiteY65" fmla="*/ 47244 h 412051"/>
                  <a:gd name="connsiteX66" fmla="*/ 230886 w 727424"/>
                  <a:gd name="connsiteY66" fmla="*/ 52388 h 412051"/>
                  <a:gd name="connsiteX67" fmla="*/ 226124 w 727424"/>
                  <a:gd name="connsiteY67" fmla="*/ 57912 h 412051"/>
                  <a:gd name="connsiteX68" fmla="*/ 218789 w 727424"/>
                  <a:gd name="connsiteY68" fmla="*/ 58388 h 412051"/>
                  <a:gd name="connsiteX69" fmla="*/ 185452 w 727424"/>
                  <a:gd name="connsiteY69" fmla="*/ 52959 h 412051"/>
                  <a:gd name="connsiteX70" fmla="*/ 486728 w 727424"/>
                  <a:gd name="connsiteY70" fmla="*/ 337661 h 412051"/>
                  <a:gd name="connsiteX71" fmla="*/ 441579 w 727424"/>
                  <a:gd name="connsiteY71" fmla="*/ 292608 h 412051"/>
                  <a:gd name="connsiteX72" fmla="*/ 486728 w 727424"/>
                  <a:gd name="connsiteY72" fmla="*/ 247460 h 412051"/>
                  <a:gd name="connsiteX73" fmla="*/ 531686 w 727424"/>
                  <a:gd name="connsiteY73" fmla="*/ 292608 h 412051"/>
                  <a:gd name="connsiteX74" fmla="*/ 486728 w 727424"/>
                  <a:gd name="connsiteY74" fmla="*/ 337661 h 412051"/>
                  <a:gd name="connsiteX75" fmla="*/ 486728 w 727424"/>
                  <a:gd name="connsiteY75" fmla="*/ 266414 h 412051"/>
                  <a:gd name="connsiteX76" fmla="*/ 460629 w 727424"/>
                  <a:gd name="connsiteY76" fmla="*/ 292513 h 412051"/>
                  <a:gd name="connsiteX77" fmla="*/ 486728 w 727424"/>
                  <a:gd name="connsiteY77" fmla="*/ 318516 h 412051"/>
                  <a:gd name="connsiteX78" fmla="*/ 512636 w 727424"/>
                  <a:gd name="connsiteY78" fmla="*/ 292513 h 412051"/>
                  <a:gd name="connsiteX79" fmla="*/ 486728 w 727424"/>
                  <a:gd name="connsiteY79" fmla="*/ 266414 h 412051"/>
                  <a:gd name="connsiteX80" fmla="*/ 180975 w 727424"/>
                  <a:gd name="connsiteY80" fmla="*/ 299371 h 412051"/>
                  <a:gd name="connsiteX81" fmla="*/ 135922 w 727424"/>
                  <a:gd name="connsiteY81" fmla="*/ 254318 h 412051"/>
                  <a:gd name="connsiteX82" fmla="*/ 180975 w 727424"/>
                  <a:gd name="connsiteY82" fmla="*/ 209264 h 412051"/>
                  <a:gd name="connsiteX83" fmla="*/ 226028 w 727424"/>
                  <a:gd name="connsiteY83" fmla="*/ 254318 h 412051"/>
                  <a:gd name="connsiteX84" fmla="*/ 180975 w 727424"/>
                  <a:gd name="connsiteY84" fmla="*/ 299371 h 412051"/>
                  <a:gd name="connsiteX85" fmla="*/ 180975 w 727424"/>
                  <a:gd name="connsiteY85" fmla="*/ 228219 h 412051"/>
                  <a:gd name="connsiteX86" fmla="*/ 154972 w 727424"/>
                  <a:gd name="connsiteY86" fmla="*/ 254222 h 412051"/>
                  <a:gd name="connsiteX87" fmla="*/ 180975 w 727424"/>
                  <a:gd name="connsiteY87" fmla="*/ 280226 h 412051"/>
                  <a:gd name="connsiteX88" fmla="*/ 206978 w 727424"/>
                  <a:gd name="connsiteY88" fmla="*/ 254222 h 412051"/>
                  <a:gd name="connsiteX89" fmla="*/ 180975 w 727424"/>
                  <a:gd name="connsiteY89" fmla="*/ 228219 h 412051"/>
                  <a:gd name="connsiteX90" fmla="*/ 590931 w 727424"/>
                  <a:gd name="connsiteY90" fmla="*/ 254318 h 412051"/>
                  <a:gd name="connsiteX91" fmla="*/ 553974 w 727424"/>
                  <a:gd name="connsiteY91" fmla="*/ 217361 h 412051"/>
                  <a:gd name="connsiteX92" fmla="*/ 590931 w 727424"/>
                  <a:gd name="connsiteY92" fmla="*/ 180499 h 412051"/>
                  <a:gd name="connsiteX93" fmla="*/ 627793 w 727424"/>
                  <a:gd name="connsiteY93" fmla="*/ 217361 h 412051"/>
                  <a:gd name="connsiteX94" fmla="*/ 590931 w 727424"/>
                  <a:gd name="connsiteY94" fmla="*/ 254318 h 412051"/>
                  <a:gd name="connsiteX95" fmla="*/ 590931 w 727424"/>
                  <a:gd name="connsiteY95" fmla="*/ 199549 h 412051"/>
                  <a:gd name="connsiteX96" fmla="*/ 573024 w 727424"/>
                  <a:gd name="connsiteY96" fmla="*/ 217361 h 412051"/>
                  <a:gd name="connsiteX97" fmla="*/ 590931 w 727424"/>
                  <a:gd name="connsiteY97" fmla="*/ 235268 h 412051"/>
                  <a:gd name="connsiteX98" fmla="*/ 608743 w 727424"/>
                  <a:gd name="connsiteY98" fmla="*/ 217361 h 412051"/>
                  <a:gd name="connsiteX99" fmla="*/ 590931 w 727424"/>
                  <a:gd name="connsiteY99" fmla="*/ 199549 h 412051"/>
                  <a:gd name="connsiteX100" fmla="*/ 300990 w 727424"/>
                  <a:gd name="connsiteY100" fmla="*/ 239649 h 412051"/>
                  <a:gd name="connsiteX101" fmla="*/ 255842 w 727424"/>
                  <a:gd name="connsiteY101" fmla="*/ 194596 h 412051"/>
                  <a:gd name="connsiteX102" fmla="*/ 300990 w 727424"/>
                  <a:gd name="connsiteY102" fmla="*/ 149543 h 412051"/>
                  <a:gd name="connsiteX103" fmla="*/ 345948 w 727424"/>
                  <a:gd name="connsiteY103" fmla="*/ 194596 h 412051"/>
                  <a:gd name="connsiteX104" fmla="*/ 300990 w 727424"/>
                  <a:gd name="connsiteY104" fmla="*/ 239649 h 412051"/>
                  <a:gd name="connsiteX105" fmla="*/ 300990 w 727424"/>
                  <a:gd name="connsiteY105" fmla="*/ 168593 h 412051"/>
                  <a:gd name="connsiteX106" fmla="*/ 274892 w 727424"/>
                  <a:gd name="connsiteY106" fmla="*/ 194596 h 412051"/>
                  <a:gd name="connsiteX107" fmla="*/ 300990 w 727424"/>
                  <a:gd name="connsiteY107" fmla="*/ 220599 h 412051"/>
                  <a:gd name="connsiteX108" fmla="*/ 326898 w 727424"/>
                  <a:gd name="connsiteY108" fmla="*/ 194596 h 412051"/>
                  <a:gd name="connsiteX109" fmla="*/ 300990 w 727424"/>
                  <a:gd name="connsiteY109" fmla="*/ 168593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727424" h="412051">
                    <a:moveTo>
                      <a:pt x="618363" y="412051"/>
                    </a:moveTo>
                    <a:lnTo>
                      <a:pt x="108966" y="412051"/>
                    </a:lnTo>
                    <a:cubicBezTo>
                      <a:pt x="52768" y="412051"/>
                      <a:pt x="6953" y="366236"/>
                      <a:pt x="6953" y="309944"/>
                    </a:cubicBezTo>
                    <a:cubicBezTo>
                      <a:pt x="6953" y="298704"/>
                      <a:pt x="8858" y="287274"/>
                      <a:pt x="12668" y="276606"/>
                    </a:cubicBezTo>
                    <a:cubicBezTo>
                      <a:pt x="4382" y="262319"/>
                      <a:pt x="0" y="246031"/>
                      <a:pt x="0" y="229457"/>
                    </a:cubicBezTo>
                    <a:cubicBezTo>
                      <a:pt x="0" y="189738"/>
                      <a:pt x="24098" y="154972"/>
                      <a:pt x="60770" y="140875"/>
                    </a:cubicBezTo>
                    <a:cubicBezTo>
                      <a:pt x="64294" y="78486"/>
                      <a:pt x="115634" y="33909"/>
                      <a:pt x="185452" y="33909"/>
                    </a:cubicBezTo>
                    <a:cubicBezTo>
                      <a:pt x="195834" y="33909"/>
                      <a:pt x="206026" y="35147"/>
                      <a:pt x="215932" y="37719"/>
                    </a:cubicBezTo>
                    <a:cubicBezTo>
                      <a:pt x="216408" y="36767"/>
                      <a:pt x="217075" y="35909"/>
                      <a:pt x="217837" y="35147"/>
                    </a:cubicBezTo>
                    <a:cubicBezTo>
                      <a:pt x="241078" y="12478"/>
                      <a:pt x="272034" y="0"/>
                      <a:pt x="304705" y="0"/>
                    </a:cubicBezTo>
                    <a:cubicBezTo>
                      <a:pt x="336233" y="0"/>
                      <a:pt x="366903" y="12192"/>
                      <a:pt x="389954" y="33719"/>
                    </a:cubicBezTo>
                    <a:cubicBezTo>
                      <a:pt x="408051" y="24003"/>
                      <a:pt x="428339" y="18860"/>
                      <a:pt x="449009" y="18860"/>
                    </a:cubicBezTo>
                    <a:cubicBezTo>
                      <a:pt x="492538" y="18860"/>
                      <a:pt x="533591" y="42101"/>
                      <a:pt x="556165" y="79534"/>
                    </a:cubicBezTo>
                    <a:cubicBezTo>
                      <a:pt x="557498" y="81725"/>
                      <a:pt x="557879" y="84392"/>
                      <a:pt x="557213" y="86868"/>
                    </a:cubicBezTo>
                    <a:lnTo>
                      <a:pt x="555212" y="94488"/>
                    </a:lnTo>
                    <a:cubicBezTo>
                      <a:pt x="553879" y="99441"/>
                      <a:pt x="548831" y="102489"/>
                      <a:pt x="543878" y="101346"/>
                    </a:cubicBezTo>
                    <a:cubicBezTo>
                      <a:pt x="538258" y="100108"/>
                      <a:pt x="532733" y="99441"/>
                      <a:pt x="526923" y="99441"/>
                    </a:cubicBezTo>
                    <a:cubicBezTo>
                      <a:pt x="485108" y="99441"/>
                      <a:pt x="451104" y="133541"/>
                      <a:pt x="451104" y="175355"/>
                    </a:cubicBezTo>
                    <a:cubicBezTo>
                      <a:pt x="451104" y="176117"/>
                      <a:pt x="451009" y="176879"/>
                      <a:pt x="450818" y="177641"/>
                    </a:cubicBezTo>
                    <a:cubicBezTo>
                      <a:pt x="450247" y="180118"/>
                      <a:pt x="448532" y="182404"/>
                      <a:pt x="446437" y="183737"/>
                    </a:cubicBezTo>
                    <a:cubicBezTo>
                      <a:pt x="444341" y="185071"/>
                      <a:pt x="441579" y="185642"/>
                      <a:pt x="439103" y="184976"/>
                    </a:cubicBezTo>
                    <a:cubicBezTo>
                      <a:pt x="438150" y="184690"/>
                      <a:pt x="437007" y="184594"/>
                      <a:pt x="435674" y="184594"/>
                    </a:cubicBezTo>
                    <a:cubicBezTo>
                      <a:pt x="425768" y="184594"/>
                      <a:pt x="417767" y="192691"/>
                      <a:pt x="417767" y="202502"/>
                    </a:cubicBezTo>
                    <a:cubicBezTo>
                      <a:pt x="417767" y="212312"/>
                      <a:pt x="425768" y="220313"/>
                      <a:pt x="435674" y="220313"/>
                    </a:cubicBezTo>
                    <a:cubicBezTo>
                      <a:pt x="443579" y="220313"/>
                      <a:pt x="450437" y="215265"/>
                      <a:pt x="452819" y="207740"/>
                    </a:cubicBezTo>
                    <a:cubicBezTo>
                      <a:pt x="454152" y="203644"/>
                      <a:pt x="457867" y="200787"/>
                      <a:pt x="462344" y="201073"/>
                    </a:cubicBezTo>
                    <a:lnTo>
                      <a:pt x="489871" y="202216"/>
                    </a:lnTo>
                    <a:cubicBezTo>
                      <a:pt x="510826" y="159258"/>
                      <a:pt x="554260" y="131826"/>
                      <a:pt x="602361" y="131826"/>
                    </a:cubicBezTo>
                    <a:cubicBezTo>
                      <a:pt x="603218" y="131826"/>
                      <a:pt x="604076" y="131826"/>
                      <a:pt x="604933" y="131921"/>
                    </a:cubicBezTo>
                    <a:cubicBezTo>
                      <a:pt x="672465" y="133160"/>
                      <a:pt x="727424" y="189167"/>
                      <a:pt x="727424" y="256889"/>
                    </a:cubicBezTo>
                    <a:cubicBezTo>
                      <a:pt x="727424" y="271558"/>
                      <a:pt x="724852" y="285845"/>
                      <a:pt x="719900" y="299561"/>
                    </a:cubicBezTo>
                    <a:cubicBezTo>
                      <a:pt x="720281" y="302800"/>
                      <a:pt x="720471" y="306229"/>
                      <a:pt x="720471" y="309848"/>
                    </a:cubicBezTo>
                    <a:cubicBezTo>
                      <a:pt x="720471" y="336995"/>
                      <a:pt x="709803" y="362617"/>
                      <a:pt x="690563" y="382048"/>
                    </a:cubicBezTo>
                    <a:cubicBezTo>
                      <a:pt x="671036" y="401384"/>
                      <a:pt x="645509" y="412051"/>
                      <a:pt x="618363" y="412051"/>
                    </a:cubicBezTo>
                    <a:close/>
                    <a:moveTo>
                      <a:pt x="185452" y="52959"/>
                    </a:moveTo>
                    <a:cubicBezTo>
                      <a:pt x="123158" y="52959"/>
                      <a:pt x="79629" y="91916"/>
                      <a:pt x="79629" y="147638"/>
                    </a:cubicBezTo>
                    <a:cubicBezTo>
                      <a:pt x="79629" y="151829"/>
                      <a:pt x="76867" y="155639"/>
                      <a:pt x="72866" y="156877"/>
                    </a:cubicBezTo>
                    <a:cubicBezTo>
                      <a:pt x="40672" y="166688"/>
                      <a:pt x="19050" y="195929"/>
                      <a:pt x="19050" y="229457"/>
                    </a:cubicBezTo>
                    <a:cubicBezTo>
                      <a:pt x="19050" y="244031"/>
                      <a:pt x="23241" y="258223"/>
                      <a:pt x="31242" y="270415"/>
                    </a:cubicBezTo>
                    <a:cubicBezTo>
                      <a:pt x="32861" y="272987"/>
                      <a:pt x="33147" y="276225"/>
                      <a:pt x="32004" y="279083"/>
                    </a:cubicBezTo>
                    <a:cubicBezTo>
                      <a:pt x="28099" y="288798"/>
                      <a:pt x="26003" y="299466"/>
                      <a:pt x="26003" y="309848"/>
                    </a:cubicBezTo>
                    <a:cubicBezTo>
                      <a:pt x="26003" y="355664"/>
                      <a:pt x="63246" y="392906"/>
                      <a:pt x="108966" y="392906"/>
                    </a:cubicBezTo>
                    <a:lnTo>
                      <a:pt x="618363" y="392906"/>
                    </a:lnTo>
                    <a:cubicBezTo>
                      <a:pt x="640461" y="392906"/>
                      <a:pt x="661226" y="384239"/>
                      <a:pt x="676942" y="368522"/>
                    </a:cubicBezTo>
                    <a:cubicBezTo>
                      <a:pt x="692658" y="352711"/>
                      <a:pt x="701326" y="331851"/>
                      <a:pt x="701326" y="309848"/>
                    </a:cubicBezTo>
                    <a:cubicBezTo>
                      <a:pt x="701326" y="305753"/>
                      <a:pt x="701040" y="302133"/>
                      <a:pt x="700564" y="298799"/>
                    </a:cubicBezTo>
                    <a:cubicBezTo>
                      <a:pt x="700183" y="296228"/>
                      <a:pt x="700850" y="293656"/>
                      <a:pt x="702374" y="291560"/>
                    </a:cubicBezTo>
                    <a:cubicBezTo>
                      <a:pt x="702469" y="291465"/>
                      <a:pt x="702564" y="291275"/>
                      <a:pt x="702659" y="291179"/>
                    </a:cubicBezTo>
                    <a:cubicBezTo>
                      <a:pt x="706469" y="280130"/>
                      <a:pt x="708374" y="268605"/>
                      <a:pt x="708374" y="256889"/>
                    </a:cubicBezTo>
                    <a:cubicBezTo>
                      <a:pt x="708374" y="199263"/>
                      <a:pt x="661607" y="151733"/>
                      <a:pt x="604171" y="150876"/>
                    </a:cubicBezTo>
                    <a:cubicBezTo>
                      <a:pt x="603695" y="150876"/>
                      <a:pt x="603218" y="150876"/>
                      <a:pt x="602837" y="150781"/>
                    </a:cubicBezTo>
                    <a:cubicBezTo>
                      <a:pt x="559784" y="150781"/>
                      <a:pt x="521399" y="176213"/>
                      <a:pt x="504730" y="215646"/>
                    </a:cubicBezTo>
                    <a:cubicBezTo>
                      <a:pt x="503206" y="219266"/>
                      <a:pt x="499682" y="221647"/>
                      <a:pt x="495586" y="221456"/>
                    </a:cubicBezTo>
                    <a:lnTo>
                      <a:pt x="468154" y="220313"/>
                    </a:lnTo>
                    <a:cubicBezTo>
                      <a:pt x="461677" y="231934"/>
                      <a:pt x="449485" y="239363"/>
                      <a:pt x="435769" y="239363"/>
                    </a:cubicBezTo>
                    <a:cubicBezTo>
                      <a:pt x="415385" y="239363"/>
                      <a:pt x="398812" y="222790"/>
                      <a:pt x="398812" y="202502"/>
                    </a:cubicBezTo>
                    <a:cubicBezTo>
                      <a:pt x="398812" y="183166"/>
                      <a:pt x="413766" y="167164"/>
                      <a:pt x="432721" y="165640"/>
                    </a:cubicBezTo>
                    <a:cubicBezTo>
                      <a:pt x="437579" y="117824"/>
                      <a:pt x="478060" y="80391"/>
                      <a:pt x="527018" y="80391"/>
                    </a:cubicBezTo>
                    <a:cubicBezTo>
                      <a:pt x="529400" y="80391"/>
                      <a:pt x="531781" y="80486"/>
                      <a:pt x="534162" y="80677"/>
                    </a:cubicBezTo>
                    <a:cubicBezTo>
                      <a:pt x="514160" y="53721"/>
                      <a:pt x="483108" y="37910"/>
                      <a:pt x="449104" y="37910"/>
                    </a:cubicBezTo>
                    <a:cubicBezTo>
                      <a:pt x="430244" y="37910"/>
                      <a:pt x="411766" y="42958"/>
                      <a:pt x="395669" y="52388"/>
                    </a:cubicBezTo>
                    <a:lnTo>
                      <a:pt x="395383" y="52483"/>
                    </a:lnTo>
                    <a:cubicBezTo>
                      <a:pt x="393573" y="54293"/>
                      <a:pt x="391192" y="55436"/>
                      <a:pt x="388525" y="55340"/>
                    </a:cubicBezTo>
                    <a:cubicBezTo>
                      <a:pt x="385953" y="55340"/>
                      <a:pt x="383477" y="54197"/>
                      <a:pt x="381667" y="52388"/>
                    </a:cubicBezTo>
                    <a:cubicBezTo>
                      <a:pt x="361760" y="31147"/>
                      <a:pt x="333661" y="19050"/>
                      <a:pt x="304705" y="19050"/>
                    </a:cubicBezTo>
                    <a:cubicBezTo>
                      <a:pt x="277749" y="19050"/>
                      <a:pt x="252222" y="29051"/>
                      <a:pt x="232696" y="47244"/>
                    </a:cubicBezTo>
                    <a:lnTo>
                      <a:pt x="230886" y="52388"/>
                    </a:lnTo>
                    <a:cubicBezTo>
                      <a:pt x="230124" y="54769"/>
                      <a:pt x="228314" y="56769"/>
                      <a:pt x="226124" y="57912"/>
                    </a:cubicBezTo>
                    <a:cubicBezTo>
                      <a:pt x="223838" y="59055"/>
                      <a:pt x="221266" y="59245"/>
                      <a:pt x="218789" y="58388"/>
                    </a:cubicBezTo>
                    <a:cubicBezTo>
                      <a:pt x="208217" y="54769"/>
                      <a:pt x="196977" y="52959"/>
                      <a:pt x="185452" y="52959"/>
                    </a:cubicBezTo>
                    <a:close/>
                    <a:moveTo>
                      <a:pt x="486728" y="337661"/>
                    </a:moveTo>
                    <a:cubicBezTo>
                      <a:pt x="461867" y="337661"/>
                      <a:pt x="441579" y="317468"/>
                      <a:pt x="441579" y="292608"/>
                    </a:cubicBezTo>
                    <a:cubicBezTo>
                      <a:pt x="441579" y="267653"/>
                      <a:pt x="461867" y="247460"/>
                      <a:pt x="486728" y="247460"/>
                    </a:cubicBezTo>
                    <a:cubicBezTo>
                      <a:pt x="511493" y="247460"/>
                      <a:pt x="531686" y="267748"/>
                      <a:pt x="531686" y="292608"/>
                    </a:cubicBezTo>
                    <a:cubicBezTo>
                      <a:pt x="531781" y="317468"/>
                      <a:pt x="511588" y="337661"/>
                      <a:pt x="486728" y="337661"/>
                    </a:cubicBezTo>
                    <a:close/>
                    <a:moveTo>
                      <a:pt x="486728" y="266414"/>
                    </a:moveTo>
                    <a:cubicBezTo>
                      <a:pt x="472345" y="266414"/>
                      <a:pt x="460629" y="278130"/>
                      <a:pt x="460629" y="292513"/>
                    </a:cubicBezTo>
                    <a:cubicBezTo>
                      <a:pt x="460629" y="306896"/>
                      <a:pt x="472345" y="318516"/>
                      <a:pt x="486728" y="318516"/>
                    </a:cubicBezTo>
                    <a:cubicBezTo>
                      <a:pt x="501015" y="318516"/>
                      <a:pt x="512636" y="306800"/>
                      <a:pt x="512636" y="292513"/>
                    </a:cubicBezTo>
                    <a:cubicBezTo>
                      <a:pt x="512731" y="278225"/>
                      <a:pt x="501110" y="266414"/>
                      <a:pt x="486728" y="266414"/>
                    </a:cubicBezTo>
                    <a:close/>
                    <a:moveTo>
                      <a:pt x="180975" y="299371"/>
                    </a:moveTo>
                    <a:cubicBezTo>
                      <a:pt x="156115" y="299371"/>
                      <a:pt x="135922" y="279178"/>
                      <a:pt x="135922" y="254318"/>
                    </a:cubicBezTo>
                    <a:cubicBezTo>
                      <a:pt x="135922" y="229457"/>
                      <a:pt x="156115" y="209264"/>
                      <a:pt x="180975" y="209264"/>
                    </a:cubicBezTo>
                    <a:cubicBezTo>
                      <a:pt x="205835" y="209264"/>
                      <a:pt x="226028" y="229457"/>
                      <a:pt x="226028" y="254318"/>
                    </a:cubicBezTo>
                    <a:cubicBezTo>
                      <a:pt x="226028" y="279083"/>
                      <a:pt x="205835" y="299371"/>
                      <a:pt x="180975" y="299371"/>
                    </a:cubicBezTo>
                    <a:close/>
                    <a:moveTo>
                      <a:pt x="180975" y="228219"/>
                    </a:moveTo>
                    <a:cubicBezTo>
                      <a:pt x="166592" y="228219"/>
                      <a:pt x="154972" y="239935"/>
                      <a:pt x="154972" y="254222"/>
                    </a:cubicBezTo>
                    <a:cubicBezTo>
                      <a:pt x="154972" y="268605"/>
                      <a:pt x="166688" y="280226"/>
                      <a:pt x="180975" y="280226"/>
                    </a:cubicBezTo>
                    <a:cubicBezTo>
                      <a:pt x="195358" y="280226"/>
                      <a:pt x="206978" y="268510"/>
                      <a:pt x="206978" y="254222"/>
                    </a:cubicBezTo>
                    <a:cubicBezTo>
                      <a:pt x="206978" y="239840"/>
                      <a:pt x="195263" y="228219"/>
                      <a:pt x="180975" y="228219"/>
                    </a:cubicBezTo>
                    <a:close/>
                    <a:moveTo>
                      <a:pt x="590931" y="254318"/>
                    </a:moveTo>
                    <a:cubicBezTo>
                      <a:pt x="570548" y="254318"/>
                      <a:pt x="553974" y="237744"/>
                      <a:pt x="553974" y="217361"/>
                    </a:cubicBezTo>
                    <a:cubicBezTo>
                      <a:pt x="553974" y="196977"/>
                      <a:pt x="570548" y="180499"/>
                      <a:pt x="590931" y="180499"/>
                    </a:cubicBezTo>
                    <a:cubicBezTo>
                      <a:pt x="611219" y="180499"/>
                      <a:pt x="627793" y="197072"/>
                      <a:pt x="627793" y="217361"/>
                    </a:cubicBezTo>
                    <a:cubicBezTo>
                      <a:pt x="627888" y="237744"/>
                      <a:pt x="611315" y="254318"/>
                      <a:pt x="590931" y="254318"/>
                    </a:cubicBezTo>
                    <a:close/>
                    <a:moveTo>
                      <a:pt x="590931" y="199549"/>
                    </a:moveTo>
                    <a:cubicBezTo>
                      <a:pt x="581025" y="199549"/>
                      <a:pt x="573024" y="207550"/>
                      <a:pt x="573024" y="217361"/>
                    </a:cubicBezTo>
                    <a:cubicBezTo>
                      <a:pt x="573024" y="227267"/>
                      <a:pt x="581025" y="235268"/>
                      <a:pt x="590931" y="235268"/>
                    </a:cubicBezTo>
                    <a:cubicBezTo>
                      <a:pt x="600742" y="235268"/>
                      <a:pt x="608743" y="227267"/>
                      <a:pt x="608743" y="217361"/>
                    </a:cubicBezTo>
                    <a:cubicBezTo>
                      <a:pt x="608838" y="207550"/>
                      <a:pt x="600837" y="199549"/>
                      <a:pt x="590931" y="199549"/>
                    </a:cubicBezTo>
                    <a:close/>
                    <a:moveTo>
                      <a:pt x="300990" y="239649"/>
                    </a:moveTo>
                    <a:cubicBezTo>
                      <a:pt x="276130" y="239649"/>
                      <a:pt x="255842" y="219456"/>
                      <a:pt x="255842" y="194596"/>
                    </a:cubicBezTo>
                    <a:cubicBezTo>
                      <a:pt x="255842" y="169736"/>
                      <a:pt x="276130" y="149543"/>
                      <a:pt x="300990" y="149543"/>
                    </a:cubicBezTo>
                    <a:cubicBezTo>
                      <a:pt x="325755" y="149543"/>
                      <a:pt x="345948" y="169736"/>
                      <a:pt x="345948" y="194596"/>
                    </a:cubicBezTo>
                    <a:cubicBezTo>
                      <a:pt x="345948" y="219456"/>
                      <a:pt x="325755" y="239649"/>
                      <a:pt x="300990" y="239649"/>
                    </a:cubicBezTo>
                    <a:close/>
                    <a:moveTo>
                      <a:pt x="300990" y="168593"/>
                    </a:moveTo>
                    <a:cubicBezTo>
                      <a:pt x="286607" y="168593"/>
                      <a:pt x="274892" y="180308"/>
                      <a:pt x="274892" y="194596"/>
                    </a:cubicBezTo>
                    <a:cubicBezTo>
                      <a:pt x="274892" y="208883"/>
                      <a:pt x="286607" y="220599"/>
                      <a:pt x="300990" y="220599"/>
                    </a:cubicBezTo>
                    <a:cubicBezTo>
                      <a:pt x="315278" y="220599"/>
                      <a:pt x="326898" y="208883"/>
                      <a:pt x="326898" y="194596"/>
                    </a:cubicBezTo>
                    <a:cubicBezTo>
                      <a:pt x="326898" y="180308"/>
                      <a:pt x="315278" y="168593"/>
                      <a:pt x="300990" y="16859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</p:grpSp>
        <p:grpSp>
          <p:nvGrpSpPr>
            <p:cNvPr id="28" name="图形 16"/>
            <p:cNvGrpSpPr/>
            <p:nvPr/>
          </p:nvGrpSpPr>
          <p:grpSpPr>
            <a:xfrm>
              <a:off x="5450286" y="2968560"/>
              <a:ext cx="798606" cy="729894"/>
              <a:chOff x="5450286" y="2968560"/>
              <a:chExt cx="798606" cy="729894"/>
            </a:xfrm>
            <a:grpFill/>
          </p:grpSpPr>
          <p:sp>
            <p:nvSpPr>
              <p:cNvPr id="29" name="任意多边形: 形状 28"/>
              <p:cNvSpPr/>
              <p:nvPr/>
            </p:nvSpPr>
            <p:spPr>
              <a:xfrm>
                <a:off x="5485193" y="3109779"/>
                <a:ext cx="198629" cy="291437"/>
              </a:xfrm>
              <a:custGeom>
                <a:avLst/>
                <a:gdLst>
                  <a:gd name="connsiteX0" fmla="*/ 108966 w 189170"/>
                  <a:gd name="connsiteY0" fmla="*/ 277559 h 277558"/>
                  <a:gd name="connsiteX1" fmla="*/ 6953 w 189170"/>
                  <a:gd name="connsiteY1" fmla="*/ 175451 h 277558"/>
                  <a:gd name="connsiteX2" fmla="*/ 12668 w 189170"/>
                  <a:gd name="connsiteY2" fmla="*/ 142113 h 277558"/>
                  <a:gd name="connsiteX3" fmla="*/ 0 w 189170"/>
                  <a:gd name="connsiteY3" fmla="*/ 94964 h 277558"/>
                  <a:gd name="connsiteX4" fmla="*/ 67342 w 189170"/>
                  <a:gd name="connsiteY4" fmla="*/ 4096 h 277558"/>
                  <a:gd name="connsiteX5" fmla="*/ 95060 w 189170"/>
                  <a:gd name="connsiteY5" fmla="*/ 0 h 277558"/>
                  <a:gd name="connsiteX6" fmla="*/ 189071 w 189170"/>
                  <a:gd name="connsiteY6" fmla="*/ 81534 h 277558"/>
                  <a:gd name="connsiteX7" fmla="*/ 180975 w 189170"/>
                  <a:gd name="connsiteY7" fmla="*/ 92297 h 277558"/>
                  <a:gd name="connsiteX8" fmla="*/ 170212 w 189170"/>
                  <a:gd name="connsiteY8" fmla="*/ 84201 h 277558"/>
                  <a:gd name="connsiteX9" fmla="*/ 95060 w 189170"/>
                  <a:gd name="connsiteY9" fmla="*/ 19050 h 277558"/>
                  <a:gd name="connsiteX10" fmla="*/ 72771 w 189170"/>
                  <a:gd name="connsiteY10" fmla="*/ 22288 h 277558"/>
                  <a:gd name="connsiteX11" fmla="*/ 19050 w 189170"/>
                  <a:gd name="connsiteY11" fmla="*/ 94869 h 277558"/>
                  <a:gd name="connsiteX12" fmla="*/ 31242 w 189170"/>
                  <a:gd name="connsiteY12" fmla="*/ 135827 h 277558"/>
                  <a:gd name="connsiteX13" fmla="*/ 32004 w 189170"/>
                  <a:gd name="connsiteY13" fmla="*/ 144590 h 277558"/>
                  <a:gd name="connsiteX14" fmla="*/ 26003 w 189170"/>
                  <a:gd name="connsiteY14" fmla="*/ 175355 h 277558"/>
                  <a:gd name="connsiteX15" fmla="*/ 108966 w 189170"/>
                  <a:gd name="connsiteY15" fmla="*/ 258413 h 277558"/>
                  <a:gd name="connsiteX16" fmla="*/ 118491 w 189170"/>
                  <a:gd name="connsiteY16" fmla="*/ 267938 h 277558"/>
                  <a:gd name="connsiteX17" fmla="*/ 108966 w 189170"/>
                  <a:gd name="connsiteY17" fmla="*/ 277559 h 2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9170" h="277558">
                    <a:moveTo>
                      <a:pt x="108966" y="277559"/>
                    </a:moveTo>
                    <a:cubicBezTo>
                      <a:pt x="52768" y="277559"/>
                      <a:pt x="6953" y="231743"/>
                      <a:pt x="6953" y="175451"/>
                    </a:cubicBezTo>
                    <a:cubicBezTo>
                      <a:pt x="6953" y="164211"/>
                      <a:pt x="8858" y="152781"/>
                      <a:pt x="12668" y="142113"/>
                    </a:cubicBezTo>
                    <a:cubicBezTo>
                      <a:pt x="4382" y="127826"/>
                      <a:pt x="0" y="111538"/>
                      <a:pt x="0" y="94964"/>
                    </a:cubicBezTo>
                    <a:cubicBezTo>
                      <a:pt x="0" y="52959"/>
                      <a:pt x="27051" y="16383"/>
                      <a:pt x="67342" y="4096"/>
                    </a:cubicBezTo>
                    <a:cubicBezTo>
                      <a:pt x="76486" y="1429"/>
                      <a:pt x="85820" y="0"/>
                      <a:pt x="95060" y="0"/>
                    </a:cubicBezTo>
                    <a:cubicBezTo>
                      <a:pt x="142208" y="0"/>
                      <a:pt x="182594" y="35052"/>
                      <a:pt x="189071" y="81534"/>
                    </a:cubicBezTo>
                    <a:cubicBezTo>
                      <a:pt x="189833" y="86773"/>
                      <a:pt x="186119" y="91535"/>
                      <a:pt x="180975" y="92297"/>
                    </a:cubicBezTo>
                    <a:cubicBezTo>
                      <a:pt x="175832" y="93059"/>
                      <a:pt x="170974" y="89345"/>
                      <a:pt x="170212" y="84201"/>
                    </a:cubicBezTo>
                    <a:cubicBezTo>
                      <a:pt x="165068" y="47053"/>
                      <a:pt x="132779" y="19050"/>
                      <a:pt x="95060" y="19050"/>
                    </a:cubicBezTo>
                    <a:cubicBezTo>
                      <a:pt x="87630" y="19050"/>
                      <a:pt x="80105" y="20193"/>
                      <a:pt x="72771" y="22288"/>
                    </a:cubicBezTo>
                    <a:cubicBezTo>
                      <a:pt x="40672" y="32099"/>
                      <a:pt x="19050" y="61246"/>
                      <a:pt x="19050" y="94869"/>
                    </a:cubicBezTo>
                    <a:cubicBezTo>
                      <a:pt x="19050" y="109442"/>
                      <a:pt x="23241" y="123635"/>
                      <a:pt x="31242" y="135827"/>
                    </a:cubicBezTo>
                    <a:cubicBezTo>
                      <a:pt x="32861" y="138494"/>
                      <a:pt x="33147" y="141732"/>
                      <a:pt x="32004" y="144590"/>
                    </a:cubicBezTo>
                    <a:cubicBezTo>
                      <a:pt x="28099" y="154305"/>
                      <a:pt x="26003" y="164973"/>
                      <a:pt x="26003" y="175355"/>
                    </a:cubicBezTo>
                    <a:cubicBezTo>
                      <a:pt x="26003" y="221171"/>
                      <a:pt x="63246" y="258413"/>
                      <a:pt x="108966" y="258413"/>
                    </a:cubicBezTo>
                    <a:cubicBezTo>
                      <a:pt x="114205" y="258413"/>
                      <a:pt x="118491" y="262700"/>
                      <a:pt x="118491" y="267938"/>
                    </a:cubicBezTo>
                    <a:cubicBezTo>
                      <a:pt x="118491" y="273272"/>
                      <a:pt x="114205" y="277559"/>
                      <a:pt x="108966" y="27755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0" name="任意多边形: 形状 29"/>
              <p:cNvSpPr/>
              <p:nvPr/>
            </p:nvSpPr>
            <p:spPr>
              <a:xfrm>
                <a:off x="6124476" y="3186887"/>
                <a:ext cx="117213" cy="214326"/>
              </a:xfrm>
              <a:custGeom>
                <a:avLst/>
                <a:gdLst>
                  <a:gd name="connsiteX0" fmla="*/ 9525 w 111632"/>
                  <a:gd name="connsiteY0" fmla="*/ 204121 h 204120"/>
                  <a:gd name="connsiteX1" fmla="*/ 0 w 111632"/>
                  <a:gd name="connsiteY1" fmla="*/ 194596 h 204120"/>
                  <a:gd name="connsiteX2" fmla="*/ 9525 w 111632"/>
                  <a:gd name="connsiteY2" fmla="*/ 185071 h 204120"/>
                  <a:gd name="connsiteX3" fmla="*/ 68104 w 111632"/>
                  <a:gd name="connsiteY3" fmla="*/ 160687 h 204120"/>
                  <a:gd name="connsiteX4" fmla="*/ 92488 w 111632"/>
                  <a:gd name="connsiteY4" fmla="*/ 102013 h 204120"/>
                  <a:gd name="connsiteX5" fmla="*/ 91726 w 111632"/>
                  <a:gd name="connsiteY5" fmla="*/ 90964 h 204120"/>
                  <a:gd name="connsiteX6" fmla="*/ 9620 w 111632"/>
                  <a:gd name="connsiteY6" fmla="*/ 19050 h 204120"/>
                  <a:gd name="connsiteX7" fmla="*/ 95 w 111632"/>
                  <a:gd name="connsiteY7" fmla="*/ 9525 h 204120"/>
                  <a:gd name="connsiteX8" fmla="*/ 9620 w 111632"/>
                  <a:gd name="connsiteY8" fmla="*/ 0 h 204120"/>
                  <a:gd name="connsiteX9" fmla="*/ 110585 w 111632"/>
                  <a:gd name="connsiteY9" fmla="*/ 88202 h 204120"/>
                  <a:gd name="connsiteX10" fmla="*/ 111633 w 111632"/>
                  <a:gd name="connsiteY10" fmla="*/ 102108 h 204120"/>
                  <a:gd name="connsiteX11" fmla="*/ 81724 w 111632"/>
                  <a:gd name="connsiteY11" fmla="*/ 174308 h 204120"/>
                  <a:gd name="connsiteX12" fmla="*/ 9525 w 111632"/>
                  <a:gd name="connsiteY12" fmla="*/ 204121 h 20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632" h="204120">
                    <a:moveTo>
                      <a:pt x="9525" y="204121"/>
                    </a:moveTo>
                    <a:cubicBezTo>
                      <a:pt x="4286" y="204121"/>
                      <a:pt x="0" y="199835"/>
                      <a:pt x="0" y="194596"/>
                    </a:cubicBezTo>
                    <a:cubicBezTo>
                      <a:pt x="0" y="189357"/>
                      <a:pt x="4286" y="185071"/>
                      <a:pt x="9525" y="185071"/>
                    </a:cubicBezTo>
                    <a:cubicBezTo>
                      <a:pt x="31623" y="185071"/>
                      <a:pt x="52388" y="176403"/>
                      <a:pt x="68104" y="160687"/>
                    </a:cubicBezTo>
                    <a:cubicBezTo>
                      <a:pt x="83820" y="144875"/>
                      <a:pt x="92488" y="124015"/>
                      <a:pt x="92488" y="102013"/>
                    </a:cubicBezTo>
                    <a:cubicBezTo>
                      <a:pt x="92488" y="97917"/>
                      <a:pt x="92202" y="94298"/>
                      <a:pt x="91726" y="90964"/>
                    </a:cubicBezTo>
                    <a:cubicBezTo>
                      <a:pt x="86106" y="49911"/>
                      <a:pt x="50863" y="19050"/>
                      <a:pt x="9620" y="19050"/>
                    </a:cubicBezTo>
                    <a:cubicBezTo>
                      <a:pt x="4381" y="19050"/>
                      <a:pt x="95" y="14764"/>
                      <a:pt x="95" y="9525"/>
                    </a:cubicBezTo>
                    <a:cubicBezTo>
                      <a:pt x="95" y="4286"/>
                      <a:pt x="4381" y="0"/>
                      <a:pt x="9620" y="0"/>
                    </a:cubicBezTo>
                    <a:cubicBezTo>
                      <a:pt x="60293" y="0"/>
                      <a:pt x="103727" y="37909"/>
                      <a:pt x="110585" y="88202"/>
                    </a:cubicBezTo>
                    <a:cubicBezTo>
                      <a:pt x="111252" y="92393"/>
                      <a:pt x="111633" y="96964"/>
                      <a:pt x="111633" y="102108"/>
                    </a:cubicBezTo>
                    <a:cubicBezTo>
                      <a:pt x="111633" y="129254"/>
                      <a:pt x="100965" y="154877"/>
                      <a:pt x="81724" y="174308"/>
                    </a:cubicBezTo>
                    <a:cubicBezTo>
                      <a:pt x="62198" y="193453"/>
                      <a:pt x="36671" y="204121"/>
                      <a:pt x="9525" y="2041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1" name="任意多边形: 形状 30"/>
              <p:cNvSpPr/>
              <p:nvPr/>
            </p:nvSpPr>
            <p:spPr>
              <a:xfrm>
                <a:off x="5548802" y="3004166"/>
                <a:ext cx="262432" cy="141418"/>
              </a:xfrm>
              <a:custGeom>
                <a:avLst/>
                <a:gdLst>
                  <a:gd name="connsiteX0" fmla="*/ 240411 w 249935"/>
                  <a:gd name="connsiteY0" fmla="*/ 134684 h 134683"/>
                  <a:gd name="connsiteX1" fmla="*/ 230886 w 249935"/>
                  <a:gd name="connsiteY1" fmla="*/ 125159 h 134683"/>
                  <a:gd name="connsiteX2" fmla="*/ 158305 w 249935"/>
                  <a:gd name="connsiteY2" fmla="*/ 24575 h 134683"/>
                  <a:gd name="connsiteX3" fmla="*/ 124873 w 249935"/>
                  <a:gd name="connsiteY3" fmla="*/ 19050 h 134683"/>
                  <a:gd name="connsiteX4" fmla="*/ 19050 w 249935"/>
                  <a:gd name="connsiteY4" fmla="*/ 113729 h 134683"/>
                  <a:gd name="connsiteX5" fmla="*/ 9525 w 249935"/>
                  <a:gd name="connsiteY5" fmla="*/ 123254 h 134683"/>
                  <a:gd name="connsiteX6" fmla="*/ 0 w 249935"/>
                  <a:gd name="connsiteY6" fmla="*/ 113729 h 134683"/>
                  <a:gd name="connsiteX7" fmla="*/ 124873 w 249935"/>
                  <a:gd name="connsiteY7" fmla="*/ 0 h 134683"/>
                  <a:gd name="connsiteX8" fmla="*/ 164402 w 249935"/>
                  <a:gd name="connsiteY8" fmla="*/ 6477 h 134683"/>
                  <a:gd name="connsiteX9" fmla="*/ 249936 w 249935"/>
                  <a:gd name="connsiteY9" fmla="*/ 125159 h 134683"/>
                  <a:gd name="connsiteX10" fmla="*/ 240411 w 249935"/>
                  <a:gd name="connsiteY10" fmla="*/ 134684 h 134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9935" h="134683">
                    <a:moveTo>
                      <a:pt x="240411" y="134684"/>
                    </a:moveTo>
                    <a:cubicBezTo>
                      <a:pt x="235172" y="134684"/>
                      <a:pt x="230886" y="130397"/>
                      <a:pt x="230886" y="125159"/>
                    </a:cubicBezTo>
                    <a:cubicBezTo>
                      <a:pt x="230886" y="79343"/>
                      <a:pt x="201740" y="38957"/>
                      <a:pt x="158305" y="24575"/>
                    </a:cubicBezTo>
                    <a:cubicBezTo>
                      <a:pt x="147638" y="20955"/>
                      <a:pt x="136398" y="19050"/>
                      <a:pt x="124873" y="19050"/>
                    </a:cubicBezTo>
                    <a:cubicBezTo>
                      <a:pt x="62579" y="19050"/>
                      <a:pt x="19050" y="58007"/>
                      <a:pt x="19050" y="113729"/>
                    </a:cubicBezTo>
                    <a:cubicBezTo>
                      <a:pt x="19050" y="118967"/>
                      <a:pt x="14764" y="123254"/>
                      <a:pt x="9525" y="123254"/>
                    </a:cubicBezTo>
                    <a:cubicBezTo>
                      <a:pt x="4286" y="123254"/>
                      <a:pt x="0" y="118967"/>
                      <a:pt x="0" y="113729"/>
                    </a:cubicBezTo>
                    <a:cubicBezTo>
                      <a:pt x="0" y="47816"/>
                      <a:pt x="52483" y="0"/>
                      <a:pt x="124873" y="0"/>
                    </a:cubicBezTo>
                    <a:cubicBezTo>
                      <a:pt x="138493" y="0"/>
                      <a:pt x="151829" y="2191"/>
                      <a:pt x="164402" y="6477"/>
                    </a:cubicBezTo>
                    <a:cubicBezTo>
                      <a:pt x="215551" y="23432"/>
                      <a:pt x="249936" y="71152"/>
                      <a:pt x="249936" y="125159"/>
                    </a:cubicBezTo>
                    <a:cubicBezTo>
                      <a:pt x="249936" y="130397"/>
                      <a:pt x="245650" y="134684"/>
                      <a:pt x="240411" y="13468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2" name="任意多边形: 形状 31"/>
              <p:cNvSpPr/>
              <p:nvPr/>
            </p:nvSpPr>
            <p:spPr>
              <a:xfrm>
                <a:off x="5706739" y="2968560"/>
                <a:ext cx="229612" cy="141317"/>
              </a:xfrm>
              <a:custGeom>
                <a:avLst/>
                <a:gdLst>
                  <a:gd name="connsiteX0" fmla="*/ 209153 w 218677"/>
                  <a:gd name="connsiteY0" fmla="*/ 134588 h 134588"/>
                  <a:gd name="connsiteX1" fmla="*/ 199628 w 218677"/>
                  <a:gd name="connsiteY1" fmla="*/ 125063 h 134588"/>
                  <a:gd name="connsiteX2" fmla="*/ 170672 w 218677"/>
                  <a:gd name="connsiteY2" fmla="*/ 52388 h 134588"/>
                  <a:gd name="connsiteX3" fmla="*/ 93710 w 218677"/>
                  <a:gd name="connsiteY3" fmla="*/ 19050 h 134588"/>
                  <a:gd name="connsiteX4" fmla="*/ 20081 w 218677"/>
                  <a:gd name="connsiteY4" fmla="*/ 48768 h 134588"/>
                  <a:gd name="connsiteX5" fmla="*/ 16462 w 218677"/>
                  <a:gd name="connsiteY5" fmla="*/ 52578 h 134588"/>
                  <a:gd name="connsiteX6" fmla="*/ 3031 w 218677"/>
                  <a:gd name="connsiteY6" fmla="*/ 53054 h 134588"/>
                  <a:gd name="connsiteX7" fmla="*/ 2555 w 218677"/>
                  <a:gd name="connsiteY7" fmla="*/ 39624 h 134588"/>
                  <a:gd name="connsiteX8" fmla="*/ 6556 w 218677"/>
                  <a:gd name="connsiteY8" fmla="*/ 35433 h 134588"/>
                  <a:gd name="connsiteX9" fmla="*/ 93710 w 218677"/>
                  <a:gd name="connsiteY9" fmla="*/ 0 h 134588"/>
                  <a:gd name="connsiteX10" fmla="*/ 184578 w 218677"/>
                  <a:gd name="connsiteY10" fmla="*/ 39338 h 134588"/>
                  <a:gd name="connsiteX11" fmla="*/ 218678 w 218677"/>
                  <a:gd name="connsiteY11" fmla="*/ 125063 h 134588"/>
                  <a:gd name="connsiteX12" fmla="*/ 209153 w 218677"/>
                  <a:gd name="connsiteY12" fmla="*/ 134588 h 13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8677" h="134588">
                    <a:moveTo>
                      <a:pt x="209153" y="134588"/>
                    </a:moveTo>
                    <a:cubicBezTo>
                      <a:pt x="203914" y="134588"/>
                      <a:pt x="199628" y="130302"/>
                      <a:pt x="199628" y="125063"/>
                    </a:cubicBezTo>
                    <a:cubicBezTo>
                      <a:pt x="199628" y="97917"/>
                      <a:pt x="189341" y="72104"/>
                      <a:pt x="170672" y="52388"/>
                    </a:cubicBezTo>
                    <a:cubicBezTo>
                      <a:pt x="150764" y="31147"/>
                      <a:pt x="122666" y="19050"/>
                      <a:pt x="93710" y="19050"/>
                    </a:cubicBezTo>
                    <a:cubicBezTo>
                      <a:pt x="65992" y="19050"/>
                      <a:pt x="39798" y="29623"/>
                      <a:pt x="20081" y="48768"/>
                    </a:cubicBezTo>
                    <a:lnTo>
                      <a:pt x="16462" y="52578"/>
                    </a:lnTo>
                    <a:cubicBezTo>
                      <a:pt x="12842" y="56388"/>
                      <a:pt x="6842" y="56674"/>
                      <a:pt x="3031" y="53054"/>
                    </a:cubicBezTo>
                    <a:cubicBezTo>
                      <a:pt x="-778" y="49435"/>
                      <a:pt x="-1064" y="43434"/>
                      <a:pt x="2555" y="39624"/>
                    </a:cubicBezTo>
                    <a:lnTo>
                      <a:pt x="6556" y="35433"/>
                    </a:lnTo>
                    <a:cubicBezTo>
                      <a:pt x="30083" y="12478"/>
                      <a:pt x="61039" y="0"/>
                      <a:pt x="93710" y="0"/>
                    </a:cubicBezTo>
                    <a:cubicBezTo>
                      <a:pt x="127904" y="0"/>
                      <a:pt x="161051" y="14288"/>
                      <a:pt x="184578" y="39338"/>
                    </a:cubicBezTo>
                    <a:cubicBezTo>
                      <a:pt x="206581" y="62579"/>
                      <a:pt x="218678" y="93059"/>
                      <a:pt x="218678" y="125063"/>
                    </a:cubicBezTo>
                    <a:cubicBezTo>
                      <a:pt x="218678" y="130302"/>
                      <a:pt x="214391" y="134588"/>
                      <a:pt x="209153" y="1345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3" name="任意多边形: 形状 32"/>
              <p:cNvSpPr/>
              <p:nvPr/>
            </p:nvSpPr>
            <p:spPr>
              <a:xfrm>
                <a:off x="5884191" y="2988463"/>
                <a:ext cx="190198" cy="85909"/>
              </a:xfrm>
              <a:custGeom>
                <a:avLst/>
                <a:gdLst>
                  <a:gd name="connsiteX0" fmla="*/ 171690 w 181140"/>
                  <a:gd name="connsiteY0" fmla="*/ 81820 h 81819"/>
                  <a:gd name="connsiteX1" fmla="*/ 163308 w 181140"/>
                  <a:gd name="connsiteY1" fmla="*/ 76772 h 81819"/>
                  <a:gd name="connsiteX2" fmla="*/ 159879 w 181140"/>
                  <a:gd name="connsiteY2" fmla="*/ 70580 h 81819"/>
                  <a:gd name="connsiteX3" fmla="*/ 68916 w 181140"/>
                  <a:gd name="connsiteY3" fmla="*/ 19050 h 81819"/>
                  <a:gd name="connsiteX4" fmla="*/ 14433 w 181140"/>
                  <a:gd name="connsiteY4" fmla="*/ 34100 h 81819"/>
                  <a:gd name="connsiteX5" fmla="*/ 1383 w 181140"/>
                  <a:gd name="connsiteY5" fmla="*/ 30861 h 81819"/>
                  <a:gd name="connsiteX6" fmla="*/ 4622 w 181140"/>
                  <a:gd name="connsiteY6" fmla="*/ 17812 h 81819"/>
                  <a:gd name="connsiteX7" fmla="*/ 68916 w 181140"/>
                  <a:gd name="connsiteY7" fmla="*/ 0 h 81819"/>
                  <a:gd name="connsiteX8" fmla="*/ 176072 w 181140"/>
                  <a:gd name="connsiteY8" fmla="*/ 60674 h 81819"/>
                  <a:gd name="connsiteX9" fmla="*/ 180072 w 181140"/>
                  <a:gd name="connsiteY9" fmla="*/ 67913 h 81819"/>
                  <a:gd name="connsiteX10" fmla="*/ 176072 w 181140"/>
                  <a:gd name="connsiteY10" fmla="*/ 80867 h 81819"/>
                  <a:gd name="connsiteX11" fmla="*/ 171690 w 181140"/>
                  <a:gd name="connsiteY11" fmla="*/ 81820 h 8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1140" h="81819">
                    <a:moveTo>
                      <a:pt x="171690" y="81820"/>
                    </a:moveTo>
                    <a:cubicBezTo>
                      <a:pt x="168261" y="81820"/>
                      <a:pt x="165023" y="80010"/>
                      <a:pt x="163308" y="76772"/>
                    </a:cubicBezTo>
                    <a:cubicBezTo>
                      <a:pt x="162165" y="74581"/>
                      <a:pt x="161118" y="72485"/>
                      <a:pt x="159879" y="70580"/>
                    </a:cubicBezTo>
                    <a:cubicBezTo>
                      <a:pt x="140353" y="38195"/>
                      <a:pt x="106444" y="19050"/>
                      <a:pt x="68916" y="19050"/>
                    </a:cubicBezTo>
                    <a:cubicBezTo>
                      <a:pt x="49675" y="19050"/>
                      <a:pt x="30816" y="24289"/>
                      <a:pt x="14433" y="34100"/>
                    </a:cubicBezTo>
                    <a:cubicBezTo>
                      <a:pt x="9956" y="36862"/>
                      <a:pt x="4050" y="35338"/>
                      <a:pt x="1383" y="30861"/>
                    </a:cubicBezTo>
                    <a:cubicBezTo>
                      <a:pt x="-1379" y="26384"/>
                      <a:pt x="145" y="20479"/>
                      <a:pt x="4622" y="17812"/>
                    </a:cubicBezTo>
                    <a:cubicBezTo>
                      <a:pt x="23958" y="6191"/>
                      <a:pt x="46151" y="0"/>
                      <a:pt x="68916" y="0"/>
                    </a:cubicBezTo>
                    <a:cubicBezTo>
                      <a:pt x="112445" y="0"/>
                      <a:pt x="153498" y="23241"/>
                      <a:pt x="176072" y="60674"/>
                    </a:cubicBezTo>
                    <a:cubicBezTo>
                      <a:pt x="177501" y="62960"/>
                      <a:pt x="178834" y="65437"/>
                      <a:pt x="180072" y="67913"/>
                    </a:cubicBezTo>
                    <a:cubicBezTo>
                      <a:pt x="182454" y="72581"/>
                      <a:pt x="180739" y="78391"/>
                      <a:pt x="176072" y="80867"/>
                    </a:cubicBezTo>
                    <a:cubicBezTo>
                      <a:pt x="174738" y="81439"/>
                      <a:pt x="173214" y="81820"/>
                      <a:pt x="171690" y="818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4" name="任意多边形: 形状 33"/>
              <p:cNvSpPr/>
              <p:nvPr/>
            </p:nvSpPr>
            <p:spPr>
              <a:xfrm>
                <a:off x="5986358" y="3107078"/>
                <a:ext cx="262534" cy="183622"/>
              </a:xfrm>
              <a:custGeom>
                <a:avLst/>
                <a:gdLst>
                  <a:gd name="connsiteX0" fmla="*/ 233267 w 250031"/>
                  <a:gd name="connsiteY0" fmla="*/ 174879 h 174878"/>
                  <a:gd name="connsiteX1" fmla="*/ 229934 w 250031"/>
                  <a:gd name="connsiteY1" fmla="*/ 174308 h 174878"/>
                  <a:gd name="connsiteX2" fmla="*/ 224314 w 250031"/>
                  <a:gd name="connsiteY2" fmla="*/ 162020 h 174878"/>
                  <a:gd name="connsiteX3" fmla="*/ 230981 w 250031"/>
                  <a:gd name="connsiteY3" fmla="*/ 125063 h 174878"/>
                  <a:gd name="connsiteX4" fmla="*/ 126778 w 250031"/>
                  <a:gd name="connsiteY4" fmla="*/ 19050 h 174878"/>
                  <a:gd name="connsiteX5" fmla="*/ 125444 w 250031"/>
                  <a:gd name="connsiteY5" fmla="*/ 18955 h 174878"/>
                  <a:gd name="connsiteX6" fmla="*/ 27337 w 250031"/>
                  <a:gd name="connsiteY6" fmla="*/ 83820 h 174878"/>
                  <a:gd name="connsiteX7" fmla="*/ 19050 w 250031"/>
                  <a:gd name="connsiteY7" fmla="*/ 125063 h 174878"/>
                  <a:gd name="connsiteX8" fmla="*/ 9525 w 250031"/>
                  <a:gd name="connsiteY8" fmla="*/ 134588 h 174878"/>
                  <a:gd name="connsiteX9" fmla="*/ 0 w 250031"/>
                  <a:gd name="connsiteY9" fmla="*/ 125063 h 174878"/>
                  <a:gd name="connsiteX10" fmla="*/ 9716 w 250031"/>
                  <a:gd name="connsiteY10" fmla="*/ 76486 h 174878"/>
                  <a:gd name="connsiteX11" fmla="*/ 124968 w 250031"/>
                  <a:gd name="connsiteY11" fmla="*/ 0 h 174878"/>
                  <a:gd name="connsiteX12" fmla="*/ 127540 w 250031"/>
                  <a:gd name="connsiteY12" fmla="*/ 95 h 174878"/>
                  <a:gd name="connsiteX13" fmla="*/ 250031 w 250031"/>
                  <a:gd name="connsiteY13" fmla="*/ 125063 h 174878"/>
                  <a:gd name="connsiteX14" fmla="*/ 242221 w 250031"/>
                  <a:gd name="connsiteY14" fmla="*/ 168688 h 174878"/>
                  <a:gd name="connsiteX15" fmla="*/ 233267 w 250031"/>
                  <a:gd name="connsiteY15" fmla="*/ 174879 h 17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0031" h="174878">
                    <a:moveTo>
                      <a:pt x="233267" y="174879"/>
                    </a:moveTo>
                    <a:cubicBezTo>
                      <a:pt x="232124" y="174879"/>
                      <a:pt x="231077" y="174688"/>
                      <a:pt x="229934" y="174308"/>
                    </a:cubicBezTo>
                    <a:cubicBezTo>
                      <a:pt x="224981" y="172498"/>
                      <a:pt x="222504" y="166973"/>
                      <a:pt x="224314" y="162020"/>
                    </a:cubicBezTo>
                    <a:cubicBezTo>
                      <a:pt x="228695" y="150114"/>
                      <a:pt x="230981" y="137731"/>
                      <a:pt x="230981" y="125063"/>
                    </a:cubicBezTo>
                    <a:cubicBezTo>
                      <a:pt x="230981" y="67437"/>
                      <a:pt x="184214" y="19907"/>
                      <a:pt x="126778" y="19050"/>
                    </a:cubicBezTo>
                    <a:cubicBezTo>
                      <a:pt x="126302" y="19050"/>
                      <a:pt x="125825" y="19050"/>
                      <a:pt x="125444" y="18955"/>
                    </a:cubicBezTo>
                    <a:cubicBezTo>
                      <a:pt x="82391" y="18955"/>
                      <a:pt x="44006" y="44387"/>
                      <a:pt x="27337" y="83820"/>
                    </a:cubicBezTo>
                    <a:cubicBezTo>
                      <a:pt x="21812" y="96869"/>
                      <a:pt x="19050" y="110776"/>
                      <a:pt x="19050" y="125063"/>
                    </a:cubicBezTo>
                    <a:cubicBezTo>
                      <a:pt x="19050" y="130302"/>
                      <a:pt x="14764" y="134588"/>
                      <a:pt x="9525" y="134588"/>
                    </a:cubicBezTo>
                    <a:cubicBezTo>
                      <a:pt x="4286" y="134588"/>
                      <a:pt x="0" y="130302"/>
                      <a:pt x="0" y="125063"/>
                    </a:cubicBezTo>
                    <a:cubicBezTo>
                      <a:pt x="0" y="108299"/>
                      <a:pt x="3239" y="91916"/>
                      <a:pt x="9716" y="76486"/>
                    </a:cubicBezTo>
                    <a:cubicBezTo>
                      <a:pt x="29432" y="30004"/>
                      <a:pt x="74581" y="0"/>
                      <a:pt x="124968" y="0"/>
                    </a:cubicBezTo>
                    <a:cubicBezTo>
                      <a:pt x="125825" y="0"/>
                      <a:pt x="126683" y="0"/>
                      <a:pt x="127540" y="95"/>
                    </a:cubicBezTo>
                    <a:cubicBezTo>
                      <a:pt x="195072" y="1333"/>
                      <a:pt x="250031" y="57341"/>
                      <a:pt x="250031" y="125063"/>
                    </a:cubicBezTo>
                    <a:cubicBezTo>
                      <a:pt x="250031" y="140017"/>
                      <a:pt x="247364" y="154686"/>
                      <a:pt x="242221" y="168688"/>
                    </a:cubicBezTo>
                    <a:cubicBezTo>
                      <a:pt x="240697" y="172498"/>
                      <a:pt x="237077" y="174879"/>
                      <a:pt x="233267" y="17487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5" name="任意多边形: 形状 34"/>
              <p:cNvSpPr/>
              <p:nvPr/>
            </p:nvSpPr>
            <p:spPr>
              <a:xfrm>
                <a:off x="5938851" y="3052970"/>
                <a:ext cx="190937" cy="109714"/>
              </a:xfrm>
              <a:custGeom>
                <a:avLst/>
                <a:gdLst>
                  <a:gd name="connsiteX0" fmla="*/ 9525 w 181844"/>
                  <a:gd name="connsiteY0" fmla="*/ 104489 h 104489"/>
                  <a:gd name="connsiteX1" fmla="*/ 0 w 181844"/>
                  <a:gd name="connsiteY1" fmla="*/ 94964 h 104489"/>
                  <a:gd name="connsiteX2" fmla="*/ 94869 w 181844"/>
                  <a:gd name="connsiteY2" fmla="*/ 0 h 104489"/>
                  <a:gd name="connsiteX3" fmla="*/ 116110 w 181844"/>
                  <a:gd name="connsiteY3" fmla="*/ 2381 h 104489"/>
                  <a:gd name="connsiteX4" fmla="*/ 180975 w 181844"/>
                  <a:gd name="connsiteY4" fmla="*/ 54959 h 104489"/>
                  <a:gd name="connsiteX5" fmla="*/ 176308 w 181844"/>
                  <a:gd name="connsiteY5" fmla="*/ 67628 h 104489"/>
                  <a:gd name="connsiteX6" fmla="*/ 163640 w 181844"/>
                  <a:gd name="connsiteY6" fmla="*/ 62960 h 104489"/>
                  <a:gd name="connsiteX7" fmla="*/ 111824 w 181844"/>
                  <a:gd name="connsiteY7" fmla="*/ 20955 h 104489"/>
                  <a:gd name="connsiteX8" fmla="*/ 94869 w 181844"/>
                  <a:gd name="connsiteY8" fmla="*/ 19050 h 104489"/>
                  <a:gd name="connsiteX9" fmla="*/ 19050 w 181844"/>
                  <a:gd name="connsiteY9" fmla="*/ 94964 h 104489"/>
                  <a:gd name="connsiteX10" fmla="*/ 9525 w 181844"/>
                  <a:gd name="connsiteY10" fmla="*/ 104489 h 10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1844" h="104489">
                    <a:moveTo>
                      <a:pt x="9525" y="104489"/>
                    </a:moveTo>
                    <a:cubicBezTo>
                      <a:pt x="4286" y="104489"/>
                      <a:pt x="0" y="100203"/>
                      <a:pt x="0" y="94964"/>
                    </a:cubicBezTo>
                    <a:cubicBezTo>
                      <a:pt x="0" y="42577"/>
                      <a:pt x="42577" y="0"/>
                      <a:pt x="94869" y="0"/>
                    </a:cubicBezTo>
                    <a:cubicBezTo>
                      <a:pt x="102013" y="0"/>
                      <a:pt x="109157" y="762"/>
                      <a:pt x="116110" y="2381"/>
                    </a:cubicBezTo>
                    <a:cubicBezTo>
                      <a:pt x="144494" y="8858"/>
                      <a:pt x="168783" y="28575"/>
                      <a:pt x="180975" y="54959"/>
                    </a:cubicBezTo>
                    <a:cubicBezTo>
                      <a:pt x="183166" y="59722"/>
                      <a:pt x="181070" y="65342"/>
                      <a:pt x="176308" y="67628"/>
                    </a:cubicBezTo>
                    <a:cubicBezTo>
                      <a:pt x="171545" y="69818"/>
                      <a:pt x="165925" y="67723"/>
                      <a:pt x="163640" y="62960"/>
                    </a:cubicBezTo>
                    <a:cubicBezTo>
                      <a:pt x="153924" y="41910"/>
                      <a:pt x="134493" y="26194"/>
                      <a:pt x="111824" y="20955"/>
                    </a:cubicBezTo>
                    <a:cubicBezTo>
                      <a:pt x="106204" y="19717"/>
                      <a:pt x="100679" y="19050"/>
                      <a:pt x="94869" y="19050"/>
                    </a:cubicBezTo>
                    <a:cubicBezTo>
                      <a:pt x="53054" y="19050"/>
                      <a:pt x="19050" y="53150"/>
                      <a:pt x="19050" y="94964"/>
                    </a:cubicBezTo>
                    <a:cubicBezTo>
                      <a:pt x="19050" y="100203"/>
                      <a:pt x="14764" y="104489"/>
                      <a:pt x="9525" y="10448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6" name="任意多边形: 形状 35"/>
              <p:cNvSpPr/>
              <p:nvPr>
                <p:custDataLst>
                  <p:tags r:id="rId76"/>
                </p:custDataLst>
              </p:nvPr>
            </p:nvSpPr>
            <p:spPr>
              <a:xfrm>
                <a:off x="5591805" y="3381211"/>
                <a:ext cx="561071" cy="20002"/>
              </a:xfrm>
              <a:custGeom>
                <a:avLst/>
                <a:gdLst>
                  <a:gd name="connsiteX0" fmla="*/ 524828 w 534352"/>
                  <a:gd name="connsiteY0" fmla="*/ 19050 h 19050"/>
                  <a:gd name="connsiteX1" fmla="*/ 9525 w 534352"/>
                  <a:gd name="connsiteY1" fmla="*/ 19050 h 19050"/>
                  <a:gd name="connsiteX2" fmla="*/ 0 w 534352"/>
                  <a:gd name="connsiteY2" fmla="*/ 9525 h 19050"/>
                  <a:gd name="connsiteX3" fmla="*/ 9525 w 534352"/>
                  <a:gd name="connsiteY3" fmla="*/ 0 h 19050"/>
                  <a:gd name="connsiteX4" fmla="*/ 524828 w 534352"/>
                  <a:gd name="connsiteY4" fmla="*/ 0 h 19050"/>
                  <a:gd name="connsiteX5" fmla="*/ 534353 w 534352"/>
                  <a:gd name="connsiteY5" fmla="*/ 9525 h 19050"/>
                  <a:gd name="connsiteX6" fmla="*/ 524828 w 534352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4352" h="19050">
                    <a:moveTo>
                      <a:pt x="524828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524828" y="0"/>
                    </a:lnTo>
                    <a:cubicBezTo>
                      <a:pt x="530066" y="0"/>
                      <a:pt x="534353" y="4286"/>
                      <a:pt x="534353" y="9525"/>
                    </a:cubicBezTo>
                    <a:cubicBezTo>
                      <a:pt x="534353" y="14764"/>
                      <a:pt x="530066" y="19050"/>
                      <a:pt x="52482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7" name="任意多边形: 形状 36"/>
              <p:cNvSpPr/>
              <p:nvPr/>
            </p:nvSpPr>
            <p:spPr>
              <a:xfrm>
                <a:off x="5627908" y="3188285"/>
                <a:ext cx="94610" cy="94610"/>
              </a:xfrm>
              <a:custGeom>
                <a:avLst/>
                <a:gdLst>
                  <a:gd name="connsiteX0" fmla="*/ 45053 w 90106"/>
                  <a:gd name="connsiteY0" fmla="*/ 90107 h 90106"/>
                  <a:gd name="connsiteX1" fmla="*/ 0 w 90106"/>
                  <a:gd name="connsiteY1" fmla="*/ 45053 h 90106"/>
                  <a:gd name="connsiteX2" fmla="*/ 45053 w 90106"/>
                  <a:gd name="connsiteY2" fmla="*/ 0 h 90106"/>
                  <a:gd name="connsiteX3" fmla="*/ 90106 w 90106"/>
                  <a:gd name="connsiteY3" fmla="*/ 45053 h 90106"/>
                  <a:gd name="connsiteX4" fmla="*/ 45053 w 90106"/>
                  <a:gd name="connsiteY4" fmla="*/ 90107 h 90106"/>
                  <a:gd name="connsiteX5" fmla="*/ 45053 w 90106"/>
                  <a:gd name="connsiteY5" fmla="*/ 18955 h 90106"/>
                  <a:gd name="connsiteX6" fmla="*/ 19050 w 90106"/>
                  <a:gd name="connsiteY6" fmla="*/ 44958 h 90106"/>
                  <a:gd name="connsiteX7" fmla="*/ 45053 w 90106"/>
                  <a:gd name="connsiteY7" fmla="*/ 70961 h 90106"/>
                  <a:gd name="connsiteX8" fmla="*/ 71056 w 90106"/>
                  <a:gd name="connsiteY8" fmla="*/ 44958 h 90106"/>
                  <a:gd name="connsiteX9" fmla="*/ 45053 w 90106"/>
                  <a:gd name="connsiteY9" fmla="*/ 18955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053" y="90107"/>
                    </a:moveTo>
                    <a:cubicBezTo>
                      <a:pt x="20193" y="90107"/>
                      <a:pt x="0" y="69914"/>
                      <a:pt x="0" y="45053"/>
                    </a:cubicBezTo>
                    <a:cubicBezTo>
                      <a:pt x="0" y="20193"/>
                      <a:pt x="20193" y="0"/>
                      <a:pt x="45053" y="0"/>
                    </a:cubicBezTo>
                    <a:cubicBezTo>
                      <a:pt x="69914" y="0"/>
                      <a:pt x="90106" y="20193"/>
                      <a:pt x="90106" y="45053"/>
                    </a:cubicBezTo>
                    <a:cubicBezTo>
                      <a:pt x="90106" y="69818"/>
                      <a:pt x="69914" y="90107"/>
                      <a:pt x="45053" y="90107"/>
                    </a:cubicBezTo>
                    <a:close/>
                    <a:moveTo>
                      <a:pt x="45053" y="18955"/>
                    </a:moveTo>
                    <a:cubicBezTo>
                      <a:pt x="30670" y="18955"/>
                      <a:pt x="19050" y="30671"/>
                      <a:pt x="19050" y="44958"/>
                    </a:cubicBezTo>
                    <a:cubicBezTo>
                      <a:pt x="19050" y="59341"/>
                      <a:pt x="30766" y="70961"/>
                      <a:pt x="45053" y="70961"/>
                    </a:cubicBezTo>
                    <a:cubicBezTo>
                      <a:pt x="59436" y="70961"/>
                      <a:pt x="71056" y="59246"/>
                      <a:pt x="71056" y="44958"/>
                    </a:cubicBezTo>
                    <a:cubicBezTo>
                      <a:pt x="71056" y="30575"/>
                      <a:pt x="59341" y="18955"/>
                      <a:pt x="45053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8" name="任意多边形: 形状 37"/>
              <p:cNvSpPr/>
              <p:nvPr/>
            </p:nvSpPr>
            <p:spPr>
              <a:xfrm>
                <a:off x="5753825" y="3125578"/>
                <a:ext cx="94610" cy="94610"/>
              </a:xfrm>
              <a:custGeom>
                <a:avLst/>
                <a:gdLst>
                  <a:gd name="connsiteX0" fmla="*/ 45148 w 90106"/>
                  <a:gd name="connsiteY0" fmla="*/ 90107 h 90106"/>
                  <a:gd name="connsiteX1" fmla="*/ 0 w 90106"/>
                  <a:gd name="connsiteY1" fmla="*/ 45053 h 90106"/>
                  <a:gd name="connsiteX2" fmla="*/ 45148 w 90106"/>
                  <a:gd name="connsiteY2" fmla="*/ 0 h 90106"/>
                  <a:gd name="connsiteX3" fmla="*/ 90107 w 90106"/>
                  <a:gd name="connsiteY3" fmla="*/ 45053 h 90106"/>
                  <a:gd name="connsiteX4" fmla="*/ 45148 w 90106"/>
                  <a:gd name="connsiteY4" fmla="*/ 90107 h 90106"/>
                  <a:gd name="connsiteX5" fmla="*/ 45148 w 90106"/>
                  <a:gd name="connsiteY5" fmla="*/ 19050 h 90106"/>
                  <a:gd name="connsiteX6" fmla="*/ 19050 w 90106"/>
                  <a:gd name="connsiteY6" fmla="*/ 45053 h 90106"/>
                  <a:gd name="connsiteX7" fmla="*/ 45148 w 90106"/>
                  <a:gd name="connsiteY7" fmla="*/ 71057 h 90106"/>
                  <a:gd name="connsiteX8" fmla="*/ 71057 w 90106"/>
                  <a:gd name="connsiteY8" fmla="*/ 45053 h 90106"/>
                  <a:gd name="connsiteX9" fmla="*/ 45148 w 90106"/>
                  <a:gd name="connsiteY9" fmla="*/ 19050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148" y="90107"/>
                    </a:moveTo>
                    <a:cubicBezTo>
                      <a:pt x="20288" y="90107"/>
                      <a:pt x="0" y="69914"/>
                      <a:pt x="0" y="45053"/>
                    </a:cubicBezTo>
                    <a:cubicBezTo>
                      <a:pt x="0" y="20193"/>
                      <a:pt x="20288" y="0"/>
                      <a:pt x="45148" y="0"/>
                    </a:cubicBezTo>
                    <a:cubicBezTo>
                      <a:pt x="69913" y="0"/>
                      <a:pt x="90107" y="20193"/>
                      <a:pt x="90107" y="45053"/>
                    </a:cubicBezTo>
                    <a:cubicBezTo>
                      <a:pt x="90107" y="69914"/>
                      <a:pt x="69913" y="90107"/>
                      <a:pt x="45148" y="90107"/>
                    </a:cubicBezTo>
                    <a:close/>
                    <a:moveTo>
                      <a:pt x="45148" y="19050"/>
                    </a:moveTo>
                    <a:cubicBezTo>
                      <a:pt x="30766" y="19050"/>
                      <a:pt x="19050" y="30766"/>
                      <a:pt x="19050" y="45053"/>
                    </a:cubicBezTo>
                    <a:cubicBezTo>
                      <a:pt x="19050" y="59341"/>
                      <a:pt x="30766" y="71057"/>
                      <a:pt x="45148" y="71057"/>
                    </a:cubicBezTo>
                    <a:cubicBezTo>
                      <a:pt x="59436" y="71057"/>
                      <a:pt x="71057" y="59341"/>
                      <a:pt x="71057" y="45053"/>
                    </a:cubicBezTo>
                    <a:cubicBezTo>
                      <a:pt x="71057" y="30766"/>
                      <a:pt x="59436" y="19050"/>
                      <a:pt x="4514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9" name="任意多边形: 形状 38"/>
              <p:cNvSpPr/>
              <p:nvPr/>
            </p:nvSpPr>
            <p:spPr>
              <a:xfrm>
                <a:off x="5948851" y="3228395"/>
                <a:ext cx="94610" cy="94711"/>
              </a:xfrm>
              <a:custGeom>
                <a:avLst/>
                <a:gdLst>
                  <a:gd name="connsiteX0" fmla="*/ 45149 w 90106"/>
                  <a:gd name="connsiteY0" fmla="*/ 90202 h 90201"/>
                  <a:gd name="connsiteX1" fmla="*/ 0 w 90106"/>
                  <a:gd name="connsiteY1" fmla="*/ 45148 h 90201"/>
                  <a:gd name="connsiteX2" fmla="*/ 45149 w 90106"/>
                  <a:gd name="connsiteY2" fmla="*/ 0 h 90201"/>
                  <a:gd name="connsiteX3" fmla="*/ 90107 w 90106"/>
                  <a:gd name="connsiteY3" fmla="*/ 45148 h 90201"/>
                  <a:gd name="connsiteX4" fmla="*/ 45149 w 90106"/>
                  <a:gd name="connsiteY4" fmla="*/ 90202 h 90201"/>
                  <a:gd name="connsiteX5" fmla="*/ 45149 w 90106"/>
                  <a:gd name="connsiteY5" fmla="*/ 18955 h 90201"/>
                  <a:gd name="connsiteX6" fmla="*/ 19050 w 90106"/>
                  <a:gd name="connsiteY6" fmla="*/ 45053 h 90201"/>
                  <a:gd name="connsiteX7" fmla="*/ 45149 w 90106"/>
                  <a:gd name="connsiteY7" fmla="*/ 71056 h 90201"/>
                  <a:gd name="connsiteX8" fmla="*/ 71057 w 90106"/>
                  <a:gd name="connsiteY8" fmla="*/ 45053 h 90201"/>
                  <a:gd name="connsiteX9" fmla="*/ 45149 w 90106"/>
                  <a:gd name="connsiteY9" fmla="*/ 18955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201">
                    <a:moveTo>
                      <a:pt x="45149" y="90202"/>
                    </a:moveTo>
                    <a:cubicBezTo>
                      <a:pt x="20288" y="90202"/>
                      <a:pt x="0" y="70009"/>
                      <a:pt x="0" y="45148"/>
                    </a:cubicBezTo>
                    <a:cubicBezTo>
                      <a:pt x="0" y="20193"/>
                      <a:pt x="20288" y="0"/>
                      <a:pt x="45149" y="0"/>
                    </a:cubicBezTo>
                    <a:cubicBezTo>
                      <a:pt x="69914" y="0"/>
                      <a:pt x="90107" y="20288"/>
                      <a:pt x="90107" y="45148"/>
                    </a:cubicBezTo>
                    <a:cubicBezTo>
                      <a:pt x="90202" y="70009"/>
                      <a:pt x="70009" y="90202"/>
                      <a:pt x="45149" y="90202"/>
                    </a:cubicBezTo>
                    <a:close/>
                    <a:moveTo>
                      <a:pt x="45149" y="18955"/>
                    </a:moveTo>
                    <a:cubicBezTo>
                      <a:pt x="30766" y="18955"/>
                      <a:pt x="19050" y="30671"/>
                      <a:pt x="19050" y="45053"/>
                    </a:cubicBezTo>
                    <a:cubicBezTo>
                      <a:pt x="19050" y="59436"/>
                      <a:pt x="30766" y="71056"/>
                      <a:pt x="45149" y="71056"/>
                    </a:cubicBezTo>
                    <a:cubicBezTo>
                      <a:pt x="59436" y="71056"/>
                      <a:pt x="71057" y="59341"/>
                      <a:pt x="71057" y="45053"/>
                    </a:cubicBezTo>
                    <a:cubicBezTo>
                      <a:pt x="71152" y="30766"/>
                      <a:pt x="59531" y="18955"/>
                      <a:pt x="45149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0" name="任意多边形: 形状 39"/>
              <p:cNvSpPr/>
              <p:nvPr/>
            </p:nvSpPr>
            <p:spPr>
              <a:xfrm>
                <a:off x="5903743" y="3142382"/>
                <a:ext cx="77709" cy="77510"/>
              </a:xfrm>
              <a:custGeom>
                <a:avLst/>
                <a:gdLst>
                  <a:gd name="connsiteX0" fmla="*/ 36957 w 74009"/>
                  <a:gd name="connsiteY0" fmla="*/ 73819 h 73818"/>
                  <a:gd name="connsiteX1" fmla="*/ 0 w 74009"/>
                  <a:gd name="connsiteY1" fmla="*/ 36957 h 73818"/>
                  <a:gd name="connsiteX2" fmla="*/ 36957 w 74009"/>
                  <a:gd name="connsiteY2" fmla="*/ 0 h 73818"/>
                  <a:gd name="connsiteX3" fmla="*/ 45244 w 74009"/>
                  <a:gd name="connsiteY3" fmla="*/ 953 h 73818"/>
                  <a:gd name="connsiteX4" fmla="*/ 74009 w 74009"/>
                  <a:gd name="connsiteY4" fmla="*/ 36957 h 73818"/>
                  <a:gd name="connsiteX5" fmla="*/ 72390 w 74009"/>
                  <a:gd name="connsiteY5" fmla="*/ 47720 h 73818"/>
                  <a:gd name="connsiteX6" fmla="*/ 36957 w 74009"/>
                  <a:gd name="connsiteY6" fmla="*/ 73819 h 73818"/>
                  <a:gd name="connsiteX7" fmla="*/ 36957 w 74009"/>
                  <a:gd name="connsiteY7" fmla="*/ 19050 h 73818"/>
                  <a:gd name="connsiteX8" fmla="*/ 19050 w 74009"/>
                  <a:gd name="connsiteY8" fmla="*/ 36957 h 73818"/>
                  <a:gd name="connsiteX9" fmla="*/ 36957 w 74009"/>
                  <a:gd name="connsiteY9" fmla="*/ 54769 h 73818"/>
                  <a:gd name="connsiteX10" fmla="*/ 54102 w 74009"/>
                  <a:gd name="connsiteY10" fmla="*/ 42196 h 73818"/>
                  <a:gd name="connsiteX11" fmla="*/ 54864 w 74009"/>
                  <a:gd name="connsiteY11" fmla="*/ 36957 h 73818"/>
                  <a:gd name="connsiteX12" fmla="*/ 40767 w 74009"/>
                  <a:gd name="connsiteY12" fmla="*/ 19431 h 73818"/>
                  <a:gd name="connsiteX13" fmla="*/ 36957 w 74009"/>
                  <a:gd name="connsiteY13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09" h="73818">
                    <a:moveTo>
                      <a:pt x="36957" y="73819"/>
                    </a:moveTo>
                    <a:cubicBezTo>
                      <a:pt x="16574" y="73819"/>
                      <a:pt x="0" y="57245"/>
                      <a:pt x="0" y="36957"/>
                    </a:cubicBezTo>
                    <a:cubicBezTo>
                      <a:pt x="0" y="16574"/>
                      <a:pt x="16574" y="0"/>
                      <a:pt x="36957" y="0"/>
                    </a:cubicBezTo>
                    <a:cubicBezTo>
                      <a:pt x="40005" y="0"/>
                      <a:pt x="42672" y="286"/>
                      <a:pt x="45244" y="953"/>
                    </a:cubicBezTo>
                    <a:cubicBezTo>
                      <a:pt x="61722" y="4572"/>
                      <a:pt x="74009" y="19717"/>
                      <a:pt x="74009" y="36957"/>
                    </a:cubicBezTo>
                    <a:cubicBezTo>
                      <a:pt x="74009" y="40481"/>
                      <a:pt x="73438" y="44196"/>
                      <a:pt x="72390" y="47720"/>
                    </a:cubicBezTo>
                    <a:cubicBezTo>
                      <a:pt x="67437" y="63437"/>
                      <a:pt x="53245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957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4863" y="54769"/>
                      <a:pt x="51721" y="49721"/>
                      <a:pt x="54102" y="42196"/>
                    </a:cubicBezTo>
                    <a:cubicBezTo>
                      <a:pt x="54578" y="40577"/>
                      <a:pt x="54864" y="38672"/>
                      <a:pt x="54864" y="36957"/>
                    </a:cubicBezTo>
                    <a:cubicBezTo>
                      <a:pt x="54864" y="28575"/>
                      <a:pt x="48958" y="21241"/>
                      <a:pt x="40767" y="19431"/>
                    </a:cubicBezTo>
                    <a:cubicBezTo>
                      <a:pt x="39529" y="19145"/>
                      <a:pt x="38386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1" name="任意多边形: 形状 40"/>
              <p:cNvSpPr/>
              <p:nvPr/>
            </p:nvSpPr>
            <p:spPr>
              <a:xfrm>
                <a:off x="6066866" y="3158082"/>
                <a:ext cx="77511" cy="77510"/>
              </a:xfrm>
              <a:custGeom>
                <a:avLst/>
                <a:gdLst>
                  <a:gd name="connsiteX0" fmla="*/ 36957 w 73819"/>
                  <a:gd name="connsiteY0" fmla="*/ 73819 h 73818"/>
                  <a:gd name="connsiteX1" fmla="*/ 0 w 73819"/>
                  <a:gd name="connsiteY1" fmla="*/ 36862 h 73818"/>
                  <a:gd name="connsiteX2" fmla="*/ 36957 w 73819"/>
                  <a:gd name="connsiteY2" fmla="*/ 0 h 73818"/>
                  <a:gd name="connsiteX3" fmla="*/ 73819 w 73819"/>
                  <a:gd name="connsiteY3" fmla="*/ 36862 h 73818"/>
                  <a:gd name="connsiteX4" fmla="*/ 36957 w 73819"/>
                  <a:gd name="connsiteY4" fmla="*/ 73819 h 73818"/>
                  <a:gd name="connsiteX5" fmla="*/ 36957 w 73819"/>
                  <a:gd name="connsiteY5" fmla="*/ 19050 h 73818"/>
                  <a:gd name="connsiteX6" fmla="*/ 19050 w 73819"/>
                  <a:gd name="connsiteY6" fmla="*/ 36862 h 73818"/>
                  <a:gd name="connsiteX7" fmla="*/ 36957 w 73819"/>
                  <a:gd name="connsiteY7" fmla="*/ 54769 h 73818"/>
                  <a:gd name="connsiteX8" fmla="*/ 54769 w 73819"/>
                  <a:gd name="connsiteY8" fmla="*/ 36862 h 73818"/>
                  <a:gd name="connsiteX9" fmla="*/ 36957 w 73819"/>
                  <a:gd name="connsiteY9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19" h="73818">
                    <a:moveTo>
                      <a:pt x="36957" y="73819"/>
                    </a:moveTo>
                    <a:cubicBezTo>
                      <a:pt x="16573" y="73819"/>
                      <a:pt x="0" y="57245"/>
                      <a:pt x="0" y="36862"/>
                    </a:cubicBezTo>
                    <a:cubicBezTo>
                      <a:pt x="0" y="16478"/>
                      <a:pt x="16573" y="0"/>
                      <a:pt x="36957" y="0"/>
                    </a:cubicBezTo>
                    <a:cubicBezTo>
                      <a:pt x="57245" y="0"/>
                      <a:pt x="73819" y="16573"/>
                      <a:pt x="73819" y="36862"/>
                    </a:cubicBezTo>
                    <a:cubicBezTo>
                      <a:pt x="73914" y="57245"/>
                      <a:pt x="57340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862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6768" y="54769"/>
                      <a:pt x="54769" y="46768"/>
                      <a:pt x="54769" y="36862"/>
                    </a:cubicBezTo>
                    <a:cubicBezTo>
                      <a:pt x="54864" y="27051"/>
                      <a:pt x="46863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2" name="任意多边形: 形状 41"/>
              <p:cNvSpPr/>
              <p:nvPr>
                <p:custDataLst>
                  <p:tags r:id="rId77"/>
                </p:custDataLst>
              </p:nvPr>
            </p:nvSpPr>
            <p:spPr>
              <a:xfrm>
                <a:off x="5661213" y="3470821"/>
                <a:ext cx="479561" cy="139215"/>
              </a:xfrm>
              <a:custGeom>
                <a:avLst/>
                <a:gdLst>
                  <a:gd name="connsiteX0" fmla="*/ 390430 w 456723"/>
                  <a:gd name="connsiteY0" fmla="*/ 132588 h 132587"/>
                  <a:gd name="connsiteX1" fmla="*/ 9525 w 456723"/>
                  <a:gd name="connsiteY1" fmla="*/ 132588 h 132587"/>
                  <a:gd name="connsiteX2" fmla="*/ 0 w 456723"/>
                  <a:gd name="connsiteY2" fmla="*/ 123063 h 132587"/>
                  <a:gd name="connsiteX3" fmla="*/ 9525 w 456723"/>
                  <a:gd name="connsiteY3" fmla="*/ 113538 h 132587"/>
                  <a:gd name="connsiteX4" fmla="*/ 390430 w 456723"/>
                  <a:gd name="connsiteY4" fmla="*/ 113538 h 132587"/>
                  <a:gd name="connsiteX5" fmla="*/ 437674 w 456723"/>
                  <a:gd name="connsiteY5" fmla="*/ 66294 h 132587"/>
                  <a:gd name="connsiteX6" fmla="*/ 390430 w 456723"/>
                  <a:gd name="connsiteY6" fmla="*/ 19050 h 132587"/>
                  <a:gd name="connsiteX7" fmla="*/ 201168 w 456723"/>
                  <a:gd name="connsiteY7" fmla="*/ 19050 h 132587"/>
                  <a:gd name="connsiteX8" fmla="*/ 191643 w 456723"/>
                  <a:gd name="connsiteY8" fmla="*/ 9525 h 132587"/>
                  <a:gd name="connsiteX9" fmla="*/ 201168 w 456723"/>
                  <a:gd name="connsiteY9" fmla="*/ 0 h 132587"/>
                  <a:gd name="connsiteX10" fmla="*/ 390430 w 456723"/>
                  <a:gd name="connsiteY10" fmla="*/ 0 h 132587"/>
                  <a:gd name="connsiteX11" fmla="*/ 456724 w 456723"/>
                  <a:gd name="connsiteY11" fmla="*/ 66294 h 132587"/>
                  <a:gd name="connsiteX12" fmla="*/ 390430 w 456723"/>
                  <a:gd name="connsiteY12" fmla="*/ 132588 h 1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6723" h="132587">
                    <a:moveTo>
                      <a:pt x="390430" y="132588"/>
                    </a:moveTo>
                    <a:lnTo>
                      <a:pt x="9525" y="132588"/>
                    </a:lnTo>
                    <a:cubicBezTo>
                      <a:pt x="4286" y="132588"/>
                      <a:pt x="0" y="128302"/>
                      <a:pt x="0" y="123063"/>
                    </a:cubicBezTo>
                    <a:cubicBezTo>
                      <a:pt x="0" y="117824"/>
                      <a:pt x="4286" y="113538"/>
                      <a:pt x="9525" y="113538"/>
                    </a:cubicBezTo>
                    <a:lnTo>
                      <a:pt x="390430" y="113538"/>
                    </a:lnTo>
                    <a:cubicBezTo>
                      <a:pt x="416433" y="113538"/>
                      <a:pt x="437674" y="92297"/>
                      <a:pt x="437674" y="66294"/>
                    </a:cubicBezTo>
                    <a:cubicBezTo>
                      <a:pt x="437674" y="40195"/>
                      <a:pt x="416528" y="19050"/>
                      <a:pt x="390430" y="19050"/>
                    </a:cubicBezTo>
                    <a:lnTo>
                      <a:pt x="201168" y="19050"/>
                    </a:lnTo>
                    <a:cubicBezTo>
                      <a:pt x="195929" y="19050"/>
                      <a:pt x="191643" y="14764"/>
                      <a:pt x="191643" y="9525"/>
                    </a:cubicBezTo>
                    <a:cubicBezTo>
                      <a:pt x="191643" y="4286"/>
                      <a:pt x="195929" y="0"/>
                      <a:pt x="201168" y="0"/>
                    </a:cubicBezTo>
                    <a:lnTo>
                      <a:pt x="390430" y="0"/>
                    </a:lnTo>
                    <a:cubicBezTo>
                      <a:pt x="427006" y="0"/>
                      <a:pt x="456724" y="29718"/>
                      <a:pt x="456724" y="66294"/>
                    </a:cubicBezTo>
                    <a:cubicBezTo>
                      <a:pt x="456724" y="102870"/>
                      <a:pt x="426911" y="132588"/>
                      <a:pt x="390430" y="1325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3" name="任意多边形: 形状 42"/>
              <p:cNvSpPr/>
              <p:nvPr>
                <p:custDataLst>
                  <p:tags r:id="rId78"/>
                </p:custDataLst>
              </p:nvPr>
            </p:nvSpPr>
            <p:spPr>
              <a:xfrm>
                <a:off x="5862441" y="3381211"/>
                <a:ext cx="20002" cy="109614"/>
              </a:xfrm>
              <a:custGeom>
                <a:avLst/>
                <a:gdLst>
                  <a:gd name="connsiteX0" fmla="*/ 9525 w 19050"/>
                  <a:gd name="connsiteY0" fmla="*/ 104394 h 104394"/>
                  <a:gd name="connsiteX1" fmla="*/ 0 w 19050"/>
                  <a:gd name="connsiteY1" fmla="*/ 94869 h 104394"/>
                  <a:gd name="connsiteX2" fmla="*/ 0 w 19050"/>
                  <a:gd name="connsiteY2" fmla="*/ 9525 h 104394"/>
                  <a:gd name="connsiteX3" fmla="*/ 9525 w 19050"/>
                  <a:gd name="connsiteY3" fmla="*/ 0 h 104394"/>
                  <a:gd name="connsiteX4" fmla="*/ 19050 w 19050"/>
                  <a:gd name="connsiteY4" fmla="*/ 9525 h 104394"/>
                  <a:gd name="connsiteX5" fmla="*/ 19050 w 19050"/>
                  <a:gd name="connsiteY5" fmla="*/ 94869 h 104394"/>
                  <a:gd name="connsiteX6" fmla="*/ 9525 w 19050"/>
                  <a:gd name="connsiteY6" fmla="*/ 104394 h 10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50" h="104394">
                    <a:moveTo>
                      <a:pt x="9525" y="104394"/>
                    </a:moveTo>
                    <a:cubicBezTo>
                      <a:pt x="4286" y="104394"/>
                      <a:pt x="0" y="100108"/>
                      <a:pt x="0" y="94869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94869"/>
                    </a:lnTo>
                    <a:cubicBezTo>
                      <a:pt x="19050" y="100108"/>
                      <a:pt x="14764" y="104394"/>
                      <a:pt x="9525" y="1043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4" name="任意多边形: 形状 43"/>
              <p:cNvSpPr/>
              <p:nvPr>
                <p:custDataLst>
                  <p:tags r:id="rId79"/>
                </p:custDataLst>
              </p:nvPr>
            </p:nvSpPr>
            <p:spPr>
              <a:xfrm>
                <a:off x="5519793" y="3497530"/>
                <a:ext cx="161359" cy="200924"/>
              </a:xfrm>
              <a:custGeom>
                <a:avLst/>
                <a:gdLst>
                  <a:gd name="connsiteX0" fmla="*/ 9525 w 153675"/>
                  <a:gd name="connsiteY0" fmla="*/ 191357 h 191357"/>
                  <a:gd name="connsiteX1" fmla="*/ 0 w 153675"/>
                  <a:gd name="connsiteY1" fmla="*/ 181832 h 191357"/>
                  <a:gd name="connsiteX2" fmla="*/ 0 w 153675"/>
                  <a:gd name="connsiteY2" fmla="*/ 9525 h 191357"/>
                  <a:gd name="connsiteX3" fmla="*/ 9525 w 153675"/>
                  <a:gd name="connsiteY3" fmla="*/ 0 h 191357"/>
                  <a:gd name="connsiteX4" fmla="*/ 130302 w 153675"/>
                  <a:gd name="connsiteY4" fmla="*/ 40957 h 191357"/>
                  <a:gd name="connsiteX5" fmla="*/ 153638 w 153675"/>
                  <a:gd name="connsiteY5" fmla="*/ 98012 h 191357"/>
                  <a:gd name="connsiteX6" fmla="*/ 9525 w 153675"/>
                  <a:gd name="connsiteY6" fmla="*/ 191357 h 191357"/>
                  <a:gd name="connsiteX7" fmla="*/ 19050 w 153675"/>
                  <a:gd name="connsiteY7" fmla="*/ 19241 h 191357"/>
                  <a:gd name="connsiteX8" fmla="*/ 19050 w 153675"/>
                  <a:gd name="connsiteY8" fmla="*/ 172117 h 191357"/>
                  <a:gd name="connsiteX9" fmla="*/ 134588 w 153675"/>
                  <a:gd name="connsiteY9" fmla="*/ 97346 h 191357"/>
                  <a:gd name="connsiteX10" fmla="*/ 116586 w 153675"/>
                  <a:gd name="connsiteY10" fmla="*/ 54197 h 191357"/>
                  <a:gd name="connsiteX11" fmla="*/ 19050 w 153675"/>
                  <a:gd name="connsiteY11" fmla="*/ 19241 h 191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675" h="191357">
                    <a:moveTo>
                      <a:pt x="9525" y="191357"/>
                    </a:moveTo>
                    <a:cubicBezTo>
                      <a:pt x="4286" y="191357"/>
                      <a:pt x="0" y="187071"/>
                      <a:pt x="0" y="181832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61913" y="0"/>
                      <a:pt x="104775" y="14573"/>
                      <a:pt x="130302" y="40957"/>
                    </a:cubicBezTo>
                    <a:cubicBezTo>
                      <a:pt x="146018" y="57245"/>
                      <a:pt x="154305" y="77533"/>
                      <a:pt x="153638" y="98012"/>
                    </a:cubicBezTo>
                    <a:cubicBezTo>
                      <a:pt x="152210" y="142970"/>
                      <a:pt x="106489" y="191357"/>
                      <a:pt x="9525" y="191357"/>
                    </a:cubicBezTo>
                    <a:close/>
                    <a:moveTo>
                      <a:pt x="19050" y="19241"/>
                    </a:moveTo>
                    <a:lnTo>
                      <a:pt x="19050" y="172117"/>
                    </a:lnTo>
                    <a:cubicBezTo>
                      <a:pt x="96774" y="169259"/>
                      <a:pt x="133541" y="132017"/>
                      <a:pt x="134588" y="97346"/>
                    </a:cubicBezTo>
                    <a:cubicBezTo>
                      <a:pt x="135160" y="81820"/>
                      <a:pt x="128873" y="66961"/>
                      <a:pt x="116586" y="54197"/>
                    </a:cubicBezTo>
                    <a:cubicBezTo>
                      <a:pt x="96298" y="33052"/>
                      <a:pt x="61817" y="20765"/>
                      <a:pt x="19050" y="19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5" name="任意多边形: 形状 44"/>
              <p:cNvSpPr/>
              <p:nvPr>
                <p:custDataLst>
                  <p:tags r:id="rId80"/>
                </p:custDataLst>
              </p:nvPr>
            </p:nvSpPr>
            <p:spPr>
              <a:xfrm>
                <a:off x="5450288" y="3546735"/>
                <a:ext cx="89511" cy="20002"/>
              </a:xfrm>
              <a:custGeom>
                <a:avLst/>
                <a:gdLst>
                  <a:gd name="connsiteX0" fmla="*/ 75724 w 85248"/>
                  <a:gd name="connsiteY0" fmla="*/ 19050 h 19050"/>
                  <a:gd name="connsiteX1" fmla="*/ 9525 w 85248"/>
                  <a:gd name="connsiteY1" fmla="*/ 19050 h 19050"/>
                  <a:gd name="connsiteX2" fmla="*/ 0 w 85248"/>
                  <a:gd name="connsiteY2" fmla="*/ 9525 h 19050"/>
                  <a:gd name="connsiteX3" fmla="*/ 9525 w 85248"/>
                  <a:gd name="connsiteY3" fmla="*/ 0 h 19050"/>
                  <a:gd name="connsiteX4" fmla="*/ 75724 w 85248"/>
                  <a:gd name="connsiteY4" fmla="*/ 0 h 19050"/>
                  <a:gd name="connsiteX5" fmla="*/ 85249 w 85248"/>
                  <a:gd name="connsiteY5" fmla="*/ 9525 h 19050"/>
                  <a:gd name="connsiteX6" fmla="*/ 75724 w 85248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48" h="19050">
                    <a:moveTo>
                      <a:pt x="75724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75724" y="0"/>
                    </a:lnTo>
                    <a:cubicBezTo>
                      <a:pt x="80963" y="0"/>
                      <a:pt x="85249" y="4286"/>
                      <a:pt x="85249" y="9525"/>
                    </a:cubicBezTo>
                    <a:cubicBezTo>
                      <a:pt x="85249" y="14859"/>
                      <a:pt x="81058" y="19050"/>
                      <a:pt x="75724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6" name="任意多边形: 形状 45"/>
              <p:cNvSpPr/>
              <p:nvPr>
                <p:custDataLst>
                  <p:tags r:id="rId81"/>
                </p:custDataLst>
              </p:nvPr>
            </p:nvSpPr>
            <p:spPr>
              <a:xfrm>
                <a:off x="5450286" y="3629146"/>
                <a:ext cx="89511" cy="20002"/>
              </a:xfrm>
              <a:custGeom>
                <a:avLst/>
                <a:gdLst>
                  <a:gd name="connsiteX0" fmla="*/ 75724 w 85248"/>
                  <a:gd name="connsiteY0" fmla="*/ 19050 h 19050"/>
                  <a:gd name="connsiteX1" fmla="*/ 9525 w 85248"/>
                  <a:gd name="connsiteY1" fmla="*/ 19050 h 19050"/>
                  <a:gd name="connsiteX2" fmla="*/ 0 w 85248"/>
                  <a:gd name="connsiteY2" fmla="*/ 9525 h 19050"/>
                  <a:gd name="connsiteX3" fmla="*/ 9525 w 85248"/>
                  <a:gd name="connsiteY3" fmla="*/ 0 h 19050"/>
                  <a:gd name="connsiteX4" fmla="*/ 75724 w 85248"/>
                  <a:gd name="connsiteY4" fmla="*/ 0 h 19050"/>
                  <a:gd name="connsiteX5" fmla="*/ 85249 w 85248"/>
                  <a:gd name="connsiteY5" fmla="*/ 9525 h 19050"/>
                  <a:gd name="connsiteX6" fmla="*/ 75724 w 85248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48" h="19050">
                    <a:moveTo>
                      <a:pt x="75724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75724" y="0"/>
                    </a:lnTo>
                    <a:cubicBezTo>
                      <a:pt x="80963" y="0"/>
                      <a:pt x="85249" y="4286"/>
                      <a:pt x="85249" y="9525"/>
                    </a:cubicBezTo>
                    <a:cubicBezTo>
                      <a:pt x="85249" y="14764"/>
                      <a:pt x="81058" y="19050"/>
                      <a:pt x="75724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7" name="任意多边形: 形状 46"/>
              <p:cNvSpPr/>
              <p:nvPr>
                <p:custDataLst>
                  <p:tags r:id="rId82"/>
                </p:custDataLst>
              </p:nvPr>
            </p:nvSpPr>
            <p:spPr>
              <a:xfrm>
                <a:off x="5565100" y="3558237"/>
                <a:ext cx="20002" cy="72409"/>
              </a:xfrm>
              <a:custGeom>
                <a:avLst/>
                <a:gdLst>
                  <a:gd name="connsiteX0" fmla="*/ 9525 w 19050"/>
                  <a:gd name="connsiteY0" fmla="*/ 68961 h 68960"/>
                  <a:gd name="connsiteX1" fmla="*/ 0 w 19050"/>
                  <a:gd name="connsiteY1" fmla="*/ 59436 h 68960"/>
                  <a:gd name="connsiteX2" fmla="*/ 0 w 19050"/>
                  <a:gd name="connsiteY2" fmla="*/ 9525 h 68960"/>
                  <a:gd name="connsiteX3" fmla="*/ 9525 w 19050"/>
                  <a:gd name="connsiteY3" fmla="*/ 0 h 68960"/>
                  <a:gd name="connsiteX4" fmla="*/ 19050 w 19050"/>
                  <a:gd name="connsiteY4" fmla="*/ 9525 h 68960"/>
                  <a:gd name="connsiteX5" fmla="*/ 19050 w 19050"/>
                  <a:gd name="connsiteY5" fmla="*/ 59436 h 68960"/>
                  <a:gd name="connsiteX6" fmla="*/ 9525 w 19050"/>
                  <a:gd name="connsiteY6" fmla="*/ 68961 h 68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50" h="68960">
                    <a:moveTo>
                      <a:pt x="9525" y="68961"/>
                    </a:moveTo>
                    <a:cubicBezTo>
                      <a:pt x="4286" y="68961"/>
                      <a:pt x="0" y="64675"/>
                      <a:pt x="0" y="59436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59436"/>
                    </a:lnTo>
                    <a:cubicBezTo>
                      <a:pt x="19050" y="64675"/>
                      <a:pt x="14764" y="68961"/>
                      <a:pt x="9525" y="6896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8" name="任意多边形: 形状 47"/>
              <p:cNvSpPr/>
              <p:nvPr>
                <p:custDataLst>
                  <p:tags r:id="rId83"/>
                </p:custDataLst>
              </p:nvPr>
            </p:nvSpPr>
            <p:spPr>
              <a:xfrm>
                <a:off x="5602508" y="3568937"/>
                <a:ext cx="20002" cy="50905"/>
              </a:xfrm>
              <a:custGeom>
                <a:avLst/>
                <a:gdLst>
                  <a:gd name="connsiteX0" fmla="*/ 9525 w 19049"/>
                  <a:gd name="connsiteY0" fmla="*/ 48482 h 48482"/>
                  <a:gd name="connsiteX1" fmla="*/ 0 w 19049"/>
                  <a:gd name="connsiteY1" fmla="*/ 38957 h 48482"/>
                  <a:gd name="connsiteX2" fmla="*/ 0 w 19049"/>
                  <a:gd name="connsiteY2" fmla="*/ 9525 h 48482"/>
                  <a:gd name="connsiteX3" fmla="*/ 9525 w 19049"/>
                  <a:gd name="connsiteY3" fmla="*/ 0 h 48482"/>
                  <a:gd name="connsiteX4" fmla="*/ 19050 w 19049"/>
                  <a:gd name="connsiteY4" fmla="*/ 9525 h 48482"/>
                  <a:gd name="connsiteX5" fmla="*/ 19050 w 19049"/>
                  <a:gd name="connsiteY5" fmla="*/ 38957 h 48482"/>
                  <a:gd name="connsiteX6" fmla="*/ 9525 w 19049"/>
                  <a:gd name="connsiteY6" fmla="*/ 48482 h 4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49" h="48482">
                    <a:moveTo>
                      <a:pt x="9525" y="48482"/>
                    </a:moveTo>
                    <a:cubicBezTo>
                      <a:pt x="4286" y="48482"/>
                      <a:pt x="0" y="44196"/>
                      <a:pt x="0" y="38957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38957"/>
                    </a:lnTo>
                    <a:cubicBezTo>
                      <a:pt x="19050" y="44196"/>
                      <a:pt x="14764" y="48482"/>
                      <a:pt x="9525" y="484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</p:grpSp>
      </p:grpSp>
      <p:sp>
        <p:nvSpPr>
          <p:cNvPr id="347" name="文本框 346"/>
          <p:cNvSpPr txBox="1"/>
          <p:nvPr>
            <p:custDataLst>
              <p:tags r:id="rId84"/>
            </p:custDataLst>
          </p:nvPr>
        </p:nvSpPr>
        <p:spPr>
          <a:xfrm>
            <a:off x="440869" y="3711692"/>
            <a:ext cx="2283704" cy="118491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135" b="1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思源黑体 CN Normal" panose="020B0400000000000000" pitchFamily="34" charset="-122"/>
                <a:sym typeface="+mn-ea"/>
              </a:rPr>
              <a:t>免费低成本多次触达的用户，用户价值最大化。</a:t>
            </a:r>
            <a:endParaRPr lang="zh-CN" altLang="en-US" sz="2135" b="1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思源黑体 CN Normal" panose="020B0400000000000000" pitchFamily="34" charset="-122"/>
              <a:sym typeface="+mn-ea"/>
            </a:endParaRPr>
          </a:p>
        </p:txBody>
      </p:sp>
      <p:grpSp>
        <p:nvGrpSpPr>
          <p:cNvPr id="396" name="组合 395"/>
          <p:cNvGrpSpPr/>
          <p:nvPr>
            <p:custDataLst>
              <p:tags r:id="rId85"/>
            </p:custDataLst>
          </p:nvPr>
        </p:nvGrpSpPr>
        <p:grpSpPr>
          <a:xfrm>
            <a:off x="3196167" y="4693920"/>
            <a:ext cx="2880360" cy="900007"/>
            <a:chOff x="185056" y="3212154"/>
            <a:chExt cx="11734804" cy="3256371"/>
          </a:xfrm>
        </p:grpSpPr>
        <p:sp>
          <p:nvSpPr>
            <p:cNvPr id="430" name="旁门左道出品"/>
            <p:cNvSpPr/>
            <p:nvPr>
              <p:custDataLst>
                <p:tags r:id="rId86"/>
              </p:custDataLst>
            </p:nvPr>
          </p:nvSpPr>
          <p:spPr>
            <a:xfrm>
              <a:off x="185056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431" name="椭圆 430"/>
            <p:cNvSpPr/>
            <p:nvPr>
              <p:custDataLst>
                <p:tags r:id="rId87"/>
              </p:custDataLst>
            </p:nvPr>
          </p:nvSpPr>
          <p:spPr>
            <a:xfrm>
              <a:off x="916574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432" name="弧形 431"/>
            <p:cNvSpPr/>
            <p:nvPr>
              <p:custDataLst>
                <p:tags r:id="rId88"/>
              </p:custDataLst>
            </p:nvPr>
          </p:nvSpPr>
          <p:spPr>
            <a:xfrm>
              <a:off x="2006244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sp>
        <p:nvSpPr>
          <p:cNvPr id="398" name="文本框 397"/>
          <p:cNvSpPr txBox="1"/>
          <p:nvPr>
            <p:custDataLst>
              <p:tags r:id="rId89"/>
            </p:custDataLst>
          </p:nvPr>
        </p:nvSpPr>
        <p:spPr>
          <a:xfrm>
            <a:off x="3570892" y="3711692"/>
            <a:ext cx="2283704" cy="118491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kumimoji="1" lang="zh-CN" altLang="en-US" sz="2135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客户生命周期管理、标签精细化运营、会员</a:t>
            </a:r>
            <a:r>
              <a:rPr kumimoji="1" lang="en-US" altLang="zh-CN" sz="2135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+</a:t>
            </a:r>
            <a:r>
              <a:rPr kumimoji="1" lang="zh-CN" altLang="en-US" sz="2135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体系搭建。</a:t>
            </a:r>
            <a:endParaRPr kumimoji="1" lang="zh-CN" altLang="en-US" sz="2135" b="1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pSp>
        <p:nvGrpSpPr>
          <p:cNvPr id="436" name="组合 435"/>
          <p:cNvGrpSpPr/>
          <p:nvPr>
            <p:custDataLst>
              <p:tags r:id="rId90"/>
            </p:custDataLst>
          </p:nvPr>
        </p:nvGrpSpPr>
        <p:grpSpPr>
          <a:xfrm>
            <a:off x="6476153" y="4748953"/>
            <a:ext cx="2600113" cy="900007"/>
            <a:chOff x="777537" y="3212154"/>
            <a:chExt cx="11734804" cy="3256371"/>
          </a:xfrm>
        </p:grpSpPr>
        <p:sp>
          <p:nvSpPr>
            <p:cNvPr id="470" name="旁门左道出品"/>
            <p:cNvSpPr/>
            <p:nvPr>
              <p:custDataLst>
                <p:tags r:id="rId91"/>
              </p:custDataLst>
            </p:nvPr>
          </p:nvSpPr>
          <p:spPr>
            <a:xfrm>
              <a:off x="777537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471" name="椭圆 470"/>
            <p:cNvSpPr/>
            <p:nvPr>
              <p:custDataLst>
                <p:tags r:id="rId92"/>
              </p:custDataLst>
            </p:nvPr>
          </p:nvSpPr>
          <p:spPr>
            <a:xfrm>
              <a:off x="1509055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472" name="弧形 471"/>
            <p:cNvSpPr/>
            <p:nvPr>
              <p:custDataLst>
                <p:tags r:id="rId93"/>
              </p:custDataLst>
            </p:nvPr>
          </p:nvSpPr>
          <p:spPr>
            <a:xfrm>
              <a:off x="2598725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sp>
        <p:nvSpPr>
          <p:cNvPr id="438" name="文本框 437"/>
          <p:cNvSpPr txBox="1"/>
          <p:nvPr>
            <p:custDataLst>
              <p:tags r:id="rId94"/>
            </p:custDataLst>
          </p:nvPr>
        </p:nvSpPr>
        <p:spPr>
          <a:xfrm>
            <a:off x="6628099" y="3711692"/>
            <a:ext cx="2283704" cy="78994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kumimoji="1" lang="zh-CN" altLang="en-US" sz="2135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流量渠道及用户私有化，深耕存量。</a:t>
            </a:r>
            <a:endParaRPr kumimoji="1" lang="zh-CN" altLang="en-US" sz="2135" b="1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475" name="图形 473"/>
          <p:cNvGrpSpPr/>
          <p:nvPr>
            <p:custDataLst>
              <p:tags r:id="rId95"/>
            </p:custDataLst>
          </p:nvPr>
        </p:nvGrpSpPr>
        <p:grpSpPr>
          <a:xfrm>
            <a:off x="4249423" y="2541856"/>
            <a:ext cx="882804" cy="920239"/>
            <a:chOff x="5711044" y="2928560"/>
            <a:chExt cx="766492" cy="798996"/>
          </a:xfrm>
          <a:gradFill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</a:gradFill>
        </p:grpSpPr>
        <p:sp>
          <p:nvSpPr>
            <p:cNvPr id="476" name="任意多边形: 形状 475"/>
            <p:cNvSpPr/>
            <p:nvPr>
              <p:custDataLst>
                <p:tags r:id="rId96"/>
              </p:custDataLst>
            </p:nvPr>
          </p:nvSpPr>
          <p:spPr>
            <a:xfrm>
              <a:off x="5794854" y="2928560"/>
              <a:ext cx="477059" cy="658882"/>
            </a:xfrm>
            <a:custGeom>
              <a:avLst/>
              <a:gdLst>
                <a:gd name="connsiteX0" fmla="*/ 305181 w 454342"/>
                <a:gd name="connsiteY0" fmla="*/ 627507 h 627506"/>
                <a:gd name="connsiteX1" fmla="*/ 9525 w 454342"/>
                <a:gd name="connsiteY1" fmla="*/ 627507 h 627506"/>
                <a:gd name="connsiteX2" fmla="*/ 0 w 454342"/>
                <a:gd name="connsiteY2" fmla="*/ 617982 h 627506"/>
                <a:gd name="connsiteX3" fmla="*/ 0 w 454342"/>
                <a:gd name="connsiteY3" fmla="*/ 9525 h 627506"/>
                <a:gd name="connsiteX4" fmla="*/ 9525 w 454342"/>
                <a:gd name="connsiteY4" fmla="*/ 0 h 627506"/>
                <a:gd name="connsiteX5" fmla="*/ 444818 w 454342"/>
                <a:gd name="connsiteY5" fmla="*/ 0 h 627506"/>
                <a:gd name="connsiteX6" fmla="*/ 454343 w 454342"/>
                <a:gd name="connsiteY6" fmla="*/ 9525 h 627506"/>
                <a:gd name="connsiteX7" fmla="*/ 454343 w 454342"/>
                <a:gd name="connsiteY7" fmla="*/ 117824 h 627506"/>
                <a:gd name="connsiteX8" fmla="*/ 444818 w 454342"/>
                <a:gd name="connsiteY8" fmla="*/ 127349 h 627506"/>
                <a:gd name="connsiteX9" fmla="*/ 430054 w 454342"/>
                <a:gd name="connsiteY9" fmla="*/ 127349 h 627506"/>
                <a:gd name="connsiteX10" fmla="*/ 430054 w 454342"/>
                <a:gd name="connsiteY10" fmla="*/ 176117 h 627506"/>
                <a:gd name="connsiteX11" fmla="*/ 422148 w 454342"/>
                <a:gd name="connsiteY11" fmla="*/ 185547 h 627506"/>
                <a:gd name="connsiteX12" fmla="*/ 370142 w 454342"/>
                <a:gd name="connsiteY12" fmla="*/ 207074 h 627506"/>
                <a:gd name="connsiteX13" fmla="*/ 357950 w 454342"/>
                <a:gd name="connsiteY13" fmla="*/ 206026 h 627506"/>
                <a:gd name="connsiteX14" fmla="*/ 323564 w 454342"/>
                <a:gd name="connsiteY14" fmla="*/ 171450 h 627506"/>
                <a:gd name="connsiteX15" fmla="*/ 302705 w 454342"/>
                <a:gd name="connsiteY15" fmla="*/ 192310 h 627506"/>
                <a:gd name="connsiteX16" fmla="*/ 337185 w 454342"/>
                <a:gd name="connsiteY16" fmla="*/ 226790 h 627506"/>
                <a:gd name="connsiteX17" fmla="*/ 338233 w 454342"/>
                <a:gd name="connsiteY17" fmla="*/ 238982 h 627506"/>
                <a:gd name="connsiteX18" fmla="*/ 316706 w 454342"/>
                <a:gd name="connsiteY18" fmla="*/ 290989 h 627506"/>
                <a:gd name="connsiteX19" fmla="*/ 307277 w 454342"/>
                <a:gd name="connsiteY19" fmla="*/ 298895 h 627506"/>
                <a:gd name="connsiteX20" fmla="*/ 258509 w 454342"/>
                <a:gd name="connsiteY20" fmla="*/ 298895 h 627506"/>
                <a:gd name="connsiteX21" fmla="*/ 258509 w 454342"/>
                <a:gd name="connsiteY21" fmla="*/ 328422 h 627506"/>
                <a:gd name="connsiteX22" fmla="*/ 307277 w 454342"/>
                <a:gd name="connsiteY22" fmla="*/ 328422 h 627506"/>
                <a:gd name="connsiteX23" fmla="*/ 316611 w 454342"/>
                <a:gd name="connsiteY23" fmla="*/ 336233 h 627506"/>
                <a:gd name="connsiteX24" fmla="*/ 338138 w 454342"/>
                <a:gd name="connsiteY24" fmla="*/ 388239 h 627506"/>
                <a:gd name="connsiteX25" fmla="*/ 337090 w 454342"/>
                <a:gd name="connsiteY25" fmla="*/ 400431 h 627506"/>
                <a:gd name="connsiteX26" fmla="*/ 302609 w 454342"/>
                <a:gd name="connsiteY26" fmla="*/ 435007 h 627506"/>
                <a:gd name="connsiteX27" fmla="*/ 323469 w 454342"/>
                <a:gd name="connsiteY27" fmla="*/ 455867 h 627506"/>
                <a:gd name="connsiteX28" fmla="*/ 357854 w 454342"/>
                <a:gd name="connsiteY28" fmla="*/ 421386 h 627506"/>
                <a:gd name="connsiteX29" fmla="*/ 370046 w 454342"/>
                <a:gd name="connsiteY29" fmla="*/ 420338 h 627506"/>
                <a:gd name="connsiteX30" fmla="*/ 422053 w 454342"/>
                <a:gd name="connsiteY30" fmla="*/ 441865 h 627506"/>
                <a:gd name="connsiteX31" fmla="*/ 429959 w 454342"/>
                <a:gd name="connsiteY31" fmla="*/ 451295 h 627506"/>
                <a:gd name="connsiteX32" fmla="*/ 429959 w 454342"/>
                <a:gd name="connsiteY32" fmla="*/ 500158 h 627506"/>
                <a:gd name="connsiteX33" fmla="*/ 444722 w 454342"/>
                <a:gd name="connsiteY33" fmla="*/ 500158 h 627506"/>
                <a:gd name="connsiteX34" fmla="*/ 454247 w 454342"/>
                <a:gd name="connsiteY34" fmla="*/ 509683 h 627506"/>
                <a:gd name="connsiteX35" fmla="*/ 454247 w 454342"/>
                <a:gd name="connsiteY35" fmla="*/ 596170 h 627506"/>
                <a:gd name="connsiteX36" fmla="*/ 448532 w 454342"/>
                <a:gd name="connsiteY36" fmla="*/ 604933 h 627506"/>
                <a:gd name="connsiteX37" fmla="*/ 438245 w 454342"/>
                <a:gd name="connsiteY37" fmla="*/ 603123 h 627506"/>
                <a:gd name="connsiteX38" fmla="*/ 383477 w 454342"/>
                <a:gd name="connsiteY38" fmla="*/ 581501 h 627506"/>
                <a:gd name="connsiteX39" fmla="*/ 313373 w 454342"/>
                <a:gd name="connsiteY39" fmla="*/ 622649 h 627506"/>
                <a:gd name="connsiteX40" fmla="*/ 305181 w 454342"/>
                <a:gd name="connsiteY40" fmla="*/ 627507 h 627506"/>
                <a:gd name="connsiteX41" fmla="*/ 19050 w 454342"/>
                <a:gd name="connsiteY41" fmla="*/ 608457 h 627506"/>
                <a:gd name="connsiteX42" fmla="*/ 299847 w 454342"/>
                <a:gd name="connsiteY42" fmla="*/ 608457 h 627506"/>
                <a:gd name="connsiteX43" fmla="*/ 383667 w 454342"/>
                <a:gd name="connsiteY43" fmla="*/ 562451 h 627506"/>
                <a:gd name="connsiteX44" fmla="*/ 435388 w 454342"/>
                <a:gd name="connsiteY44" fmla="*/ 577025 h 627506"/>
                <a:gd name="connsiteX45" fmla="*/ 435388 w 454342"/>
                <a:gd name="connsiteY45" fmla="*/ 519303 h 627506"/>
                <a:gd name="connsiteX46" fmla="*/ 420624 w 454342"/>
                <a:gd name="connsiteY46" fmla="*/ 519303 h 627506"/>
                <a:gd name="connsiteX47" fmla="*/ 411099 w 454342"/>
                <a:gd name="connsiteY47" fmla="*/ 509778 h 627506"/>
                <a:gd name="connsiteX48" fmla="*/ 411099 w 454342"/>
                <a:gd name="connsiteY48" fmla="*/ 459105 h 627506"/>
                <a:gd name="connsiteX49" fmla="*/ 366046 w 454342"/>
                <a:gd name="connsiteY49" fmla="*/ 440436 h 627506"/>
                <a:gd name="connsiteX50" fmla="*/ 330327 w 454342"/>
                <a:gd name="connsiteY50" fmla="*/ 476250 h 627506"/>
                <a:gd name="connsiteX51" fmla="*/ 316802 w 454342"/>
                <a:gd name="connsiteY51" fmla="*/ 476250 h 627506"/>
                <a:gd name="connsiteX52" fmla="*/ 282416 w 454342"/>
                <a:gd name="connsiteY52" fmla="*/ 441865 h 627506"/>
                <a:gd name="connsiteX53" fmla="*/ 282416 w 454342"/>
                <a:gd name="connsiteY53" fmla="*/ 428435 h 627506"/>
                <a:gd name="connsiteX54" fmla="*/ 318135 w 454342"/>
                <a:gd name="connsiteY54" fmla="*/ 392621 h 627506"/>
                <a:gd name="connsiteX55" fmla="*/ 299466 w 454342"/>
                <a:gd name="connsiteY55" fmla="*/ 347567 h 627506"/>
                <a:gd name="connsiteX56" fmla="*/ 248984 w 454342"/>
                <a:gd name="connsiteY56" fmla="*/ 347567 h 627506"/>
                <a:gd name="connsiteX57" fmla="*/ 239459 w 454342"/>
                <a:gd name="connsiteY57" fmla="*/ 338042 h 627506"/>
                <a:gd name="connsiteX58" fmla="*/ 239459 w 454342"/>
                <a:gd name="connsiteY58" fmla="*/ 289465 h 627506"/>
                <a:gd name="connsiteX59" fmla="*/ 248984 w 454342"/>
                <a:gd name="connsiteY59" fmla="*/ 279940 h 627506"/>
                <a:gd name="connsiteX60" fmla="*/ 299466 w 454342"/>
                <a:gd name="connsiteY60" fmla="*/ 279940 h 627506"/>
                <a:gd name="connsiteX61" fmla="*/ 318135 w 454342"/>
                <a:gd name="connsiteY61" fmla="*/ 234791 h 627506"/>
                <a:gd name="connsiteX62" fmla="*/ 282416 w 454342"/>
                <a:gd name="connsiteY62" fmla="*/ 199073 h 627506"/>
                <a:gd name="connsiteX63" fmla="*/ 279654 w 454342"/>
                <a:gd name="connsiteY63" fmla="*/ 192310 h 627506"/>
                <a:gd name="connsiteX64" fmla="*/ 282416 w 454342"/>
                <a:gd name="connsiteY64" fmla="*/ 185547 h 627506"/>
                <a:gd name="connsiteX65" fmla="*/ 316802 w 454342"/>
                <a:gd name="connsiteY65" fmla="*/ 151257 h 627506"/>
                <a:gd name="connsiteX66" fmla="*/ 323564 w 454342"/>
                <a:gd name="connsiteY66" fmla="*/ 148495 h 627506"/>
                <a:gd name="connsiteX67" fmla="*/ 323564 w 454342"/>
                <a:gd name="connsiteY67" fmla="*/ 148495 h 627506"/>
                <a:gd name="connsiteX68" fmla="*/ 330327 w 454342"/>
                <a:gd name="connsiteY68" fmla="*/ 151257 h 627506"/>
                <a:gd name="connsiteX69" fmla="*/ 365951 w 454342"/>
                <a:gd name="connsiteY69" fmla="*/ 186976 h 627506"/>
                <a:gd name="connsiteX70" fmla="*/ 411004 w 454342"/>
                <a:gd name="connsiteY70" fmla="*/ 168307 h 627506"/>
                <a:gd name="connsiteX71" fmla="*/ 411004 w 454342"/>
                <a:gd name="connsiteY71" fmla="*/ 117824 h 627506"/>
                <a:gd name="connsiteX72" fmla="*/ 420529 w 454342"/>
                <a:gd name="connsiteY72" fmla="*/ 108299 h 627506"/>
                <a:gd name="connsiteX73" fmla="*/ 435293 w 454342"/>
                <a:gd name="connsiteY73" fmla="*/ 108299 h 627506"/>
                <a:gd name="connsiteX74" fmla="*/ 435293 w 454342"/>
                <a:gd name="connsiteY74" fmla="*/ 19050 h 627506"/>
                <a:gd name="connsiteX75" fmla="*/ 19050 w 454342"/>
                <a:gd name="connsiteY75" fmla="*/ 19050 h 627506"/>
                <a:gd name="connsiteX76" fmla="*/ 19050 w 454342"/>
                <a:gd name="connsiteY76" fmla="*/ 608457 h 62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54342" h="627506">
                  <a:moveTo>
                    <a:pt x="305181" y="627507"/>
                  </a:moveTo>
                  <a:lnTo>
                    <a:pt x="9525" y="627507"/>
                  </a:lnTo>
                  <a:cubicBezTo>
                    <a:pt x="4286" y="627507"/>
                    <a:pt x="0" y="623221"/>
                    <a:pt x="0" y="617982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444818" y="0"/>
                  </a:lnTo>
                  <a:cubicBezTo>
                    <a:pt x="450056" y="0"/>
                    <a:pt x="454343" y="4286"/>
                    <a:pt x="454343" y="9525"/>
                  </a:cubicBezTo>
                  <a:lnTo>
                    <a:pt x="454343" y="117824"/>
                  </a:lnTo>
                  <a:cubicBezTo>
                    <a:pt x="454343" y="123063"/>
                    <a:pt x="450056" y="127349"/>
                    <a:pt x="444818" y="127349"/>
                  </a:cubicBezTo>
                  <a:lnTo>
                    <a:pt x="430054" y="127349"/>
                  </a:lnTo>
                  <a:lnTo>
                    <a:pt x="430054" y="176117"/>
                  </a:lnTo>
                  <a:cubicBezTo>
                    <a:pt x="430054" y="180785"/>
                    <a:pt x="426720" y="184690"/>
                    <a:pt x="422148" y="185547"/>
                  </a:cubicBezTo>
                  <a:cubicBezTo>
                    <a:pt x="403384" y="188786"/>
                    <a:pt x="385953" y="196025"/>
                    <a:pt x="370142" y="207074"/>
                  </a:cubicBezTo>
                  <a:cubicBezTo>
                    <a:pt x="366332" y="209741"/>
                    <a:pt x="361188" y="209264"/>
                    <a:pt x="357950" y="206026"/>
                  </a:cubicBezTo>
                  <a:lnTo>
                    <a:pt x="323564" y="171450"/>
                  </a:lnTo>
                  <a:lnTo>
                    <a:pt x="302705" y="192310"/>
                  </a:lnTo>
                  <a:lnTo>
                    <a:pt x="337185" y="226790"/>
                  </a:lnTo>
                  <a:cubicBezTo>
                    <a:pt x="340424" y="230029"/>
                    <a:pt x="340900" y="235172"/>
                    <a:pt x="338233" y="238982"/>
                  </a:cubicBezTo>
                  <a:cubicBezTo>
                    <a:pt x="327184" y="254794"/>
                    <a:pt x="319945" y="272320"/>
                    <a:pt x="316706" y="290989"/>
                  </a:cubicBezTo>
                  <a:cubicBezTo>
                    <a:pt x="315944" y="295561"/>
                    <a:pt x="311944" y="298895"/>
                    <a:pt x="307277" y="298895"/>
                  </a:cubicBezTo>
                  <a:lnTo>
                    <a:pt x="258509" y="298895"/>
                  </a:lnTo>
                  <a:lnTo>
                    <a:pt x="258509" y="328422"/>
                  </a:lnTo>
                  <a:lnTo>
                    <a:pt x="307277" y="328422"/>
                  </a:lnTo>
                  <a:cubicBezTo>
                    <a:pt x="311849" y="328422"/>
                    <a:pt x="315849" y="331756"/>
                    <a:pt x="316611" y="336233"/>
                  </a:cubicBezTo>
                  <a:cubicBezTo>
                    <a:pt x="319945" y="354901"/>
                    <a:pt x="327374" y="372904"/>
                    <a:pt x="338138" y="388239"/>
                  </a:cubicBezTo>
                  <a:cubicBezTo>
                    <a:pt x="340805" y="392049"/>
                    <a:pt x="340328" y="397193"/>
                    <a:pt x="337090" y="400431"/>
                  </a:cubicBezTo>
                  <a:lnTo>
                    <a:pt x="302609" y="435007"/>
                  </a:lnTo>
                  <a:lnTo>
                    <a:pt x="323469" y="455867"/>
                  </a:lnTo>
                  <a:lnTo>
                    <a:pt x="357854" y="421386"/>
                  </a:lnTo>
                  <a:cubicBezTo>
                    <a:pt x="361188" y="418148"/>
                    <a:pt x="366236" y="417671"/>
                    <a:pt x="370046" y="420338"/>
                  </a:cubicBezTo>
                  <a:cubicBezTo>
                    <a:pt x="385763" y="431292"/>
                    <a:pt x="403193" y="438531"/>
                    <a:pt x="422053" y="441865"/>
                  </a:cubicBezTo>
                  <a:cubicBezTo>
                    <a:pt x="426625" y="442627"/>
                    <a:pt x="429959" y="446627"/>
                    <a:pt x="429959" y="451295"/>
                  </a:cubicBezTo>
                  <a:lnTo>
                    <a:pt x="429959" y="500158"/>
                  </a:lnTo>
                  <a:lnTo>
                    <a:pt x="444722" y="500158"/>
                  </a:lnTo>
                  <a:cubicBezTo>
                    <a:pt x="449961" y="500158"/>
                    <a:pt x="454247" y="504444"/>
                    <a:pt x="454247" y="509683"/>
                  </a:cubicBezTo>
                  <a:lnTo>
                    <a:pt x="454247" y="596170"/>
                  </a:lnTo>
                  <a:cubicBezTo>
                    <a:pt x="454247" y="599980"/>
                    <a:pt x="451961" y="603409"/>
                    <a:pt x="448532" y="604933"/>
                  </a:cubicBezTo>
                  <a:cubicBezTo>
                    <a:pt x="445103" y="606457"/>
                    <a:pt x="441008" y="605695"/>
                    <a:pt x="438245" y="603123"/>
                  </a:cubicBezTo>
                  <a:cubicBezTo>
                    <a:pt x="423386" y="589217"/>
                    <a:pt x="403955" y="581501"/>
                    <a:pt x="383477" y="581501"/>
                  </a:cubicBezTo>
                  <a:cubicBezTo>
                    <a:pt x="354521" y="581501"/>
                    <a:pt x="327660" y="597313"/>
                    <a:pt x="313373" y="622649"/>
                  </a:cubicBezTo>
                  <a:cubicBezTo>
                    <a:pt x="311849" y="625602"/>
                    <a:pt x="308705" y="627507"/>
                    <a:pt x="305181" y="627507"/>
                  </a:cubicBezTo>
                  <a:close/>
                  <a:moveTo>
                    <a:pt x="19050" y="608457"/>
                  </a:moveTo>
                  <a:lnTo>
                    <a:pt x="299847" y="608457"/>
                  </a:lnTo>
                  <a:cubicBezTo>
                    <a:pt x="318040" y="579882"/>
                    <a:pt x="349663" y="562451"/>
                    <a:pt x="383667" y="562451"/>
                  </a:cubicBezTo>
                  <a:cubicBezTo>
                    <a:pt x="402146" y="562451"/>
                    <a:pt x="419957" y="567500"/>
                    <a:pt x="435388" y="577025"/>
                  </a:cubicBezTo>
                  <a:lnTo>
                    <a:pt x="435388" y="519303"/>
                  </a:lnTo>
                  <a:lnTo>
                    <a:pt x="420624" y="519303"/>
                  </a:lnTo>
                  <a:cubicBezTo>
                    <a:pt x="415385" y="519303"/>
                    <a:pt x="411099" y="515017"/>
                    <a:pt x="411099" y="509778"/>
                  </a:cubicBezTo>
                  <a:lnTo>
                    <a:pt x="411099" y="459105"/>
                  </a:lnTo>
                  <a:cubicBezTo>
                    <a:pt x="395097" y="455390"/>
                    <a:pt x="379952" y="449199"/>
                    <a:pt x="366046" y="440436"/>
                  </a:cubicBezTo>
                  <a:lnTo>
                    <a:pt x="330327" y="476250"/>
                  </a:lnTo>
                  <a:cubicBezTo>
                    <a:pt x="326708" y="479870"/>
                    <a:pt x="320421" y="479870"/>
                    <a:pt x="316802" y="476250"/>
                  </a:cubicBezTo>
                  <a:lnTo>
                    <a:pt x="282416" y="441865"/>
                  </a:lnTo>
                  <a:cubicBezTo>
                    <a:pt x="278702" y="438150"/>
                    <a:pt x="278702" y="432149"/>
                    <a:pt x="282416" y="428435"/>
                  </a:cubicBezTo>
                  <a:lnTo>
                    <a:pt x="318135" y="392621"/>
                  </a:lnTo>
                  <a:cubicBezTo>
                    <a:pt x="309563" y="378905"/>
                    <a:pt x="303181" y="363569"/>
                    <a:pt x="299466" y="347567"/>
                  </a:cubicBezTo>
                  <a:lnTo>
                    <a:pt x="248984" y="347567"/>
                  </a:lnTo>
                  <a:cubicBezTo>
                    <a:pt x="243745" y="347567"/>
                    <a:pt x="239459" y="343281"/>
                    <a:pt x="239459" y="338042"/>
                  </a:cubicBezTo>
                  <a:lnTo>
                    <a:pt x="239459" y="289465"/>
                  </a:lnTo>
                  <a:cubicBezTo>
                    <a:pt x="239459" y="284226"/>
                    <a:pt x="243745" y="279940"/>
                    <a:pt x="248984" y="279940"/>
                  </a:cubicBezTo>
                  <a:lnTo>
                    <a:pt x="299466" y="279940"/>
                  </a:lnTo>
                  <a:cubicBezTo>
                    <a:pt x="303086" y="264033"/>
                    <a:pt x="309372" y="248888"/>
                    <a:pt x="318135" y="234791"/>
                  </a:cubicBezTo>
                  <a:lnTo>
                    <a:pt x="282416" y="199073"/>
                  </a:lnTo>
                  <a:cubicBezTo>
                    <a:pt x="280607" y="197263"/>
                    <a:pt x="279654" y="194881"/>
                    <a:pt x="279654" y="192310"/>
                  </a:cubicBezTo>
                  <a:cubicBezTo>
                    <a:pt x="279654" y="189738"/>
                    <a:pt x="280702" y="187357"/>
                    <a:pt x="282416" y="185547"/>
                  </a:cubicBezTo>
                  <a:lnTo>
                    <a:pt x="316802" y="151257"/>
                  </a:lnTo>
                  <a:cubicBezTo>
                    <a:pt x="318611" y="149447"/>
                    <a:pt x="320993" y="148495"/>
                    <a:pt x="323564" y="148495"/>
                  </a:cubicBezTo>
                  <a:lnTo>
                    <a:pt x="323564" y="148495"/>
                  </a:lnTo>
                  <a:cubicBezTo>
                    <a:pt x="326136" y="148495"/>
                    <a:pt x="328517" y="149543"/>
                    <a:pt x="330327" y="151257"/>
                  </a:cubicBezTo>
                  <a:lnTo>
                    <a:pt x="365951" y="186976"/>
                  </a:lnTo>
                  <a:cubicBezTo>
                    <a:pt x="379952" y="178213"/>
                    <a:pt x="395097" y="171926"/>
                    <a:pt x="411004" y="168307"/>
                  </a:cubicBezTo>
                  <a:lnTo>
                    <a:pt x="411004" y="117824"/>
                  </a:lnTo>
                  <a:cubicBezTo>
                    <a:pt x="411004" y="112586"/>
                    <a:pt x="415290" y="108299"/>
                    <a:pt x="420529" y="108299"/>
                  </a:cubicBezTo>
                  <a:lnTo>
                    <a:pt x="435293" y="108299"/>
                  </a:lnTo>
                  <a:lnTo>
                    <a:pt x="435293" y="19050"/>
                  </a:lnTo>
                  <a:lnTo>
                    <a:pt x="19050" y="19050"/>
                  </a:lnTo>
                  <a:lnTo>
                    <a:pt x="19050" y="6084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77" name="任意多边形: 形状 476"/>
            <p:cNvSpPr/>
            <p:nvPr>
              <p:custDataLst>
                <p:tags r:id="rId97"/>
              </p:custDataLst>
            </p:nvPr>
          </p:nvSpPr>
          <p:spPr>
            <a:xfrm>
              <a:off x="5711044" y="2995265"/>
              <a:ext cx="414253" cy="658782"/>
            </a:xfrm>
            <a:custGeom>
              <a:avLst/>
              <a:gdLst>
                <a:gd name="connsiteX0" fmla="*/ 376047 w 394526"/>
                <a:gd name="connsiteY0" fmla="*/ 627412 h 627411"/>
                <a:gd name="connsiteX1" fmla="*/ 375857 w 394526"/>
                <a:gd name="connsiteY1" fmla="*/ 627412 h 627411"/>
                <a:gd name="connsiteX2" fmla="*/ 9525 w 394526"/>
                <a:gd name="connsiteY2" fmla="*/ 627412 h 627411"/>
                <a:gd name="connsiteX3" fmla="*/ 0 w 394526"/>
                <a:gd name="connsiteY3" fmla="*/ 617887 h 627411"/>
                <a:gd name="connsiteX4" fmla="*/ 0 w 394526"/>
                <a:gd name="connsiteY4" fmla="*/ 9525 h 627411"/>
                <a:gd name="connsiteX5" fmla="*/ 9525 w 394526"/>
                <a:gd name="connsiteY5" fmla="*/ 0 h 627411"/>
                <a:gd name="connsiteX6" fmla="*/ 89345 w 394526"/>
                <a:gd name="connsiteY6" fmla="*/ 0 h 627411"/>
                <a:gd name="connsiteX7" fmla="*/ 98870 w 394526"/>
                <a:gd name="connsiteY7" fmla="*/ 9525 h 627411"/>
                <a:gd name="connsiteX8" fmla="*/ 98870 w 394526"/>
                <a:gd name="connsiteY8" fmla="*/ 544925 h 627411"/>
                <a:gd name="connsiteX9" fmla="*/ 385000 w 394526"/>
                <a:gd name="connsiteY9" fmla="*/ 544925 h 627411"/>
                <a:gd name="connsiteX10" fmla="*/ 393192 w 394526"/>
                <a:gd name="connsiteY10" fmla="*/ 549593 h 627411"/>
                <a:gd name="connsiteX11" fmla="*/ 393287 w 394526"/>
                <a:gd name="connsiteY11" fmla="*/ 559022 h 627411"/>
                <a:gd name="connsiteX12" fmla="*/ 383191 w 394526"/>
                <a:gd name="connsiteY12" fmla="*/ 598075 h 627411"/>
                <a:gd name="connsiteX13" fmla="*/ 384715 w 394526"/>
                <a:gd name="connsiteY13" fmla="*/ 614172 h 627411"/>
                <a:gd name="connsiteX14" fmla="*/ 385477 w 394526"/>
                <a:gd name="connsiteY14" fmla="*/ 617887 h 627411"/>
                <a:gd name="connsiteX15" fmla="*/ 376047 w 394526"/>
                <a:gd name="connsiteY15" fmla="*/ 627412 h 627411"/>
                <a:gd name="connsiteX16" fmla="*/ 19050 w 394526"/>
                <a:gd name="connsiteY16" fmla="*/ 608362 h 627411"/>
                <a:gd name="connsiteX17" fmla="*/ 364712 w 394526"/>
                <a:gd name="connsiteY17" fmla="*/ 608362 h 627411"/>
                <a:gd name="connsiteX18" fmla="*/ 364236 w 394526"/>
                <a:gd name="connsiteY18" fmla="*/ 598075 h 627411"/>
                <a:gd name="connsiteX19" fmla="*/ 370237 w 394526"/>
                <a:gd name="connsiteY19" fmla="*/ 563880 h 627411"/>
                <a:gd name="connsiteX20" fmla="*/ 89345 w 394526"/>
                <a:gd name="connsiteY20" fmla="*/ 563880 h 627411"/>
                <a:gd name="connsiteX21" fmla="*/ 79820 w 394526"/>
                <a:gd name="connsiteY21" fmla="*/ 554355 h 627411"/>
                <a:gd name="connsiteX22" fmla="*/ 79820 w 394526"/>
                <a:gd name="connsiteY22" fmla="*/ 19050 h 627411"/>
                <a:gd name="connsiteX23" fmla="*/ 19050 w 394526"/>
                <a:gd name="connsiteY23" fmla="*/ 19050 h 627411"/>
                <a:gd name="connsiteX24" fmla="*/ 19050 w 394526"/>
                <a:gd name="connsiteY24" fmla="*/ 608362 h 627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4526" h="627411">
                  <a:moveTo>
                    <a:pt x="376047" y="627412"/>
                  </a:moveTo>
                  <a:cubicBezTo>
                    <a:pt x="376047" y="627412"/>
                    <a:pt x="375952" y="627412"/>
                    <a:pt x="375857" y="627412"/>
                  </a:cubicBezTo>
                  <a:lnTo>
                    <a:pt x="9525" y="627412"/>
                  </a:lnTo>
                  <a:cubicBezTo>
                    <a:pt x="4286" y="627412"/>
                    <a:pt x="0" y="623125"/>
                    <a:pt x="0" y="617887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89345" y="0"/>
                  </a:lnTo>
                  <a:cubicBezTo>
                    <a:pt x="94583" y="0"/>
                    <a:pt x="98870" y="4286"/>
                    <a:pt x="98870" y="9525"/>
                  </a:cubicBezTo>
                  <a:lnTo>
                    <a:pt x="98870" y="544925"/>
                  </a:lnTo>
                  <a:lnTo>
                    <a:pt x="385000" y="544925"/>
                  </a:lnTo>
                  <a:cubicBezTo>
                    <a:pt x="388334" y="544925"/>
                    <a:pt x="391478" y="546735"/>
                    <a:pt x="393192" y="549593"/>
                  </a:cubicBezTo>
                  <a:cubicBezTo>
                    <a:pt x="394907" y="552450"/>
                    <a:pt x="395002" y="556070"/>
                    <a:pt x="393287" y="559022"/>
                  </a:cubicBezTo>
                  <a:cubicBezTo>
                    <a:pt x="386715" y="570929"/>
                    <a:pt x="383191" y="584454"/>
                    <a:pt x="383191" y="598075"/>
                  </a:cubicBezTo>
                  <a:cubicBezTo>
                    <a:pt x="383191" y="603504"/>
                    <a:pt x="383667" y="608743"/>
                    <a:pt x="384715" y="614172"/>
                  </a:cubicBezTo>
                  <a:cubicBezTo>
                    <a:pt x="385191" y="615315"/>
                    <a:pt x="385477" y="616553"/>
                    <a:pt x="385477" y="617887"/>
                  </a:cubicBezTo>
                  <a:cubicBezTo>
                    <a:pt x="385572" y="623125"/>
                    <a:pt x="381286" y="627412"/>
                    <a:pt x="376047" y="627412"/>
                  </a:cubicBezTo>
                  <a:close/>
                  <a:moveTo>
                    <a:pt x="19050" y="608362"/>
                  </a:moveTo>
                  <a:lnTo>
                    <a:pt x="364712" y="608362"/>
                  </a:lnTo>
                  <a:cubicBezTo>
                    <a:pt x="364331" y="604933"/>
                    <a:pt x="364236" y="601599"/>
                    <a:pt x="364236" y="598075"/>
                  </a:cubicBezTo>
                  <a:cubicBezTo>
                    <a:pt x="364236" y="586454"/>
                    <a:pt x="366332" y="574834"/>
                    <a:pt x="370237" y="563880"/>
                  </a:cubicBezTo>
                  <a:lnTo>
                    <a:pt x="89345" y="563880"/>
                  </a:lnTo>
                  <a:cubicBezTo>
                    <a:pt x="84106" y="563880"/>
                    <a:pt x="79820" y="559594"/>
                    <a:pt x="79820" y="554355"/>
                  </a:cubicBezTo>
                  <a:lnTo>
                    <a:pt x="79820" y="19050"/>
                  </a:lnTo>
                  <a:lnTo>
                    <a:pt x="19050" y="19050"/>
                  </a:lnTo>
                  <a:lnTo>
                    <a:pt x="19050" y="6083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78" name="任意多边形: 形状 477"/>
            <p:cNvSpPr/>
            <p:nvPr>
              <p:custDataLst>
                <p:tags r:id="rId98"/>
              </p:custDataLst>
            </p:nvPr>
          </p:nvSpPr>
          <p:spPr>
            <a:xfrm>
              <a:off x="6093587" y="3519130"/>
              <a:ext cx="208324" cy="208426"/>
            </a:xfrm>
            <a:custGeom>
              <a:avLst/>
              <a:gdLst>
                <a:gd name="connsiteX0" fmla="*/ 99155 w 198405"/>
                <a:gd name="connsiteY0" fmla="*/ 198501 h 198501"/>
                <a:gd name="connsiteX1" fmla="*/ 0 w 198405"/>
                <a:gd name="connsiteY1" fmla="*/ 99251 h 198501"/>
                <a:gd name="connsiteX2" fmla="*/ 99155 w 198405"/>
                <a:gd name="connsiteY2" fmla="*/ 0 h 198501"/>
                <a:gd name="connsiteX3" fmla="*/ 198406 w 198405"/>
                <a:gd name="connsiteY3" fmla="*/ 99251 h 198501"/>
                <a:gd name="connsiteX4" fmla="*/ 99155 w 198405"/>
                <a:gd name="connsiteY4" fmla="*/ 198501 h 198501"/>
                <a:gd name="connsiteX5" fmla="*/ 99155 w 198405"/>
                <a:gd name="connsiteY5" fmla="*/ 19050 h 198501"/>
                <a:gd name="connsiteX6" fmla="*/ 19050 w 198405"/>
                <a:gd name="connsiteY6" fmla="*/ 99251 h 198501"/>
                <a:gd name="connsiteX7" fmla="*/ 99155 w 198405"/>
                <a:gd name="connsiteY7" fmla="*/ 179451 h 198501"/>
                <a:gd name="connsiteX8" fmla="*/ 179356 w 198405"/>
                <a:gd name="connsiteY8" fmla="*/ 99251 h 198501"/>
                <a:gd name="connsiteX9" fmla="*/ 99155 w 198405"/>
                <a:gd name="connsiteY9" fmla="*/ 19050 h 198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405" h="198501">
                  <a:moveTo>
                    <a:pt x="99155" y="198501"/>
                  </a:moveTo>
                  <a:cubicBezTo>
                    <a:pt x="44482" y="198501"/>
                    <a:pt x="0" y="154019"/>
                    <a:pt x="0" y="99251"/>
                  </a:cubicBezTo>
                  <a:cubicBezTo>
                    <a:pt x="0" y="44482"/>
                    <a:pt x="44482" y="0"/>
                    <a:pt x="99155" y="0"/>
                  </a:cubicBezTo>
                  <a:cubicBezTo>
                    <a:pt x="153829" y="0"/>
                    <a:pt x="198406" y="44482"/>
                    <a:pt x="198406" y="99251"/>
                  </a:cubicBezTo>
                  <a:cubicBezTo>
                    <a:pt x="198311" y="153924"/>
                    <a:pt x="153829" y="198501"/>
                    <a:pt x="99155" y="198501"/>
                  </a:cubicBezTo>
                  <a:close/>
                  <a:moveTo>
                    <a:pt x="99155" y="19050"/>
                  </a:moveTo>
                  <a:cubicBezTo>
                    <a:pt x="54959" y="19050"/>
                    <a:pt x="19050" y="55055"/>
                    <a:pt x="19050" y="99251"/>
                  </a:cubicBezTo>
                  <a:cubicBezTo>
                    <a:pt x="19050" y="143447"/>
                    <a:pt x="54959" y="179451"/>
                    <a:pt x="99155" y="179451"/>
                  </a:cubicBezTo>
                  <a:cubicBezTo>
                    <a:pt x="143351" y="179451"/>
                    <a:pt x="179356" y="143447"/>
                    <a:pt x="179356" y="99251"/>
                  </a:cubicBezTo>
                  <a:cubicBezTo>
                    <a:pt x="179356" y="55055"/>
                    <a:pt x="143256" y="19050"/>
                    <a:pt x="9915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79" name="任意多边形: 形状 478"/>
            <p:cNvSpPr/>
            <p:nvPr>
              <p:custDataLst>
                <p:tags r:id="rId99"/>
              </p:custDataLst>
            </p:nvPr>
          </p:nvSpPr>
          <p:spPr>
            <a:xfrm>
              <a:off x="6143924" y="3573977"/>
              <a:ext cx="107409" cy="98776"/>
            </a:xfrm>
            <a:custGeom>
              <a:avLst/>
              <a:gdLst>
                <a:gd name="connsiteX0" fmla="*/ 29311 w 102294"/>
                <a:gd name="connsiteY0" fmla="*/ 94073 h 94072"/>
                <a:gd name="connsiteX1" fmla="*/ 29311 w 102294"/>
                <a:gd name="connsiteY1" fmla="*/ 94073 h 94072"/>
                <a:gd name="connsiteX2" fmla="*/ 21977 w 102294"/>
                <a:gd name="connsiteY2" fmla="*/ 90548 h 94072"/>
                <a:gd name="connsiteX3" fmla="*/ 2165 w 102294"/>
                <a:gd name="connsiteY3" fmla="*/ 66450 h 94072"/>
                <a:gd name="connsiteX4" fmla="*/ 3499 w 102294"/>
                <a:gd name="connsiteY4" fmla="*/ 53020 h 94072"/>
                <a:gd name="connsiteX5" fmla="*/ 16929 w 102294"/>
                <a:gd name="connsiteY5" fmla="*/ 54353 h 94072"/>
                <a:gd name="connsiteX6" fmla="*/ 29502 w 102294"/>
                <a:gd name="connsiteY6" fmla="*/ 69593 h 94072"/>
                <a:gd name="connsiteX7" fmla="*/ 85509 w 102294"/>
                <a:gd name="connsiteY7" fmla="*/ 3395 h 94072"/>
                <a:gd name="connsiteX8" fmla="*/ 98939 w 102294"/>
                <a:gd name="connsiteY8" fmla="*/ 2252 h 94072"/>
                <a:gd name="connsiteX9" fmla="*/ 100082 w 102294"/>
                <a:gd name="connsiteY9" fmla="*/ 15682 h 94072"/>
                <a:gd name="connsiteX10" fmla="*/ 36646 w 102294"/>
                <a:gd name="connsiteY10" fmla="*/ 90644 h 94072"/>
                <a:gd name="connsiteX11" fmla="*/ 29311 w 102294"/>
                <a:gd name="connsiteY11" fmla="*/ 94073 h 9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294" h="94072">
                  <a:moveTo>
                    <a:pt x="29311" y="94073"/>
                  </a:moveTo>
                  <a:cubicBezTo>
                    <a:pt x="29216" y="94073"/>
                    <a:pt x="29216" y="94073"/>
                    <a:pt x="29311" y="94073"/>
                  </a:cubicBezTo>
                  <a:cubicBezTo>
                    <a:pt x="26454" y="94073"/>
                    <a:pt x="23692" y="92739"/>
                    <a:pt x="21977" y="90548"/>
                  </a:cubicBezTo>
                  <a:lnTo>
                    <a:pt x="2165" y="66450"/>
                  </a:lnTo>
                  <a:cubicBezTo>
                    <a:pt x="-1169" y="62354"/>
                    <a:pt x="-597" y="56354"/>
                    <a:pt x="3499" y="53020"/>
                  </a:cubicBezTo>
                  <a:cubicBezTo>
                    <a:pt x="7594" y="49686"/>
                    <a:pt x="13595" y="50258"/>
                    <a:pt x="16929" y="54353"/>
                  </a:cubicBezTo>
                  <a:lnTo>
                    <a:pt x="29502" y="69593"/>
                  </a:lnTo>
                  <a:lnTo>
                    <a:pt x="85509" y="3395"/>
                  </a:lnTo>
                  <a:cubicBezTo>
                    <a:pt x="88938" y="-606"/>
                    <a:pt x="94939" y="-1177"/>
                    <a:pt x="98939" y="2252"/>
                  </a:cubicBezTo>
                  <a:cubicBezTo>
                    <a:pt x="102940" y="5681"/>
                    <a:pt x="103416" y="11681"/>
                    <a:pt x="100082" y="15682"/>
                  </a:cubicBezTo>
                  <a:lnTo>
                    <a:pt x="36646" y="90644"/>
                  </a:lnTo>
                  <a:cubicBezTo>
                    <a:pt x="34741" y="92834"/>
                    <a:pt x="32074" y="94073"/>
                    <a:pt x="29311" y="940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0" name="任意多边形: 形状 479"/>
            <p:cNvSpPr/>
            <p:nvPr>
              <p:custDataLst>
                <p:tags r:id="rId100"/>
              </p:custDataLst>
            </p:nvPr>
          </p:nvSpPr>
          <p:spPr>
            <a:xfrm>
              <a:off x="6046285" y="3042273"/>
              <a:ext cx="431251" cy="431454"/>
            </a:xfrm>
            <a:custGeom>
              <a:avLst/>
              <a:gdLst>
                <a:gd name="connsiteX0" fmla="*/ 229743 w 410717"/>
                <a:gd name="connsiteY0" fmla="*/ 410909 h 410908"/>
                <a:gd name="connsiteX1" fmla="*/ 181166 w 410717"/>
                <a:gd name="connsiteY1" fmla="*/ 410909 h 410908"/>
                <a:gd name="connsiteX2" fmla="*/ 171641 w 410717"/>
                <a:gd name="connsiteY2" fmla="*/ 401384 h 410908"/>
                <a:gd name="connsiteX3" fmla="*/ 171641 w 410717"/>
                <a:gd name="connsiteY3" fmla="*/ 350806 h 410908"/>
                <a:gd name="connsiteX4" fmla="*/ 126587 w 410717"/>
                <a:gd name="connsiteY4" fmla="*/ 332137 h 410908"/>
                <a:gd name="connsiteX5" fmla="*/ 90869 w 410717"/>
                <a:gd name="connsiteY5" fmla="*/ 367951 h 410908"/>
                <a:gd name="connsiteX6" fmla="*/ 77343 w 410717"/>
                <a:gd name="connsiteY6" fmla="*/ 367951 h 410908"/>
                <a:gd name="connsiteX7" fmla="*/ 42958 w 410717"/>
                <a:gd name="connsiteY7" fmla="*/ 333566 h 410908"/>
                <a:gd name="connsiteX8" fmla="*/ 42958 w 410717"/>
                <a:gd name="connsiteY8" fmla="*/ 320135 h 410908"/>
                <a:gd name="connsiteX9" fmla="*/ 78676 w 410717"/>
                <a:gd name="connsiteY9" fmla="*/ 284321 h 410908"/>
                <a:gd name="connsiteX10" fmla="*/ 60007 w 410717"/>
                <a:gd name="connsiteY10" fmla="*/ 239268 h 410908"/>
                <a:gd name="connsiteX11" fmla="*/ 9525 w 410717"/>
                <a:gd name="connsiteY11" fmla="*/ 239268 h 410908"/>
                <a:gd name="connsiteX12" fmla="*/ 0 w 410717"/>
                <a:gd name="connsiteY12" fmla="*/ 229743 h 410908"/>
                <a:gd name="connsiteX13" fmla="*/ 0 w 410717"/>
                <a:gd name="connsiteY13" fmla="*/ 181166 h 410908"/>
                <a:gd name="connsiteX14" fmla="*/ 9525 w 410717"/>
                <a:gd name="connsiteY14" fmla="*/ 171641 h 410908"/>
                <a:gd name="connsiteX15" fmla="*/ 60007 w 410717"/>
                <a:gd name="connsiteY15" fmla="*/ 171641 h 410908"/>
                <a:gd name="connsiteX16" fmla="*/ 78676 w 410717"/>
                <a:gd name="connsiteY16" fmla="*/ 126492 h 410908"/>
                <a:gd name="connsiteX17" fmla="*/ 42958 w 410717"/>
                <a:gd name="connsiteY17" fmla="*/ 90773 h 410908"/>
                <a:gd name="connsiteX18" fmla="*/ 40196 w 410717"/>
                <a:gd name="connsiteY18" fmla="*/ 84011 h 410908"/>
                <a:gd name="connsiteX19" fmla="*/ 42958 w 410717"/>
                <a:gd name="connsiteY19" fmla="*/ 77248 h 410908"/>
                <a:gd name="connsiteX20" fmla="*/ 77343 w 410717"/>
                <a:gd name="connsiteY20" fmla="*/ 42958 h 410908"/>
                <a:gd name="connsiteX21" fmla="*/ 84106 w 410717"/>
                <a:gd name="connsiteY21" fmla="*/ 40196 h 410908"/>
                <a:gd name="connsiteX22" fmla="*/ 84106 w 410717"/>
                <a:gd name="connsiteY22" fmla="*/ 40196 h 410908"/>
                <a:gd name="connsiteX23" fmla="*/ 90869 w 410717"/>
                <a:gd name="connsiteY23" fmla="*/ 42958 h 410908"/>
                <a:gd name="connsiteX24" fmla="*/ 126492 w 410717"/>
                <a:gd name="connsiteY24" fmla="*/ 78676 h 410908"/>
                <a:gd name="connsiteX25" fmla="*/ 171545 w 410717"/>
                <a:gd name="connsiteY25" fmla="*/ 60008 h 410908"/>
                <a:gd name="connsiteX26" fmla="*/ 171545 w 410717"/>
                <a:gd name="connsiteY26" fmla="*/ 9525 h 410908"/>
                <a:gd name="connsiteX27" fmla="*/ 181070 w 410717"/>
                <a:gd name="connsiteY27" fmla="*/ 0 h 410908"/>
                <a:gd name="connsiteX28" fmla="*/ 229648 w 410717"/>
                <a:gd name="connsiteY28" fmla="*/ 0 h 410908"/>
                <a:gd name="connsiteX29" fmla="*/ 239173 w 410717"/>
                <a:gd name="connsiteY29" fmla="*/ 9525 h 410908"/>
                <a:gd name="connsiteX30" fmla="*/ 239173 w 410717"/>
                <a:gd name="connsiteY30" fmla="*/ 60008 h 410908"/>
                <a:gd name="connsiteX31" fmla="*/ 284131 w 410717"/>
                <a:gd name="connsiteY31" fmla="*/ 78676 h 410908"/>
                <a:gd name="connsiteX32" fmla="*/ 319754 w 410717"/>
                <a:gd name="connsiteY32" fmla="*/ 42958 h 410908"/>
                <a:gd name="connsiteX33" fmla="*/ 333185 w 410717"/>
                <a:gd name="connsiteY33" fmla="*/ 42958 h 410908"/>
                <a:gd name="connsiteX34" fmla="*/ 367665 w 410717"/>
                <a:gd name="connsiteY34" fmla="*/ 77248 h 410908"/>
                <a:gd name="connsiteX35" fmla="*/ 370427 w 410717"/>
                <a:gd name="connsiteY35" fmla="*/ 84011 h 410908"/>
                <a:gd name="connsiteX36" fmla="*/ 367665 w 410717"/>
                <a:gd name="connsiteY36" fmla="*/ 90773 h 410908"/>
                <a:gd name="connsiteX37" fmla="*/ 331946 w 410717"/>
                <a:gd name="connsiteY37" fmla="*/ 126492 h 410908"/>
                <a:gd name="connsiteX38" fmla="*/ 350615 w 410717"/>
                <a:gd name="connsiteY38" fmla="*/ 171641 h 410908"/>
                <a:gd name="connsiteX39" fmla="*/ 401193 w 410717"/>
                <a:gd name="connsiteY39" fmla="*/ 171641 h 410908"/>
                <a:gd name="connsiteX40" fmla="*/ 410718 w 410717"/>
                <a:gd name="connsiteY40" fmla="*/ 181166 h 410908"/>
                <a:gd name="connsiteX41" fmla="*/ 410718 w 410717"/>
                <a:gd name="connsiteY41" fmla="*/ 229743 h 410908"/>
                <a:gd name="connsiteX42" fmla="*/ 401193 w 410717"/>
                <a:gd name="connsiteY42" fmla="*/ 239268 h 410908"/>
                <a:gd name="connsiteX43" fmla="*/ 350615 w 410717"/>
                <a:gd name="connsiteY43" fmla="*/ 239268 h 410908"/>
                <a:gd name="connsiteX44" fmla="*/ 332041 w 410717"/>
                <a:gd name="connsiteY44" fmla="*/ 284321 h 410908"/>
                <a:gd name="connsiteX45" fmla="*/ 367760 w 410717"/>
                <a:gd name="connsiteY45" fmla="*/ 320135 h 410908"/>
                <a:gd name="connsiteX46" fmla="*/ 367760 w 410717"/>
                <a:gd name="connsiteY46" fmla="*/ 333566 h 410908"/>
                <a:gd name="connsiteX47" fmla="*/ 333375 w 410717"/>
                <a:gd name="connsiteY47" fmla="*/ 367951 h 410908"/>
                <a:gd name="connsiteX48" fmla="*/ 319945 w 410717"/>
                <a:gd name="connsiteY48" fmla="*/ 367951 h 410908"/>
                <a:gd name="connsiteX49" fmla="*/ 284321 w 410717"/>
                <a:gd name="connsiteY49" fmla="*/ 332232 h 410908"/>
                <a:gd name="connsiteX50" fmla="*/ 239363 w 410717"/>
                <a:gd name="connsiteY50" fmla="*/ 350806 h 410908"/>
                <a:gd name="connsiteX51" fmla="*/ 239363 w 410717"/>
                <a:gd name="connsiteY51" fmla="*/ 401384 h 410908"/>
                <a:gd name="connsiteX52" fmla="*/ 229743 w 410717"/>
                <a:gd name="connsiteY52" fmla="*/ 410909 h 410908"/>
                <a:gd name="connsiteX53" fmla="*/ 190595 w 410717"/>
                <a:gd name="connsiteY53" fmla="*/ 391859 h 410908"/>
                <a:gd name="connsiteX54" fmla="*/ 220123 w 410717"/>
                <a:gd name="connsiteY54" fmla="*/ 391859 h 410908"/>
                <a:gd name="connsiteX55" fmla="*/ 220123 w 410717"/>
                <a:gd name="connsiteY55" fmla="*/ 342995 h 410908"/>
                <a:gd name="connsiteX56" fmla="*/ 228028 w 410717"/>
                <a:gd name="connsiteY56" fmla="*/ 333661 h 410908"/>
                <a:gd name="connsiteX57" fmla="*/ 279940 w 410717"/>
                <a:gd name="connsiteY57" fmla="*/ 312134 h 410908"/>
                <a:gd name="connsiteX58" fmla="*/ 292132 w 410717"/>
                <a:gd name="connsiteY58" fmla="*/ 313182 h 410908"/>
                <a:gd name="connsiteX59" fmla="*/ 326517 w 410717"/>
                <a:gd name="connsiteY59" fmla="*/ 347663 h 410908"/>
                <a:gd name="connsiteX60" fmla="*/ 347472 w 410717"/>
                <a:gd name="connsiteY60" fmla="*/ 326707 h 410908"/>
                <a:gd name="connsiteX61" fmla="*/ 312991 w 410717"/>
                <a:gd name="connsiteY61" fmla="*/ 292132 h 410908"/>
                <a:gd name="connsiteX62" fmla="*/ 311944 w 410717"/>
                <a:gd name="connsiteY62" fmla="*/ 279940 h 410908"/>
                <a:gd name="connsiteX63" fmla="*/ 333375 w 410717"/>
                <a:gd name="connsiteY63" fmla="*/ 228029 h 410908"/>
                <a:gd name="connsiteX64" fmla="*/ 342805 w 410717"/>
                <a:gd name="connsiteY64" fmla="*/ 220123 h 410908"/>
                <a:gd name="connsiteX65" fmla="*/ 391668 w 410717"/>
                <a:gd name="connsiteY65" fmla="*/ 220123 h 410908"/>
                <a:gd name="connsiteX66" fmla="*/ 391668 w 410717"/>
                <a:gd name="connsiteY66" fmla="*/ 190595 h 410908"/>
                <a:gd name="connsiteX67" fmla="*/ 342805 w 410717"/>
                <a:gd name="connsiteY67" fmla="*/ 190595 h 410908"/>
                <a:gd name="connsiteX68" fmla="*/ 333375 w 410717"/>
                <a:gd name="connsiteY68" fmla="*/ 182690 h 410908"/>
                <a:gd name="connsiteX69" fmla="*/ 311944 w 410717"/>
                <a:gd name="connsiteY69" fmla="*/ 130683 h 410908"/>
                <a:gd name="connsiteX70" fmla="*/ 312991 w 410717"/>
                <a:gd name="connsiteY70" fmla="*/ 118491 h 410908"/>
                <a:gd name="connsiteX71" fmla="*/ 347472 w 410717"/>
                <a:gd name="connsiteY71" fmla="*/ 84011 h 410908"/>
                <a:gd name="connsiteX72" fmla="*/ 326612 w 410717"/>
                <a:gd name="connsiteY72" fmla="*/ 63151 h 410908"/>
                <a:gd name="connsiteX73" fmla="*/ 292132 w 410717"/>
                <a:gd name="connsiteY73" fmla="*/ 97631 h 410908"/>
                <a:gd name="connsiteX74" fmla="*/ 279940 w 410717"/>
                <a:gd name="connsiteY74" fmla="*/ 98679 h 410908"/>
                <a:gd name="connsiteX75" fmla="*/ 228028 w 410717"/>
                <a:gd name="connsiteY75" fmla="*/ 77152 h 410908"/>
                <a:gd name="connsiteX76" fmla="*/ 220218 w 410717"/>
                <a:gd name="connsiteY76" fmla="*/ 67818 h 410908"/>
                <a:gd name="connsiteX77" fmla="*/ 220218 w 410717"/>
                <a:gd name="connsiteY77" fmla="*/ 19050 h 410908"/>
                <a:gd name="connsiteX78" fmla="*/ 190691 w 410717"/>
                <a:gd name="connsiteY78" fmla="*/ 19050 h 410908"/>
                <a:gd name="connsiteX79" fmla="*/ 190691 w 410717"/>
                <a:gd name="connsiteY79" fmla="*/ 67818 h 410908"/>
                <a:gd name="connsiteX80" fmla="*/ 182785 w 410717"/>
                <a:gd name="connsiteY80" fmla="*/ 77248 h 410908"/>
                <a:gd name="connsiteX81" fmla="*/ 130778 w 410717"/>
                <a:gd name="connsiteY81" fmla="*/ 98774 h 410908"/>
                <a:gd name="connsiteX82" fmla="*/ 118586 w 410717"/>
                <a:gd name="connsiteY82" fmla="*/ 97726 h 410908"/>
                <a:gd name="connsiteX83" fmla="*/ 84106 w 410717"/>
                <a:gd name="connsiteY83" fmla="*/ 63151 h 410908"/>
                <a:gd name="connsiteX84" fmla="*/ 63246 w 410717"/>
                <a:gd name="connsiteY84" fmla="*/ 84011 h 410908"/>
                <a:gd name="connsiteX85" fmla="*/ 97726 w 410717"/>
                <a:gd name="connsiteY85" fmla="*/ 118491 h 410908"/>
                <a:gd name="connsiteX86" fmla="*/ 98774 w 410717"/>
                <a:gd name="connsiteY86" fmla="*/ 130683 h 410908"/>
                <a:gd name="connsiteX87" fmla="*/ 77248 w 410717"/>
                <a:gd name="connsiteY87" fmla="*/ 182690 h 410908"/>
                <a:gd name="connsiteX88" fmla="*/ 67818 w 410717"/>
                <a:gd name="connsiteY88" fmla="*/ 190595 h 410908"/>
                <a:gd name="connsiteX89" fmla="*/ 19050 w 410717"/>
                <a:gd name="connsiteY89" fmla="*/ 190595 h 410908"/>
                <a:gd name="connsiteX90" fmla="*/ 19050 w 410717"/>
                <a:gd name="connsiteY90" fmla="*/ 220123 h 410908"/>
                <a:gd name="connsiteX91" fmla="*/ 67818 w 410717"/>
                <a:gd name="connsiteY91" fmla="*/ 220123 h 410908"/>
                <a:gd name="connsiteX92" fmla="*/ 77248 w 410717"/>
                <a:gd name="connsiteY92" fmla="*/ 228029 h 410908"/>
                <a:gd name="connsiteX93" fmla="*/ 98774 w 410717"/>
                <a:gd name="connsiteY93" fmla="*/ 279940 h 410908"/>
                <a:gd name="connsiteX94" fmla="*/ 97726 w 410717"/>
                <a:gd name="connsiteY94" fmla="*/ 292132 h 410908"/>
                <a:gd name="connsiteX95" fmla="*/ 63246 w 410717"/>
                <a:gd name="connsiteY95" fmla="*/ 326707 h 410908"/>
                <a:gd name="connsiteX96" fmla="*/ 84106 w 410717"/>
                <a:gd name="connsiteY96" fmla="*/ 347567 h 410908"/>
                <a:gd name="connsiteX97" fmla="*/ 118491 w 410717"/>
                <a:gd name="connsiteY97" fmla="*/ 313087 h 410908"/>
                <a:gd name="connsiteX98" fmla="*/ 130683 w 410717"/>
                <a:gd name="connsiteY98" fmla="*/ 312039 h 410908"/>
                <a:gd name="connsiteX99" fmla="*/ 182690 w 410717"/>
                <a:gd name="connsiteY99" fmla="*/ 333566 h 410908"/>
                <a:gd name="connsiteX100" fmla="*/ 190595 w 410717"/>
                <a:gd name="connsiteY100" fmla="*/ 342995 h 410908"/>
                <a:gd name="connsiteX101" fmla="*/ 190595 w 410717"/>
                <a:gd name="connsiteY101" fmla="*/ 391859 h 41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10717" h="410908">
                  <a:moveTo>
                    <a:pt x="229743" y="410909"/>
                  </a:moveTo>
                  <a:lnTo>
                    <a:pt x="181166" y="410909"/>
                  </a:lnTo>
                  <a:cubicBezTo>
                    <a:pt x="175927" y="410909"/>
                    <a:pt x="171641" y="406622"/>
                    <a:pt x="171641" y="401384"/>
                  </a:cubicBezTo>
                  <a:lnTo>
                    <a:pt x="171641" y="350806"/>
                  </a:lnTo>
                  <a:cubicBezTo>
                    <a:pt x="155639" y="347091"/>
                    <a:pt x="140494" y="340900"/>
                    <a:pt x="126587" y="332137"/>
                  </a:cubicBezTo>
                  <a:lnTo>
                    <a:pt x="90869" y="367951"/>
                  </a:lnTo>
                  <a:cubicBezTo>
                    <a:pt x="87249" y="371570"/>
                    <a:pt x="80963" y="371570"/>
                    <a:pt x="77343" y="367951"/>
                  </a:cubicBezTo>
                  <a:lnTo>
                    <a:pt x="42958" y="333566"/>
                  </a:lnTo>
                  <a:cubicBezTo>
                    <a:pt x="39243" y="329851"/>
                    <a:pt x="39243" y="323850"/>
                    <a:pt x="42958" y="320135"/>
                  </a:cubicBezTo>
                  <a:lnTo>
                    <a:pt x="78676" y="284321"/>
                  </a:lnTo>
                  <a:cubicBezTo>
                    <a:pt x="70009" y="270415"/>
                    <a:pt x="63627" y="255175"/>
                    <a:pt x="60007" y="239268"/>
                  </a:cubicBezTo>
                  <a:lnTo>
                    <a:pt x="9525" y="239268"/>
                  </a:lnTo>
                  <a:cubicBezTo>
                    <a:pt x="4286" y="239268"/>
                    <a:pt x="0" y="234982"/>
                    <a:pt x="0" y="229743"/>
                  </a:cubicBezTo>
                  <a:lnTo>
                    <a:pt x="0" y="181166"/>
                  </a:lnTo>
                  <a:cubicBezTo>
                    <a:pt x="0" y="175927"/>
                    <a:pt x="4286" y="171641"/>
                    <a:pt x="9525" y="171641"/>
                  </a:cubicBezTo>
                  <a:lnTo>
                    <a:pt x="60007" y="171641"/>
                  </a:lnTo>
                  <a:cubicBezTo>
                    <a:pt x="63627" y="155734"/>
                    <a:pt x="69914" y="140589"/>
                    <a:pt x="78676" y="126492"/>
                  </a:cubicBezTo>
                  <a:lnTo>
                    <a:pt x="42958" y="90773"/>
                  </a:lnTo>
                  <a:cubicBezTo>
                    <a:pt x="41148" y="88963"/>
                    <a:pt x="40196" y="86582"/>
                    <a:pt x="40196" y="84011"/>
                  </a:cubicBezTo>
                  <a:cubicBezTo>
                    <a:pt x="40196" y="81439"/>
                    <a:pt x="41243" y="79058"/>
                    <a:pt x="42958" y="77248"/>
                  </a:cubicBezTo>
                  <a:lnTo>
                    <a:pt x="77343" y="42958"/>
                  </a:lnTo>
                  <a:cubicBezTo>
                    <a:pt x="79153" y="41148"/>
                    <a:pt x="81534" y="40196"/>
                    <a:pt x="84106" y="40196"/>
                  </a:cubicBezTo>
                  <a:lnTo>
                    <a:pt x="84106" y="40196"/>
                  </a:lnTo>
                  <a:cubicBezTo>
                    <a:pt x="86677" y="40196"/>
                    <a:pt x="89059" y="41243"/>
                    <a:pt x="90869" y="42958"/>
                  </a:cubicBezTo>
                  <a:lnTo>
                    <a:pt x="126492" y="78676"/>
                  </a:lnTo>
                  <a:cubicBezTo>
                    <a:pt x="140494" y="69913"/>
                    <a:pt x="155639" y="63627"/>
                    <a:pt x="171545" y="60008"/>
                  </a:cubicBezTo>
                  <a:lnTo>
                    <a:pt x="171545" y="9525"/>
                  </a:lnTo>
                  <a:cubicBezTo>
                    <a:pt x="171545" y="4286"/>
                    <a:pt x="175831" y="0"/>
                    <a:pt x="181070" y="0"/>
                  </a:cubicBezTo>
                  <a:lnTo>
                    <a:pt x="229648" y="0"/>
                  </a:lnTo>
                  <a:cubicBezTo>
                    <a:pt x="234887" y="0"/>
                    <a:pt x="239173" y="4286"/>
                    <a:pt x="239173" y="9525"/>
                  </a:cubicBezTo>
                  <a:lnTo>
                    <a:pt x="239173" y="60008"/>
                  </a:lnTo>
                  <a:cubicBezTo>
                    <a:pt x="255079" y="63722"/>
                    <a:pt x="270415" y="70104"/>
                    <a:pt x="284131" y="78676"/>
                  </a:cubicBezTo>
                  <a:lnTo>
                    <a:pt x="319754" y="42958"/>
                  </a:lnTo>
                  <a:cubicBezTo>
                    <a:pt x="323469" y="39243"/>
                    <a:pt x="329470" y="39243"/>
                    <a:pt x="333185" y="42958"/>
                  </a:cubicBezTo>
                  <a:lnTo>
                    <a:pt x="367665" y="77248"/>
                  </a:lnTo>
                  <a:cubicBezTo>
                    <a:pt x="369475" y="79058"/>
                    <a:pt x="370427" y="81439"/>
                    <a:pt x="370427" y="84011"/>
                  </a:cubicBezTo>
                  <a:cubicBezTo>
                    <a:pt x="370427" y="86582"/>
                    <a:pt x="369380" y="88963"/>
                    <a:pt x="367665" y="90773"/>
                  </a:cubicBezTo>
                  <a:lnTo>
                    <a:pt x="331946" y="126492"/>
                  </a:lnTo>
                  <a:cubicBezTo>
                    <a:pt x="340709" y="140494"/>
                    <a:pt x="346901" y="155543"/>
                    <a:pt x="350615" y="171641"/>
                  </a:cubicBezTo>
                  <a:lnTo>
                    <a:pt x="401193" y="171641"/>
                  </a:lnTo>
                  <a:cubicBezTo>
                    <a:pt x="406432" y="171641"/>
                    <a:pt x="410718" y="175927"/>
                    <a:pt x="410718" y="181166"/>
                  </a:cubicBezTo>
                  <a:lnTo>
                    <a:pt x="410718" y="229743"/>
                  </a:lnTo>
                  <a:cubicBezTo>
                    <a:pt x="410718" y="234982"/>
                    <a:pt x="406432" y="239268"/>
                    <a:pt x="401193" y="239268"/>
                  </a:cubicBezTo>
                  <a:lnTo>
                    <a:pt x="350615" y="239268"/>
                  </a:lnTo>
                  <a:cubicBezTo>
                    <a:pt x="346901" y="255175"/>
                    <a:pt x="340614" y="270510"/>
                    <a:pt x="332041" y="284321"/>
                  </a:cubicBezTo>
                  <a:lnTo>
                    <a:pt x="367760" y="320135"/>
                  </a:lnTo>
                  <a:cubicBezTo>
                    <a:pt x="371475" y="323850"/>
                    <a:pt x="371475" y="329851"/>
                    <a:pt x="367760" y="333566"/>
                  </a:cubicBezTo>
                  <a:lnTo>
                    <a:pt x="333375" y="367951"/>
                  </a:lnTo>
                  <a:cubicBezTo>
                    <a:pt x="329660" y="371666"/>
                    <a:pt x="323660" y="371666"/>
                    <a:pt x="319945" y="367951"/>
                  </a:cubicBezTo>
                  <a:lnTo>
                    <a:pt x="284321" y="332232"/>
                  </a:lnTo>
                  <a:cubicBezTo>
                    <a:pt x="270415" y="340900"/>
                    <a:pt x="255270" y="347186"/>
                    <a:pt x="239363" y="350806"/>
                  </a:cubicBezTo>
                  <a:lnTo>
                    <a:pt x="239363" y="401384"/>
                  </a:lnTo>
                  <a:cubicBezTo>
                    <a:pt x="239268" y="406622"/>
                    <a:pt x="234982" y="410909"/>
                    <a:pt x="229743" y="410909"/>
                  </a:cubicBezTo>
                  <a:close/>
                  <a:moveTo>
                    <a:pt x="190595" y="391859"/>
                  </a:moveTo>
                  <a:lnTo>
                    <a:pt x="220123" y="391859"/>
                  </a:lnTo>
                  <a:lnTo>
                    <a:pt x="220123" y="342995"/>
                  </a:lnTo>
                  <a:cubicBezTo>
                    <a:pt x="220123" y="338328"/>
                    <a:pt x="223456" y="334423"/>
                    <a:pt x="228028" y="333661"/>
                  </a:cubicBezTo>
                  <a:cubicBezTo>
                    <a:pt x="246793" y="330422"/>
                    <a:pt x="264319" y="323183"/>
                    <a:pt x="279940" y="312134"/>
                  </a:cubicBezTo>
                  <a:cubicBezTo>
                    <a:pt x="283750" y="309467"/>
                    <a:pt x="288893" y="309944"/>
                    <a:pt x="292132" y="313182"/>
                  </a:cubicBezTo>
                  <a:lnTo>
                    <a:pt x="326517" y="347663"/>
                  </a:lnTo>
                  <a:lnTo>
                    <a:pt x="347472" y="326707"/>
                  </a:lnTo>
                  <a:lnTo>
                    <a:pt x="312991" y="292132"/>
                  </a:lnTo>
                  <a:cubicBezTo>
                    <a:pt x="309753" y="288893"/>
                    <a:pt x="309277" y="283750"/>
                    <a:pt x="311944" y="279940"/>
                  </a:cubicBezTo>
                  <a:cubicBezTo>
                    <a:pt x="322707" y="264605"/>
                    <a:pt x="330137" y="246698"/>
                    <a:pt x="333375" y="228029"/>
                  </a:cubicBezTo>
                  <a:cubicBezTo>
                    <a:pt x="334137" y="223457"/>
                    <a:pt x="338137" y="220123"/>
                    <a:pt x="342805" y="220123"/>
                  </a:cubicBezTo>
                  <a:lnTo>
                    <a:pt x="391668" y="220123"/>
                  </a:lnTo>
                  <a:lnTo>
                    <a:pt x="391668" y="190595"/>
                  </a:lnTo>
                  <a:lnTo>
                    <a:pt x="342805" y="190595"/>
                  </a:lnTo>
                  <a:cubicBezTo>
                    <a:pt x="338137" y="190595"/>
                    <a:pt x="334232" y="187262"/>
                    <a:pt x="333375" y="182690"/>
                  </a:cubicBezTo>
                  <a:cubicBezTo>
                    <a:pt x="330137" y="163830"/>
                    <a:pt x="322897" y="146304"/>
                    <a:pt x="311944" y="130683"/>
                  </a:cubicBezTo>
                  <a:cubicBezTo>
                    <a:pt x="309277" y="126873"/>
                    <a:pt x="309753" y="121730"/>
                    <a:pt x="312991" y="118491"/>
                  </a:cubicBezTo>
                  <a:lnTo>
                    <a:pt x="347472" y="84011"/>
                  </a:lnTo>
                  <a:lnTo>
                    <a:pt x="326612" y="63151"/>
                  </a:lnTo>
                  <a:lnTo>
                    <a:pt x="292132" y="97631"/>
                  </a:lnTo>
                  <a:cubicBezTo>
                    <a:pt x="288893" y="100870"/>
                    <a:pt x="283750" y="101346"/>
                    <a:pt x="279940" y="98679"/>
                  </a:cubicBezTo>
                  <a:cubicBezTo>
                    <a:pt x="264605" y="87916"/>
                    <a:pt x="246697" y="80486"/>
                    <a:pt x="228028" y="77152"/>
                  </a:cubicBezTo>
                  <a:cubicBezTo>
                    <a:pt x="223456" y="76295"/>
                    <a:pt x="220218" y="72390"/>
                    <a:pt x="220218" y="67818"/>
                  </a:cubicBezTo>
                  <a:lnTo>
                    <a:pt x="220218" y="19050"/>
                  </a:lnTo>
                  <a:lnTo>
                    <a:pt x="190691" y="19050"/>
                  </a:lnTo>
                  <a:lnTo>
                    <a:pt x="190691" y="67818"/>
                  </a:lnTo>
                  <a:cubicBezTo>
                    <a:pt x="190691" y="72485"/>
                    <a:pt x="187357" y="76390"/>
                    <a:pt x="182785" y="77248"/>
                  </a:cubicBezTo>
                  <a:cubicBezTo>
                    <a:pt x="164021" y="80486"/>
                    <a:pt x="146590" y="87725"/>
                    <a:pt x="130778" y="98774"/>
                  </a:cubicBezTo>
                  <a:cubicBezTo>
                    <a:pt x="126968" y="101441"/>
                    <a:pt x="121825" y="100965"/>
                    <a:pt x="118586" y="97726"/>
                  </a:cubicBezTo>
                  <a:lnTo>
                    <a:pt x="84106" y="63151"/>
                  </a:lnTo>
                  <a:lnTo>
                    <a:pt x="63246" y="84011"/>
                  </a:lnTo>
                  <a:lnTo>
                    <a:pt x="97726" y="118491"/>
                  </a:lnTo>
                  <a:cubicBezTo>
                    <a:pt x="100965" y="121730"/>
                    <a:pt x="101441" y="126873"/>
                    <a:pt x="98774" y="130683"/>
                  </a:cubicBezTo>
                  <a:cubicBezTo>
                    <a:pt x="87725" y="146495"/>
                    <a:pt x="80486" y="164021"/>
                    <a:pt x="77248" y="182690"/>
                  </a:cubicBezTo>
                  <a:cubicBezTo>
                    <a:pt x="76486" y="187262"/>
                    <a:pt x="72485" y="190595"/>
                    <a:pt x="67818" y="190595"/>
                  </a:cubicBezTo>
                  <a:lnTo>
                    <a:pt x="19050" y="190595"/>
                  </a:lnTo>
                  <a:lnTo>
                    <a:pt x="19050" y="220123"/>
                  </a:lnTo>
                  <a:lnTo>
                    <a:pt x="67818" y="220123"/>
                  </a:lnTo>
                  <a:cubicBezTo>
                    <a:pt x="72485" y="220123"/>
                    <a:pt x="76391" y="223457"/>
                    <a:pt x="77248" y="228029"/>
                  </a:cubicBezTo>
                  <a:cubicBezTo>
                    <a:pt x="80486" y="246507"/>
                    <a:pt x="87916" y="264509"/>
                    <a:pt x="98774" y="279940"/>
                  </a:cubicBezTo>
                  <a:cubicBezTo>
                    <a:pt x="101441" y="283750"/>
                    <a:pt x="100965" y="288893"/>
                    <a:pt x="97726" y="292132"/>
                  </a:cubicBezTo>
                  <a:lnTo>
                    <a:pt x="63246" y="326707"/>
                  </a:lnTo>
                  <a:lnTo>
                    <a:pt x="84106" y="347567"/>
                  </a:lnTo>
                  <a:lnTo>
                    <a:pt x="118491" y="313087"/>
                  </a:lnTo>
                  <a:cubicBezTo>
                    <a:pt x="121825" y="309848"/>
                    <a:pt x="126873" y="309372"/>
                    <a:pt x="130683" y="312039"/>
                  </a:cubicBezTo>
                  <a:cubicBezTo>
                    <a:pt x="146399" y="322993"/>
                    <a:pt x="163830" y="330232"/>
                    <a:pt x="182690" y="333566"/>
                  </a:cubicBezTo>
                  <a:cubicBezTo>
                    <a:pt x="187262" y="334328"/>
                    <a:pt x="190595" y="338328"/>
                    <a:pt x="190595" y="342995"/>
                  </a:cubicBezTo>
                  <a:lnTo>
                    <a:pt x="190595" y="391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1" name="任意多边形: 形状 480"/>
            <p:cNvSpPr/>
            <p:nvPr>
              <p:custDataLst>
                <p:tags r:id="rId101"/>
              </p:custDataLst>
            </p:nvPr>
          </p:nvSpPr>
          <p:spPr>
            <a:xfrm>
              <a:off x="6162193" y="3158189"/>
              <a:ext cx="199424" cy="199525"/>
            </a:xfrm>
            <a:custGeom>
              <a:avLst/>
              <a:gdLst>
                <a:gd name="connsiteX0" fmla="*/ 94964 w 189928"/>
                <a:gd name="connsiteY0" fmla="*/ 190024 h 190023"/>
                <a:gd name="connsiteX1" fmla="*/ 0 w 189928"/>
                <a:gd name="connsiteY1" fmla="*/ 95059 h 190023"/>
                <a:gd name="connsiteX2" fmla="*/ 94964 w 189928"/>
                <a:gd name="connsiteY2" fmla="*/ 0 h 190023"/>
                <a:gd name="connsiteX3" fmla="*/ 189929 w 189928"/>
                <a:gd name="connsiteY3" fmla="*/ 95059 h 190023"/>
                <a:gd name="connsiteX4" fmla="*/ 94964 w 189928"/>
                <a:gd name="connsiteY4" fmla="*/ 190024 h 190023"/>
                <a:gd name="connsiteX5" fmla="*/ 94964 w 189928"/>
                <a:gd name="connsiteY5" fmla="*/ 19050 h 190023"/>
                <a:gd name="connsiteX6" fmla="*/ 19050 w 189928"/>
                <a:gd name="connsiteY6" fmla="*/ 95059 h 190023"/>
                <a:gd name="connsiteX7" fmla="*/ 94964 w 189928"/>
                <a:gd name="connsiteY7" fmla="*/ 170974 h 190023"/>
                <a:gd name="connsiteX8" fmla="*/ 170878 w 189928"/>
                <a:gd name="connsiteY8" fmla="*/ 95059 h 190023"/>
                <a:gd name="connsiteX9" fmla="*/ 94964 w 189928"/>
                <a:gd name="connsiteY9" fmla="*/ 19050 h 19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928" h="190023">
                  <a:moveTo>
                    <a:pt x="94964" y="190024"/>
                  </a:moveTo>
                  <a:cubicBezTo>
                    <a:pt x="42577" y="190024"/>
                    <a:pt x="0" y="147447"/>
                    <a:pt x="0" y="95059"/>
                  </a:cubicBezTo>
                  <a:cubicBezTo>
                    <a:pt x="0" y="42672"/>
                    <a:pt x="42577" y="0"/>
                    <a:pt x="94964" y="0"/>
                  </a:cubicBezTo>
                  <a:cubicBezTo>
                    <a:pt x="147352" y="0"/>
                    <a:pt x="189929" y="42672"/>
                    <a:pt x="189929" y="95059"/>
                  </a:cubicBezTo>
                  <a:cubicBezTo>
                    <a:pt x="189929" y="147447"/>
                    <a:pt x="147352" y="190024"/>
                    <a:pt x="94964" y="190024"/>
                  </a:cubicBezTo>
                  <a:close/>
                  <a:moveTo>
                    <a:pt x="94964" y="19050"/>
                  </a:moveTo>
                  <a:cubicBezTo>
                    <a:pt x="53054" y="19050"/>
                    <a:pt x="19050" y="53150"/>
                    <a:pt x="19050" y="95059"/>
                  </a:cubicBezTo>
                  <a:cubicBezTo>
                    <a:pt x="19050" y="136970"/>
                    <a:pt x="53149" y="170974"/>
                    <a:pt x="94964" y="170974"/>
                  </a:cubicBezTo>
                  <a:cubicBezTo>
                    <a:pt x="136779" y="170974"/>
                    <a:pt x="170878" y="136874"/>
                    <a:pt x="170878" y="95059"/>
                  </a:cubicBezTo>
                  <a:cubicBezTo>
                    <a:pt x="170878" y="53150"/>
                    <a:pt x="136874" y="19050"/>
                    <a:pt x="94964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2" name="任意多边形: 形状 481"/>
            <p:cNvSpPr/>
            <p:nvPr>
              <p:custDataLst>
                <p:tags r:id="rId102"/>
              </p:custDataLst>
            </p:nvPr>
          </p:nvSpPr>
          <p:spPr>
            <a:xfrm>
              <a:off x="6213896" y="3209995"/>
              <a:ext cx="96012" cy="96012"/>
            </a:xfrm>
            <a:custGeom>
              <a:avLst/>
              <a:gdLst>
                <a:gd name="connsiteX0" fmla="*/ 45720 w 91440"/>
                <a:gd name="connsiteY0" fmla="*/ 91440 h 91440"/>
                <a:gd name="connsiteX1" fmla="*/ 0 w 91440"/>
                <a:gd name="connsiteY1" fmla="*/ 45720 h 91440"/>
                <a:gd name="connsiteX2" fmla="*/ 45720 w 91440"/>
                <a:gd name="connsiteY2" fmla="*/ 0 h 91440"/>
                <a:gd name="connsiteX3" fmla="*/ 91440 w 91440"/>
                <a:gd name="connsiteY3" fmla="*/ 45720 h 91440"/>
                <a:gd name="connsiteX4" fmla="*/ 45720 w 91440"/>
                <a:gd name="connsiteY4" fmla="*/ 91440 h 91440"/>
                <a:gd name="connsiteX5" fmla="*/ 45720 w 91440"/>
                <a:gd name="connsiteY5" fmla="*/ 19050 h 91440"/>
                <a:gd name="connsiteX6" fmla="*/ 19050 w 91440"/>
                <a:gd name="connsiteY6" fmla="*/ 45720 h 91440"/>
                <a:gd name="connsiteX7" fmla="*/ 45720 w 91440"/>
                <a:gd name="connsiteY7" fmla="*/ 72390 h 91440"/>
                <a:gd name="connsiteX8" fmla="*/ 72390 w 91440"/>
                <a:gd name="connsiteY8" fmla="*/ 45720 h 91440"/>
                <a:gd name="connsiteX9" fmla="*/ 45720 w 91440"/>
                <a:gd name="connsiteY9" fmla="*/ 1905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440" h="91440">
                  <a:moveTo>
                    <a:pt x="45720" y="91440"/>
                  </a:moveTo>
                  <a:cubicBezTo>
                    <a:pt x="20574" y="91440"/>
                    <a:pt x="0" y="70961"/>
                    <a:pt x="0" y="45720"/>
                  </a:cubicBezTo>
                  <a:cubicBezTo>
                    <a:pt x="0" y="20479"/>
                    <a:pt x="20479" y="0"/>
                    <a:pt x="45720" y="0"/>
                  </a:cubicBezTo>
                  <a:cubicBezTo>
                    <a:pt x="70961" y="0"/>
                    <a:pt x="91440" y="20479"/>
                    <a:pt x="91440" y="45720"/>
                  </a:cubicBezTo>
                  <a:cubicBezTo>
                    <a:pt x="91440" y="70961"/>
                    <a:pt x="70961" y="91440"/>
                    <a:pt x="45720" y="91440"/>
                  </a:cubicBezTo>
                  <a:close/>
                  <a:moveTo>
                    <a:pt x="45720" y="19050"/>
                  </a:moveTo>
                  <a:cubicBezTo>
                    <a:pt x="31052" y="19050"/>
                    <a:pt x="19050" y="31052"/>
                    <a:pt x="19050" y="45720"/>
                  </a:cubicBezTo>
                  <a:cubicBezTo>
                    <a:pt x="19050" y="60389"/>
                    <a:pt x="30956" y="72390"/>
                    <a:pt x="45720" y="72390"/>
                  </a:cubicBezTo>
                  <a:cubicBezTo>
                    <a:pt x="60484" y="72390"/>
                    <a:pt x="72390" y="60389"/>
                    <a:pt x="72390" y="45720"/>
                  </a:cubicBezTo>
                  <a:cubicBezTo>
                    <a:pt x="72390" y="31052"/>
                    <a:pt x="60484" y="19050"/>
                    <a:pt x="45720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3" name="任意多边形: 形状 482"/>
            <p:cNvSpPr/>
            <p:nvPr>
              <p:custDataLst>
                <p:tags r:id="rId103"/>
              </p:custDataLst>
            </p:nvPr>
          </p:nvSpPr>
          <p:spPr>
            <a:xfrm>
              <a:off x="5878552" y="3179793"/>
              <a:ext cx="144016" cy="20003"/>
            </a:xfrm>
            <a:custGeom>
              <a:avLst/>
              <a:gdLst>
                <a:gd name="connsiteX0" fmla="*/ 127635 w 137159"/>
                <a:gd name="connsiteY0" fmla="*/ 19050 h 19050"/>
                <a:gd name="connsiteX1" fmla="*/ 9525 w 137159"/>
                <a:gd name="connsiteY1" fmla="*/ 19050 h 19050"/>
                <a:gd name="connsiteX2" fmla="*/ 0 w 137159"/>
                <a:gd name="connsiteY2" fmla="*/ 9525 h 19050"/>
                <a:gd name="connsiteX3" fmla="*/ 9525 w 137159"/>
                <a:gd name="connsiteY3" fmla="*/ 0 h 19050"/>
                <a:gd name="connsiteX4" fmla="*/ 127635 w 137159"/>
                <a:gd name="connsiteY4" fmla="*/ 0 h 19050"/>
                <a:gd name="connsiteX5" fmla="*/ 137160 w 137159"/>
                <a:gd name="connsiteY5" fmla="*/ 9525 h 19050"/>
                <a:gd name="connsiteX6" fmla="*/ 127635 w 137159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9" h="19050">
                  <a:moveTo>
                    <a:pt x="12763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27635" y="0"/>
                  </a:lnTo>
                  <a:cubicBezTo>
                    <a:pt x="132874" y="0"/>
                    <a:pt x="137160" y="4286"/>
                    <a:pt x="137160" y="9525"/>
                  </a:cubicBezTo>
                  <a:cubicBezTo>
                    <a:pt x="137160" y="14764"/>
                    <a:pt x="132874" y="19050"/>
                    <a:pt x="12763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4" name="任意多边形: 形状 483"/>
            <p:cNvSpPr/>
            <p:nvPr>
              <p:custDataLst>
                <p:tags r:id="rId104"/>
              </p:custDataLst>
            </p:nvPr>
          </p:nvSpPr>
          <p:spPr>
            <a:xfrm>
              <a:off x="5917361" y="3218697"/>
              <a:ext cx="105214" cy="20003"/>
            </a:xfrm>
            <a:custGeom>
              <a:avLst/>
              <a:gdLst>
                <a:gd name="connsiteX0" fmla="*/ 90678 w 100203"/>
                <a:gd name="connsiteY0" fmla="*/ 19050 h 19050"/>
                <a:gd name="connsiteX1" fmla="*/ 9525 w 100203"/>
                <a:gd name="connsiteY1" fmla="*/ 19050 h 19050"/>
                <a:gd name="connsiteX2" fmla="*/ 0 w 100203"/>
                <a:gd name="connsiteY2" fmla="*/ 9525 h 19050"/>
                <a:gd name="connsiteX3" fmla="*/ 9525 w 100203"/>
                <a:gd name="connsiteY3" fmla="*/ 0 h 19050"/>
                <a:gd name="connsiteX4" fmla="*/ 90678 w 100203"/>
                <a:gd name="connsiteY4" fmla="*/ 0 h 19050"/>
                <a:gd name="connsiteX5" fmla="*/ 100203 w 100203"/>
                <a:gd name="connsiteY5" fmla="*/ 9525 h 19050"/>
                <a:gd name="connsiteX6" fmla="*/ 90678 w 100203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03" h="19050">
                  <a:moveTo>
                    <a:pt x="90678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90678" y="0"/>
                  </a:lnTo>
                  <a:cubicBezTo>
                    <a:pt x="95917" y="0"/>
                    <a:pt x="100203" y="4286"/>
                    <a:pt x="100203" y="9525"/>
                  </a:cubicBezTo>
                  <a:cubicBezTo>
                    <a:pt x="100203" y="14764"/>
                    <a:pt x="95917" y="19050"/>
                    <a:pt x="90678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5" name="任意多边形: 形状 484"/>
            <p:cNvSpPr/>
            <p:nvPr>
              <p:custDataLst>
                <p:tags r:id="rId105"/>
              </p:custDataLst>
            </p:nvPr>
          </p:nvSpPr>
          <p:spPr>
            <a:xfrm>
              <a:off x="5902859" y="3384316"/>
              <a:ext cx="144018" cy="20003"/>
            </a:xfrm>
            <a:custGeom>
              <a:avLst/>
              <a:gdLst>
                <a:gd name="connsiteX0" fmla="*/ 127635 w 137160"/>
                <a:gd name="connsiteY0" fmla="*/ 19050 h 19050"/>
                <a:gd name="connsiteX1" fmla="*/ 9525 w 137160"/>
                <a:gd name="connsiteY1" fmla="*/ 19050 h 19050"/>
                <a:gd name="connsiteX2" fmla="*/ 0 w 137160"/>
                <a:gd name="connsiteY2" fmla="*/ 9525 h 19050"/>
                <a:gd name="connsiteX3" fmla="*/ 9525 w 137160"/>
                <a:gd name="connsiteY3" fmla="*/ 0 h 19050"/>
                <a:gd name="connsiteX4" fmla="*/ 127635 w 137160"/>
                <a:gd name="connsiteY4" fmla="*/ 0 h 19050"/>
                <a:gd name="connsiteX5" fmla="*/ 137160 w 137160"/>
                <a:gd name="connsiteY5" fmla="*/ 9525 h 19050"/>
                <a:gd name="connsiteX6" fmla="*/ 127635 w 137160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0" h="19050">
                  <a:moveTo>
                    <a:pt x="12763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27635" y="0"/>
                  </a:lnTo>
                  <a:cubicBezTo>
                    <a:pt x="132874" y="0"/>
                    <a:pt x="137160" y="4286"/>
                    <a:pt x="137160" y="9525"/>
                  </a:cubicBezTo>
                  <a:cubicBezTo>
                    <a:pt x="137160" y="14764"/>
                    <a:pt x="132874" y="19050"/>
                    <a:pt x="12763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86" name="任意多边形: 形状 485"/>
            <p:cNvSpPr/>
            <p:nvPr>
              <p:custDataLst>
                <p:tags r:id="rId106"/>
              </p:custDataLst>
            </p:nvPr>
          </p:nvSpPr>
          <p:spPr>
            <a:xfrm>
              <a:off x="5941662" y="3423222"/>
              <a:ext cx="105214" cy="20003"/>
            </a:xfrm>
            <a:custGeom>
              <a:avLst/>
              <a:gdLst>
                <a:gd name="connsiteX0" fmla="*/ 90678 w 100203"/>
                <a:gd name="connsiteY0" fmla="*/ 19050 h 19050"/>
                <a:gd name="connsiteX1" fmla="*/ 9525 w 100203"/>
                <a:gd name="connsiteY1" fmla="*/ 19050 h 19050"/>
                <a:gd name="connsiteX2" fmla="*/ 0 w 100203"/>
                <a:gd name="connsiteY2" fmla="*/ 9525 h 19050"/>
                <a:gd name="connsiteX3" fmla="*/ 9525 w 100203"/>
                <a:gd name="connsiteY3" fmla="*/ 0 h 19050"/>
                <a:gd name="connsiteX4" fmla="*/ 90678 w 100203"/>
                <a:gd name="connsiteY4" fmla="*/ 0 h 19050"/>
                <a:gd name="connsiteX5" fmla="*/ 100203 w 100203"/>
                <a:gd name="connsiteY5" fmla="*/ 9525 h 19050"/>
                <a:gd name="connsiteX6" fmla="*/ 90678 w 100203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03" h="19050">
                  <a:moveTo>
                    <a:pt x="90678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90678" y="0"/>
                  </a:lnTo>
                  <a:cubicBezTo>
                    <a:pt x="95917" y="0"/>
                    <a:pt x="100203" y="4286"/>
                    <a:pt x="100203" y="9525"/>
                  </a:cubicBezTo>
                  <a:cubicBezTo>
                    <a:pt x="100203" y="14764"/>
                    <a:pt x="95917" y="19050"/>
                    <a:pt x="90678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285240" y="5475393"/>
            <a:ext cx="9636760" cy="2525607"/>
            <a:chOff x="1627255" y="4841070"/>
            <a:chExt cx="8511283" cy="1224594"/>
          </a:xfrm>
        </p:grpSpPr>
        <p:cxnSp>
          <p:nvCxnSpPr>
            <p:cNvPr id="525" name="直接连接符 524"/>
            <p:cNvCxnSpPr/>
            <p:nvPr/>
          </p:nvCxnSpPr>
          <p:spPr>
            <a:xfrm>
              <a:off x="1627255" y="4850512"/>
              <a:ext cx="0" cy="1215152"/>
            </a:xfrm>
            <a:prstGeom prst="line">
              <a:avLst/>
            </a:prstGeom>
            <a:ln w="10001">
              <a:gradFill flip="none" rotWithShape="1">
                <a:gsLst>
                  <a:gs pos="0">
                    <a:schemeClr val="accent1"/>
                  </a:gs>
                  <a:gs pos="99000">
                    <a:schemeClr val="accent1">
                      <a:alpha val="0"/>
                    </a:schemeClr>
                  </a:gs>
                </a:gsLst>
                <a:lin ang="16200000" scaled="1"/>
                <a:tileRect/>
              </a:gradFill>
              <a:prstDash val="sys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直接连接符 531"/>
            <p:cNvCxnSpPr/>
            <p:nvPr/>
          </p:nvCxnSpPr>
          <p:spPr>
            <a:xfrm>
              <a:off x="4571998" y="4850512"/>
              <a:ext cx="0" cy="1215152"/>
            </a:xfrm>
            <a:prstGeom prst="line">
              <a:avLst/>
            </a:prstGeom>
            <a:ln w="10001">
              <a:gradFill flip="none" rotWithShape="1">
                <a:gsLst>
                  <a:gs pos="0">
                    <a:schemeClr val="accent1"/>
                  </a:gs>
                  <a:gs pos="99000">
                    <a:schemeClr val="accent1">
                      <a:alpha val="0"/>
                    </a:schemeClr>
                  </a:gs>
                </a:gsLst>
                <a:lin ang="16200000" scaled="1"/>
                <a:tileRect/>
              </a:gradFill>
              <a:prstDash val="sys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3" name="直接连接符 532"/>
            <p:cNvCxnSpPr/>
            <p:nvPr/>
          </p:nvCxnSpPr>
          <p:spPr>
            <a:xfrm>
              <a:off x="7497363" y="4850512"/>
              <a:ext cx="0" cy="1215152"/>
            </a:xfrm>
            <a:prstGeom prst="line">
              <a:avLst/>
            </a:prstGeom>
            <a:ln w="10001">
              <a:gradFill flip="none" rotWithShape="1">
                <a:gsLst>
                  <a:gs pos="0">
                    <a:schemeClr val="accent1"/>
                  </a:gs>
                  <a:gs pos="99000">
                    <a:schemeClr val="accent1">
                      <a:alpha val="0"/>
                    </a:schemeClr>
                  </a:gs>
                </a:gsLst>
                <a:lin ang="16200000" scaled="1"/>
                <a:tileRect/>
              </a:gradFill>
              <a:prstDash val="sys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接连接符 87"/>
            <p:cNvCxnSpPr/>
            <p:nvPr/>
          </p:nvCxnSpPr>
          <p:spPr>
            <a:xfrm>
              <a:off x="10138538" y="4841070"/>
              <a:ext cx="0" cy="1215152"/>
            </a:xfrm>
            <a:prstGeom prst="line">
              <a:avLst/>
            </a:prstGeom>
            <a:ln w="10001">
              <a:gradFill flip="none" rotWithShape="1">
                <a:gsLst>
                  <a:gs pos="0">
                    <a:schemeClr val="accent1"/>
                  </a:gs>
                  <a:gs pos="99000">
                    <a:schemeClr val="accent1">
                      <a:alpha val="0"/>
                    </a:schemeClr>
                  </a:gs>
                </a:gsLst>
                <a:lin ang="16200000" scaled="1"/>
                <a:tileRect/>
              </a:gradFill>
              <a:prstDash val="sys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3"/>
          <p:cNvGrpSpPr/>
          <p:nvPr>
            <p:custDataLst>
              <p:tags r:id="rId107"/>
            </p:custDataLst>
          </p:nvPr>
        </p:nvGrpSpPr>
        <p:grpSpPr>
          <a:xfrm>
            <a:off x="9406467" y="4697307"/>
            <a:ext cx="2639907" cy="900007"/>
            <a:chOff x="777537" y="3212154"/>
            <a:chExt cx="11734804" cy="3256371"/>
          </a:xfrm>
        </p:grpSpPr>
        <p:sp>
          <p:nvSpPr>
            <p:cNvPr id="5" name="旁门左道出品"/>
            <p:cNvSpPr/>
            <p:nvPr>
              <p:custDataLst>
                <p:tags r:id="rId108"/>
              </p:custDataLst>
            </p:nvPr>
          </p:nvSpPr>
          <p:spPr>
            <a:xfrm>
              <a:off x="777537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6" name="椭圆 5"/>
            <p:cNvSpPr/>
            <p:nvPr>
              <p:custDataLst>
                <p:tags r:id="rId109"/>
              </p:custDataLst>
            </p:nvPr>
          </p:nvSpPr>
          <p:spPr>
            <a:xfrm>
              <a:off x="1509055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8" name="弧形 7"/>
            <p:cNvSpPr/>
            <p:nvPr>
              <p:custDataLst>
                <p:tags r:id="rId110"/>
              </p:custDataLst>
            </p:nvPr>
          </p:nvSpPr>
          <p:spPr>
            <a:xfrm>
              <a:off x="2598725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sp>
        <p:nvSpPr>
          <p:cNvPr id="9" name="文本框 8"/>
          <p:cNvSpPr txBox="1"/>
          <p:nvPr>
            <p:custDataLst>
              <p:tags r:id="rId111"/>
            </p:custDataLst>
          </p:nvPr>
        </p:nvSpPr>
        <p:spPr>
          <a:xfrm>
            <a:off x="9599052" y="3711692"/>
            <a:ext cx="2283704" cy="118491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kumimoji="1" lang="zh-CN" altLang="en-US" sz="2135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销售、客户、产品、推广、数据闭环，规避数据孤岛。</a:t>
            </a:r>
            <a:endParaRPr kumimoji="1" lang="zh-CN" altLang="en-US" sz="2135" b="1" dirty="0">
              <a:solidFill>
                <a:schemeClr val="accent1">
                  <a:lumMod val="60000"/>
                  <a:lumOff val="40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10" name="图形 487"/>
          <p:cNvGrpSpPr/>
          <p:nvPr>
            <p:custDataLst>
              <p:tags r:id="rId112"/>
            </p:custDataLst>
          </p:nvPr>
        </p:nvGrpSpPr>
        <p:grpSpPr>
          <a:xfrm>
            <a:off x="10111768" y="2541856"/>
            <a:ext cx="1062679" cy="852269"/>
            <a:chOff x="9699276" y="3166221"/>
            <a:chExt cx="798601" cy="640479"/>
          </a:xfrm>
          <a:gradFill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</a:gradFill>
        </p:grpSpPr>
        <p:sp>
          <p:nvSpPr>
            <p:cNvPr id="11" name="任意多边形: 形状 489"/>
            <p:cNvSpPr/>
            <p:nvPr>
              <p:custDataLst>
                <p:tags r:id="rId113"/>
              </p:custDataLst>
            </p:nvPr>
          </p:nvSpPr>
          <p:spPr>
            <a:xfrm>
              <a:off x="9870197" y="3257935"/>
              <a:ext cx="456757" cy="456958"/>
            </a:xfrm>
            <a:custGeom>
              <a:avLst/>
              <a:gdLst>
                <a:gd name="connsiteX0" fmla="*/ 217551 w 435006"/>
                <a:gd name="connsiteY0" fmla="*/ 435197 h 435197"/>
                <a:gd name="connsiteX1" fmla="*/ 0 w 435006"/>
                <a:gd name="connsiteY1" fmla="*/ 217646 h 435197"/>
                <a:gd name="connsiteX2" fmla="*/ 217551 w 435006"/>
                <a:gd name="connsiteY2" fmla="*/ 0 h 435197"/>
                <a:gd name="connsiteX3" fmla="*/ 435007 w 435006"/>
                <a:gd name="connsiteY3" fmla="*/ 217646 h 435197"/>
                <a:gd name="connsiteX4" fmla="*/ 217551 w 435006"/>
                <a:gd name="connsiteY4" fmla="*/ 435197 h 435197"/>
                <a:gd name="connsiteX5" fmla="*/ 217551 w 435006"/>
                <a:gd name="connsiteY5" fmla="*/ 19050 h 435197"/>
                <a:gd name="connsiteX6" fmla="*/ 19050 w 435006"/>
                <a:gd name="connsiteY6" fmla="*/ 217646 h 435197"/>
                <a:gd name="connsiteX7" fmla="*/ 217551 w 435006"/>
                <a:gd name="connsiteY7" fmla="*/ 416147 h 435197"/>
                <a:gd name="connsiteX8" fmla="*/ 415957 w 435006"/>
                <a:gd name="connsiteY8" fmla="*/ 217646 h 435197"/>
                <a:gd name="connsiteX9" fmla="*/ 217551 w 435006"/>
                <a:gd name="connsiteY9" fmla="*/ 19050 h 43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5006" h="435197">
                  <a:moveTo>
                    <a:pt x="217551" y="435197"/>
                  </a:moveTo>
                  <a:cubicBezTo>
                    <a:pt x="97631" y="435197"/>
                    <a:pt x="0" y="337566"/>
                    <a:pt x="0" y="217646"/>
                  </a:cubicBezTo>
                  <a:cubicBezTo>
                    <a:pt x="0" y="97631"/>
                    <a:pt x="97631" y="0"/>
                    <a:pt x="217551" y="0"/>
                  </a:cubicBezTo>
                  <a:cubicBezTo>
                    <a:pt x="337471" y="0"/>
                    <a:pt x="435007" y="97631"/>
                    <a:pt x="435007" y="217646"/>
                  </a:cubicBezTo>
                  <a:cubicBezTo>
                    <a:pt x="435007" y="337566"/>
                    <a:pt x="337471" y="435197"/>
                    <a:pt x="217551" y="435197"/>
                  </a:cubicBezTo>
                  <a:close/>
                  <a:moveTo>
                    <a:pt x="217551" y="19050"/>
                  </a:moveTo>
                  <a:cubicBezTo>
                    <a:pt x="108109" y="19050"/>
                    <a:pt x="19050" y="108109"/>
                    <a:pt x="19050" y="217646"/>
                  </a:cubicBezTo>
                  <a:cubicBezTo>
                    <a:pt x="19050" y="327089"/>
                    <a:pt x="108109" y="416147"/>
                    <a:pt x="217551" y="416147"/>
                  </a:cubicBezTo>
                  <a:cubicBezTo>
                    <a:pt x="326898" y="416147"/>
                    <a:pt x="415957" y="327089"/>
                    <a:pt x="415957" y="217646"/>
                  </a:cubicBezTo>
                  <a:cubicBezTo>
                    <a:pt x="415957" y="108109"/>
                    <a:pt x="326898" y="19050"/>
                    <a:pt x="217551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" name="任意多边形: 形状 490"/>
            <p:cNvSpPr/>
            <p:nvPr>
              <p:custDataLst>
                <p:tags r:id="rId114"/>
              </p:custDataLst>
            </p:nvPr>
          </p:nvSpPr>
          <p:spPr>
            <a:xfrm>
              <a:off x="9914105" y="3301942"/>
              <a:ext cx="368846" cy="368945"/>
            </a:xfrm>
            <a:custGeom>
              <a:avLst/>
              <a:gdLst>
                <a:gd name="connsiteX0" fmla="*/ 175736 w 351282"/>
                <a:gd name="connsiteY0" fmla="*/ 351377 h 351377"/>
                <a:gd name="connsiteX1" fmla="*/ 0 w 351282"/>
                <a:gd name="connsiteY1" fmla="*/ 175736 h 351377"/>
                <a:gd name="connsiteX2" fmla="*/ 175736 w 351282"/>
                <a:gd name="connsiteY2" fmla="*/ 0 h 351377"/>
                <a:gd name="connsiteX3" fmla="*/ 351282 w 351282"/>
                <a:gd name="connsiteY3" fmla="*/ 175736 h 351377"/>
                <a:gd name="connsiteX4" fmla="*/ 175736 w 351282"/>
                <a:gd name="connsiteY4" fmla="*/ 351377 h 351377"/>
                <a:gd name="connsiteX5" fmla="*/ 175736 w 351282"/>
                <a:gd name="connsiteY5" fmla="*/ 18955 h 351377"/>
                <a:gd name="connsiteX6" fmla="*/ 19050 w 351282"/>
                <a:gd name="connsiteY6" fmla="*/ 175641 h 351377"/>
                <a:gd name="connsiteX7" fmla="*/ 175736 w 351282"/>
                <a:gd name="connsiteY7" fmla="*/ 332232 h 351377"/>
                <a:gd name="connsiteX8" fmla="*/ 332232 w 351282"/>
                <a:gd name="connsiteY8" fmla="*/ 175641 h 351377"/>
                <a:gd name="connsiteX9" fmla="*/ 175736 w 351282"/>
                <a:gd name="connsiteY9" fmla="*/ 18955 h 3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1282" h="351377">
                  <a:moveTo>
                    <a:pt x="175736" y="351377"/>
                  </a:moveTo>
                  <a:cubicBezTo>
                    <a:pt x="78867" y="351377"/>
                    <a:pt x="0" y="272606"/>
                    <a:pt x="0" y="175736"/>
                  </a:cubicBezTo>
                  <a:cubicBezTo>
                    <a:pt x="0" y="78867"/>
                    <a:pt x="78772" y="0"/>
                    <a:pt x="175736" y="0"/>
                  </a:cubicBezTo>
                  <a:cubicBezTo>
                    <a:pt x="272510" y="0"/>
                    <a:pt x="351282" y="78867"/>
                    <a:pt x="351282" y="175736"/>
                  </a:cubicBezTo>
                  <a:cubicBezTo>
                    <a:pt x="351282" y="272606"/>
                    <a:pt x="272510" y="351377"/>
                    <a:pt x="175736" y="351377"/>
                  </a:cubicBezTo>
                  <a:close/>
                  <a:moveTo>
                    <a:pt x="175736" y="18955"/>
                  </a:moveTo>
                  <a:cubicBezTo>
                    <a:pt x="89345" y="18955"/>
                    <a:pt x="19050" y="89249"/>
                    <a:pt x="19050" y="175641"/>
                  </a:cubicBezTo>
                  <a:cubicBezTo>
                    <a:pt x="19050" y="262033"/>
                    <a:pt x="89345" y="332232"/>
                    <a:pt x="175736" y="332232"/>
                  </a:cubicBezTo>
                  <a:cubicBezTo>
                    <a:pt x="262033" y="332232"/>
                    <a:pt x="332232" y="261938"/>
                    <a:pt x="332232" y="175641"/>
                  </a:cubicBezTo>
                  <a:cubicBezTo>
                    <a:pt x="332232" y="89249"/>
                    <a:pt x="262033" y="18955"/>
                    <a:pt x="175736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" name="任意多边形: 形状 491"/>
            <p:cNvSpPr/>
            <p:nvPr>
              <p:custDataLst>
                <p:tags r:id="rId115"/>
              </p:custDataLst>
            </p:nvPr>
          </p:nvSpPr>
          <p:spPr>
            <a:xfrm>
              <a:off x="10088626" y="3343748"/>
              <a:ext cx="144850" cy="285336"/>
            </a:xfrm>
            <a:custGeom>
              <a:avLst/>
              <a:gdLst>
                <a:gd name="connsiteX0" fmla="*/ 9525 w 137953"/>
                <a:gd name="connsiteY0" fmla="*/ 271748 h 271748"/>
                <a:gd name="connsiteX1" fmla="*/ 0 w 137953"/>
                <a:gd name="connsiteY1" fmla="*/ 262223 h 271748"/>
                <a:gd name="connsiteX2" fmla="*/ 0 w 137953"/>
                <a:gd name="connsiteY2" fmla="*/ 10287 h 271748"/>
                <a:gd name="connsiteX3" fmla="*/ 9525 w 137953"/>
                <a:gd name="connsiteY3" fmla="*/ 762 h 271748"/>
                <a:gd name="connsiteX4" fmla="*/ 21622 w 137953"/>
                <a:gd name="connsiteY4" fmla="*/ 381 h 271748"/>
                <a:gd name="connsiteX5" fmla="*/ 34290 w 137953"/>
                <a:gd name="connsiteY5" fmla="*/ 0 h 271748"/>
                <a:gd name="connsiteX6" fmla="*/ 77724 w 137953"/>
                <a:gd name="connsiteY6" fmla="*/ 17335 h 271748"/>
                <a:gd name="connsiteX7" fmla="*/ 95726 w 137953"/>
                <a:gd name="connsiteY7" fmla="*/ 33909 h 271748"/>
                <a:gd name="connsiteX8" fmla="*/ 120396 w 137953"/>
                <a:gd name="connsiteY8" fmla="*/ 62293 h 271748"/>
                <a:gd name="connsiteX9" fmla="*/ 126492 w 137953"/>
                <a:gd name="connsiteY9" fmla="*/ 76009 h 271748"/>
                <a:gd name="connsiteX10" fmla="*/ 135160 w 137953"/>
                <a:gd name="connsiteY10" fmla="*/ 129540 h 271748"/>
                <a:gd name="connsiteX11" fmla="*/ 129349 w 137953"/>
                <a:gd name="connsiteY11" fmla="*/ 165544 h 271748"/>
                <a:gd name="connsiteX12" fmla="*/ 110776 w 137953"/>
                <a:gd name="connsiteY12" fmla="*/ 219837 h 271748"/>
                <a:gd name="connsiteX13" fmla="*/ 98489 w 137953"/>
                <a:gd name="connsiteY13" fmla="*/ 232982 h 271748"/>
                <a:gd name="connsiteX14" fmla="*/ 46292 w 137953"/>
                <a:gd name="connsiteY14" fmla="*/ 265271 h 271748"/>
                <a:gd name="connsiteX15" fmla="*/ 32861 w 137953"/>
                <a:gd name="connsiteY15" fmla="*/ 267843 h 271748"/>
                <a:gd name="connsiteX16" fmla="*/ 9525 w 137953"/>
                <a:gd name="connsiteY16" fmla="*/ 271748 h 271748"/>
                <a:gd name="connsiteX17" fmla="*/ 19050 w 137953"/>
                <a:gd name="connsiteY17" fmla="*/ 19526 h 271748"/>
                <a:gd name="connsiteX18" fmla="*/ 19050 w 137953"/>
                <a:gd name="connsiteY18" fmla="*/ 251651 h 271748"/>
                <a:gd name="connsiteX19" fmla="*/ 28099 w 137953"/>
                <a:gd name="connsiteY19" fmla="*/ 249555 h 271748"/>
                <a:gd name="connsiteX20" fmla="*/ 45720 w 137953"/>
                <a:gd name="connsiteY20" fmla="*/ 246412 h 271748"/>
                <a:gd name="connsiteX21" fmla="*/ 84201 w 137953"/>
                <a:gd name="connsiteY21" fmla="*/ 220599 h 271748"/>
                <a:gd name="connsiteX22" fmla="*/ 97917 w 137953"/>
                <a:gd name="connsiteY22" fmla="*/ 206026 h 271748"/>
                <a:gd name="connsiteX23" fmla="*/ 110395 w 137953"/>
                <a:gd name="connsiteY23" fmla="*/ 164306 h 271748"/>
                <a:gd name="connsiteX24" fmla="*/ 117348 w 137953"/>
                <a:gd name="connsiteY24" fmla="*/ 123158 h 271748"/>
                <a:gd name="connsiteX25" fmla="*/ 109538 w 137953"/>
                <a:gd name="connsiteY25" fmla="*/ 84487 h 271748"/>
                <a:gd name="connsiteX26" fmla="*/ 102584 w 137953"/>
                <a:gd name="connsiteY26" fmla="*/ 68770 h 271748"/>
                <a:gd name="connsiteX27" fmla="*/ 84201 w 137953"/>
                <a:gd name="connsiteY27" fmla="*/ 48958 h 271748"/>
                <a:gd name="connsiteX28" fmla="*/ 62674 w 137953"/>
                <a:gd name="connsiteY28" fmla="*/ 28861 h 271748"/>
                <a:gd name="connsiteX29" fmla="*/ 34385 w 137953"/>
                <a:gd name="connsiteY29" fmla="*/ 19050 h 271748"/>
                <a:gd name="connsiteX30" fmla="*/ 22479 w 137953"/>
                <a:gd name="connsiteY30" fmla="*/ 19431 h 271748"/>
                <a:gd name="connsiteX31" fmla="*/ 19050 w 137953"/>
                <a:gd name="connsiteY31" fmla="*/ 19526 h 27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953" h="271748">
                  <a:moveTo>
                    <a:pt x="9525" y="271748"/>
                  </a:moveTo>
                  <a:cubicBezTo>
                    <a:pt x="4286" y="271748"/>
                    <a:pt x="0" y="267462"/>
                    <a:pt x="0" y="262223"/>
                  </a:cubicBezTo>
                  <a:lnTo>
                    <a:pt x="0" y="10287"/>
                  </a:lnTo>
                  <a:cubicBezTo>
                    <a:pt x="0" y="5048"/>
                    <a:pt x="4286" y="762"/>
                    <a:pt x="9525" y="762"/>
                  </a:cubicBezTo>
                  <a:cubicBezTo>
                    <a:pt x="13525" y="762"/>
                    <a:pt x="17621" y="571"/>
                    <a:pt x="21622" y="381"/>
                  </a:cubicBezTo>
                  <a:cubicBezTo>
                    <a:pt x="25908" y="191"/>
                    <a:pt x="30099" y="0"/>
                    <a:pt x="34290" y="0"/>
                  </a:cubicBezTo>
                  <a:cubicBezTo>
                    <a:pt x="49244" y="0"/>
                    <a:pt x="66008" y="2095"/>
                    <a:pt x="77724" y="17335"/>
                  </a:cubicBezTo>
                  <a:cubicBezTo>
                    <a:pt x="82677" y="23908"/>
                    <a:pt x="89345" y="28956"/>
                    <a:pt x="95726" y="33909"/>
                  </a:cubicBezTo>
                  <a:cubicBezTo>
                    <a:pt x="105537" y="41529"/>
                    <a:pt x="115729" y="49340"/>
                    <a:pt x="120396" y="62293"/>
                  </a:cubicBezTo>
                  <a:cubicBezTo>
                    <a:pt x="121920" y="66675"/>
                    <a:pt x="124206" y="71247"/>
                    <a:pt x="126492" y="76009"/>
                  </a:cubicBezTo>
                  <a:cubicBezTo>
                    <a:pt x="133636" y="90678"/>
                    <a:pt x="142589" y="108871"/>
                    <a:pt x="135160" y="129540"/>
                  </a:cubicBezTo>
                  <a:cubicBezTo>
                    <a:pt x="131064" y="141065"/>
                    <a:pt x="130112" y="153543"/>
                    <a:pt x="129349" y="165544"/>
                  </a:cubicBezTo>
                  <a:cubicBezTo>
                    <a:pt x="128016" y="185071"/>
                    <a:pt x="126587" y="205264"/>
                    <a:pt x="110776" y="219837"/>
                  </a:cubicBezTo>
                  <a:cubicBezTo>
                    <a:pt x="106680" y="223647"/>
                    <a:pt x="102679" y="228219"/>
                    <a:pt x="98489" y="232982"/>
                  </a:cubicBezTo>
                  <a:cubicBezTo>
                    <a:pt x="85534" y="247745"/>
                    <a:pt x="70866" y="264509"/>
                    <a:pt x="46292" y="265271"/>
                  </a:cubicBezTo>
                  <a:cubicBezTo>
                    <a:pt x="42291" y="265462"/>
                    <a:pt x="37909" y="266510"/>
                    <a:pt x="32861" y="267843"/>
                  </a:cubicBezTo>
                  <a:cubicBezTo>
                    <a:pt x="26003" y="269748"/>
                    <a:pt x="18383" y="271748"/>
                    <a:pt x="9525" y="271748"/>
                  </a:cubicBezTo>
                  <a:close/>
                  <a:moveTo>
                    <a:pt x="19050" y="19526"/>
                  </a:moveTo>
                  <a:lnTo>
                    <a:pt x="19050" y="251651"/>
                  </a:lnTo>
                  <a:cubicBezTo>
                    <a:pt x="22003" y="251079"/>
                    <a:pt x="24955" y="250317"/>
                    <a:pt x="28099" y="249555"/>
                  </a:cubicBezTo>
                  <a:cubicBezTo>
                    <a:pt x="33719" y="248126"/>
                    <a:pt x="39529" y="246602"/>
                    <a:pt x="45720" y="246412"/>
                  </a:cubicBezTo>
                  <a:cubicBezTo>
                    <a:pt x="62103" y="245936"/>
                    <a:pt x="72866" y="233648"/>
                    <a:pt x="84201" y="220599"/>
                  </a:cubicBezTo>
                  <a:cubicBezTo>
                    <a:pt x="88582" y="215646"/>
                    <a:pt x="93059" y="210503"/>
                    <a:pt x="97917" y="206026"/>
                  </a:cubicBezTo>
                  <a:cubicBezTo>
                    <a:pt x="108109" y="196596"/>
                    <a:pt x="109156" y="181642"/>
                    <a:pt x="110395" y="164306"/>
                  </a:cubicBezTo>
                  <a:cubicBezTo>
                    <a:pt x="111252" y="151638"/>
                    <a:pt x="112300" y="137160"/>
                    <a:pt x="117348" y="123158"/>
                  </a:cubicBezTo>
                  <a:cubicBezTo>
                    <a:pt x="122015" y="110109"/>
                    <a:pt x="116015" y="97631"/>
                    <a:pt x="109538" y="84487"/>
                  </a:cubicBezTo>
                  <a:cubicBezTo>
                    <a:pt x="107061" y="79343"/>
                    <a:pt x="104489" y="74105"/>
                    <a:pt x="102584" y="68770"/>
                  </a:cubicBezTo>
                  <a:cubicBezTo>
                    <a:pt x="99822" y="61055"/>
                    <a:pt x="92583" y="55435"/>
                    <a:pt x="84201" y="48958"/>
                  </a:cubicBezTo>
                  <a:cubicBezTo>
                    <a:pt x="77152" y="43529"/>
                    <a:pt x="69151" y="37338"/>
                    <a:pt x="62674" y="28861"/>
                  </a:cubicBezTo>
                  <a:cubicBezTo>
                    <a:pt x="57245" y="21812"/>
                    <a:pt x="49340" y="19050"/>
                    <a:pt x="34385" y="19050"/>
                  </a:cubicBezTo>
                  <a:cubicBezTo>
                    <a:pt x="30480" y="19050"/>
                    <a:pt x="26479" y="19241"/>
                    <a:pt x="22479" y="19431"/>
                  </a:cubicBezTo>
                  <a:cubicBezTo>
                    <a:pt x="21241" y="19431"/>
                    <a:pt x="20193" y="19526"/>
                    <a:pt x="19050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" name="任意多边形: 形状 492"/>
            <p:cNvSpPr/>
            <p:nvPr>
              <p:custDataLst>
                <p:tags r:id="rId116"/>
              </p:custDataLst>
            </p:nvPr>
          </p:nvSpPr>
          <p:spPr>
            <a:xfrm>
              <a:off x="10135271" y="3382290"/>
              <a:ext cx="23838" cy="38564"/>
            </a:xfrm>
            <a:custGeom>
              <a:avLst/>
              <a:gdLst>
                <a:gd name="connsiteX0" fmla="*/ 12916 w 22703"/>
                <a:gd name="connsiteY0" fmla="*/ 36728 h 36728"/>
                <a:gd name="connsiteX1" fmla="*/ 10534 w 22703"/>
                <a:gd name="connsiteY1" fmla="*/ 36442 h 36728"/>
                <a:gd name="connsiteX2" fmla="*/ 3676 w 22703"/>
                <a:gd name="connsiteY2" fmla="*/ 24822 h 36728"/>
                <a:gd name="connsiteX3" fmla="*/ 724 w 22703"/>
                <a:gd name="connsiteY3" fmla="*/ 13201 h 36728"/>
                <a:gd name="connsiteX4" fmla="*/ 5867 w 22703"/>
                <a:gd name="connsiteY4" fmla="*/ 724 h 36728"/>
                <a:gd name="connsiteX5" fmla="*/ 18345 w 22703"/>
                <a:gd name="connsiteY5" fmla="*/ 5867 h 36728"/>
                <a:gd name="connsiteX6" fmla="*/ 22155 w 22703"/>
                <a:gd name="connsiteY6" fmla="*/ 29584 h 36728"/>
                <a:gd name="connsiteX7" fmla="*/ 12916 w 22703"/>
                <a:gd name="connsiteY7" fmla="*/ 36728 h 3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3" h="36728">
                  <a:moveTo>
                    <a:pt x="12916" y="36728"/>
                  </a:moveTo>
                  <a:cubicBezTo>
                    <a:pt x="12154" y="36728"/>
                    <a:pt x="11296" y="36633"/>
                    <a:pt x="10534" y="36442"/>
                  </a:cubicBezTo>
                  <a:cubicBezTo>
                    <a:pt x="5391" y="35109"/>
                    <a:pt x="2343" y="29965"/>
                    <a:pt x="3676" y="24822"/>
                  </a:cubicBezTo>
                  <a:cubicBezTo>
                    <a:pt x="3962" y="23203"/>
                    <a:pt x="2533" y="17297"/>
                    <a:pt x="724" y="13201"/>
                  </a:cubicBezTo>
                  <a:cubicBezTo>
                    <a:pt x="-1277" y="8344"/>
                    <a:pt x="1009" y="2724"/>
                    <a:pt x="5867" y="724"/>
                  </a:cubicBezTo>
                  <a:cubicBezTo>
                    <a:pt x="10725" y="-1277"/>
                    <a:pt x="16345" y="1009"/>
                    <a:pt x="18345" y="5867"/>
                  </a:cubicBezTo>
                  <a:cubicBezTo>
                    <a:pt x="19774" y="9296"/>
                    <a:pt x="24250" y="21202"/>
                    <a:pt x="22155" y="29584"/>
                  </a:cubicBezTo>
                  <a:cubicBezTo>
                    <a:pt x="21012" y="33871"/>
                    <a:pt x="17107" y="36728"/>
                    <a:pt x="12916" y="36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5" name="任意多边形: 形状 493"/>
            <p:cNvSpPr/>
            <p:nvPr>
              <p:custDataLst>
                <p:tags r:id="rId117"/>
              </p:custDataLst>
            </p:nvPr>
          </p:nvSpPr>
          <p:spPr>
            <a:xfrm>
              <a:off x="10112205" y="3423523"/>
              <a:ext cx="23958" cy="38334"/>
            </a:xfrm>
            <a:custGeom>
              <a:avLst/>
              <a:gdLst>
                <a:gd name="connsiteX0" fmla="*/ 9550 w 22818"/>
                <a:gd name="connsiteY0" fmla="*/ 36510 h 36509"/>
                <a:gd name="connsiteX1" fmla="*/ 596 w 22818"/>
                <a:gd name="connsiteY1" fmla="*/ 29747 h 36509"/>
                <a:gd name="connsiteX2" fmla="*/ 4692 w 22818"/>
                <a:gd name="connsiteY2" fmla="*/ 5458 h 36509"/>
                <a:gd name="connsiteX3" fmla="*/ 17360 w 22818"/>
                <a:gd name="connsiteY3" fmla="*/ 886 h 36509"/>
                <a:gd name="connsiteX4" fmla="*/ 21932 w 22818"/>
                <a:gd name="connsiteY4" fmla="*/ 13555 h 36509"/>
                <a:gd name="connsiteX5" fmla="*/ 19075 w 22818"/>
                <a:gd name="connsiteY5" fmla="*/ 25080 h 36509"/>
                <a:gd name="connsiteX6" fmla="*/ 11741 w 22818"/>
                <a:gd name="connsiteY6" fmla="*/ 36319 h 36509"/>
                <a:gd name="connsiteX7" fmla="*/ 9550 w 22818"/>
                <a:gd name="connsiteY7" fmla="*/ 36510 h 3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18" h="36509">
                  <a:moveTo>
                    <a:pt x="9550" y="36510"/>
                  </a:moveTo>
                  <a:cubicBezTo>
                    <a:pt x="5359" y="36510"/>
                    <a:pt x="1644" y="33938"/>
                    <a:pt x="596" y="29747"/>
                  </a:cubicBezTo>
                  <a:cubicBezTo>
                    <a:pt x="-1975" y="19746"/>
                    <a:pt x="4597" y="5554"/>
                    <a:pt x="4692" y="5458"/>
                  </a:cubicBezTo>
                  <a:cubicBezTo>
                    <a:pt x="6978" y="696"/>
                    <a:pt x="12598" y="-1304"/>
                    <a:pt x="17360" y="886"/>
                  </a:cubicBezTo>
                  <a:cubicBezTo>
                    <a:pt x="22123" y="3077"/>
                    <a:pt x="24123" y="8792"/>
                    <a:pt x="21932" y="13555"/>
                  </a:cubicBezTo>
                  <a:cubicBezTo>
                    <a:pt x="20599" y="16412"/>
                    <a:pt x="18789" y="22984"/>
                    <a:pt x="19075" y="25080"/>
                  </a:cubicBezTo>
                  <a:cubicBezTo>
                    <a:pt x="19932" y="30128"/>
                    <a:pt x="16694" y="35272"/>
                    <a:pt x="11741" y="36319"/>
                  </a:cubicBezTo>
                  <a:cubicBezTo>
                    <a:pt x="10979" y="36415"/>
                    <a:pt x="10312" y="36510"/>
                    <a:pt x="9550" y="365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6" name="任意多边形: 形状 494"/>
            <p:cNvSpPr/>
            <p:nvPr>
              <p:custDataLst>
                <p:tags r:id="rId118"/>
              </p:custDataLst>
            </p:nvPr>
          </p:nvSpPr>
          <p:spPr>
            <a:xfrm>
              <a:off x="10150319" y="3455449"/>
              <a:ext cx="23880" cy="38518"/>
            </a:xfrm>
            <a:custGeom>
              <a:avLst/>
              <a:gdLst>
                <a:gd name="connsiteX0" fmla="*/ 12870 w 22743"/>
                <a:gd name="connsiteY0" fmla="*/ 36683 h 36682"/>
                <a:gd name="connsiteX1" fmla="*/ 10584 w 22743"/>
                <a:gd name="connsiteY1" fmla="*/ 36397 h 36682"/>
                <a:gd name="connsiteX2" fmla="*/ 3631 w 22743"/>
                <a:gd name="connsiteY2" fmla="*/ 24872 h 36682"/>
                <a:gd name="connsiteX3" fmla="*/ 869 w 22743"/>
                <a:gd name="connsiteY3" fmla="*/ 13537 h 36682"/>
                <a:gd name="connsiteX4" fmla="*/ 5536 w 22743"/>
                <a:gd name="connsiteY4" fmla="*/ 869 h 36682"/>
                <a:gd name="connsiteX5" fmla="*/ 18204 w 22743"/>
                <a:gd name="connsiteY5" fmla="*/ 5536 h 36682"/>
                <a:gd name="connsiteX6" fmla="*/ 22205 w 22743"/>
                <a:gd name="connsiteY6" fmla="*/ 29444 h 36682"/>
                <a:gd name="connsiteX7" fmla="*/ 12870 w 22743"/>
                <a:gd name="connsiteY7" fmla="*/ 36683 h 3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43" h="36682">
                  <a:moveTo>
                    <a:pt x="12870" y="36683"/>
                  </a:moveTo>
                  <a:cubicBezTo>
                    <a:pt x="12108" y="36683"/>
                    <a:pt x="11347" y="36588"/>
                    <a:pt x="10584" y="36397"/>
                  </a:cubicBezTo>
                  <a:cubicBezTo>
                    <a:pt x="5441" y="35159"/>
                    <a:pt x="2393" y="30015"/>
                    <a:pt x="3631" y="24872"/>
                  </a:cubicBezTo>
                  <a:cubicBezTo>
                    <a:pt x="3917" y="22872"/>
                    <a:pt x="2107" y="16299"/>
                    <a:pt x="869" y="13537"/>
                  </a:cubicBezTo>
                  <a:cubicBezTo>
                    <a:pt x="-1322" y="8775"/>
                    <a:pt x="774" y="3060"/>
                    <a:pt x="5536" y="869"/>
                  </a:cubicBezTo>
                  <a:cubicBezTo>
                    <a:pt x="10299" y="-1322"/>
                    <a:pt x="16014" y="774"/>
                    <a:pt x="18204" y="5536"/>
                  </a:cubicBezTo>
                  <a:cubicBezTo>
                    <a:pt x="18300" y="5631"/>
                    <a:pt x="24586" y="19633"/>
                    <a:pt x="22205" y="29444"/>
                  </a:cubicBezTo>
                  <a:cubicBezTo>
                    <a:pt x="21062" y="33825"/>
                    <a:pt x="17157" y="36683"/>
                    <a:pt x="12870" y="36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7" name="任意多边形: 形状 495"/>
            <p:cNvSpPr/>
            <p:nvPr>
              <p:custDataLst>
                <p:tags r:id="rId119"/>
              </p:custDataLst>
            </p:nvPr>
          </p:nvSpPr>
          <p:spPr>
            <a:xfrm>
              <a:off x="10128802" y="3493331"/>
              <a:ext cx="23869" cy="38139"/>
            </a:xfrm>
            <a:custGeom>
              <a:avLst/>
              <a:gdLst>
                <a:gd name="connsiteX0" fmla="*/ 9553 w 22731"/>
                <a:gd name="connsiteY0" fmla="*/ 36324 h 36323"/>
                <a:gd name="connsiteX1" fmla="*/ 504 w 22731"/>
                <a:gd name="connsiteY1" fmla="*/ 29275 h 36323"/>
                <a:gd name="connsiteX2" fmla="*/ 4505 w 22731"/>
                <a:gd name="connsiteY2" fmla="*/ 5653 h 36323"/>
                <a:gd name="connsiteX3" fmla="*/ 17078 w 22731"/>
                <a:gd name="connsiteY3" fmla="*/ 795 h 36323"/>
                <a:gd name="connsiteX4" fmla="*/ 21936 w 22731"/>
                <a:gd name="connsiteY4" fmla="*/ 13368 h 36323"/>
                <a:gd name="connsiteX5" fmla="*/ 19078 w 22731"/>
                <a:gd name="connsiteY5" fmla="*/ 24989 h 36323"/>
                <a:gd name="connsiteX6" fmla="*/ 11553 w 22731"/>
                <a:gd name="connsiteY6" fmla="*/ 36133 h 36323"/>
                <a:gd name="connsiteX7" fmla="*/ 9553 w 22731"/>
                <a:gd name="connsiteY7" fmla="*/ 36324 h 3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31" h="36323">
                  <a:moveTo>
                    <a:pt x="9553" y="36324"/>
                  </a:moveTo>
                  <a:cubicBezTo>
                    <a:pt x="5267" y="36324"/>
                    <a:pt x="1552" y="33657"/>
                    <a:pt x="504" y="29275"/>
                  </a:cubicBezTo>
                  <a:cubicBezTo>
                    <a:pt x="-1686" y="20036"/>
                    <a:pt x="3933" y="7082"/>
                    <a:pt x="4505" y="5653"/>
                  </a:cubicBezTo>
                  <a:cubicBezTo>
                    <a:pt x="6600" y="891"/>
                    <a:pt x="12315" y="-1300"/>
                    <a:pt x="17078" y="795"/>
                  </a:cubicBezTo>
                  <a:cubicBezTo>
                    <a:pt x="21840" y="2891"/>
                    <a:pt x="24031" y="8511"/>
                    <a:pt x="21936" y="13368"/>
                  </a:cubicBezTo>
                  <a:cubicBezTo>
                    <a:pt x="20412" y="16797"/>
                    <a:pt x="18792" y="23084"/>
                    <a:pt x="19078" y="24989"/>
                  </a:cubicBezTo>
                  <a:cubicBezTo>
                    <a:pt x="19840" y="30037"/>
                    <a:pt x="16602" y="35181"/>
                    <a:pt x="11553" y="36133"/>
                  </a:cubicBezTo>
                  <a:cubicBezTo>
                    <a:pt x="10791" y="36228"/>
                    <a:pt x="10125" y="36324"/>
                    <a:pt x="9553" y="3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49" name="任意多边形: 形状 496"/>
            <p:cNvSpPr/>
            <p:nvPr>
              <p:custDataLst>
                <p:tags r:id="rId120"/>
              </p:custDataLst>
            </p:nvPr>
          </p:nvSpPr>
          <p:spPr>
            <a:xfrm>
              <a:off x="10134774" y="3529682"/>
              <a:ext cx="36151" cy="29390"/>
            </a:xfrm>
            <a:custGeom>
              <a:avLst/>
              <a:gdLst>
                <a:gd name="connsiteX0" fmla="*/ 9487 w 34429"/>
                <a:gd name="connsiteY0" fmla="*/ 27991 h 27991"/>
                <a:gd name="connsiteX1" fmla="*/ 57 w 34429"/>
                <a:gd name="connsiteY1" fmla="*/ 19514 h 27991"/>
                <a:gd name="connsiteX2" fmla="*/ 8534 w 34429"/>
                <a:gd name="connsiteY2" fmla="*/ 9036 h 27991"/>
                <a:gd name="connsiteX3" fmla="*/ 18535 w 34429"/>
                <a:gd name="connsiteY3" fmla="*/ 2464 h 27991"/>
                <a:gd name="connsiteX4" fmla="*/ 31966 w 34429"/>
                <a:gd name="connsiteY4" fmla="*/ 3131 h 27991"/>
                <a:gd name="connsiteX5" fmla="*/ 31299 w 34429"/>
                <a:gd name="connsiteY5" fmla="*/ 16561 h 27991"/>
                <a:gd name="connsiteX6" fmla="*/ 10630 w 34429"/>
                <a:gd name="connsiteY6" fmla="*/ 27896 h 27991"/>
                <a:gd name="connsiteX7" fmla="*/ 9487 w 34429"/>
                <a:gd name="connsiteY7" fmla="*/ 27991 h 2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29" h="27991">
                  <a:moveTo>
                    <a:pt x="9487" y="27991"/>
                  </a:moveTo>
                  <a:cubicBezTo>
                    <a:pt x="4724" y="27991"/>
                    <a:pt x="533" y="24372"/>
                    <a:pt x="57" y="19514"/>
                  </a:cubicBezTo>
                  <a:cubicBezTo>
                    <a:pt x="-515" y="14275"/>
                    <a:pt x="3295" y="9608"/>
                    <a:pt x="8534" y="9036"/>
                  </a:cubicBezTo>
                  <a:cubicBezTo>
                    <a:pt x="10058" y="8751"/>
                    <a:pt x="14725" y="5893"/>
                    <a:pt x="18535" y="2464"/>
                  </a:cubicBezTo>
                  <a:cubicBezTo>
                    <a:pt x="22441" y="-1060"/>
                    <a:pt x="28441" y="-774"/>
                    <a:pt x="31966" y="3131"/>
                  </a:cubicBezTo>
                  <a:cubicBezTo>
                    <a:pt x="35490" y="7036"/>
                    <a:pt x="35204" y="13037"/>
                    <a:pt x="31299" y="16561"/>
                  </a:cubicBezTo>
                  <a:cubicBezTo>
                    <a:pt x="27870" y="19704"/>
                    <a:pt x="18916" y="27039"/>
                    <a:pt x="10630" y="27896"/>
                  </a:cubicBezTo>
                  <a:cubicBezTo>
                    <a:pt x="10248" y="27896"/>
                    <a:pt x="9868" y="27991"/>
                    <a:pt x="9487" y="27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0" name="任意多边形: 形状 497"/>
            <p:cNvSpPr/>
            <p:nvPr>
              <p:custDataLst>
                <p:tags r:id="rId121"/>
              </p:custDataLst>
            </p:nvPr>
          </p:nvSpPr>
          <p:spPr>
            <a:xfrm>
              <a:off x="10180006" y="3468729"/>
              <a:ext cx="28666" cy="36334"/>
            </a:xfrm>
            <a:custGeom>
              <a:avLst/>
              <a:gdLst>
                <a:gd name="connsiteX0" fmla="*/ 9556 w 27301"/>
                <a:gd name="connsiteY0" fmla="*/ 34605 h 34604"/>
                <a:gd name="connsiteX1" fmla="*/ 2127 w 27301"/>
                <a:gd name="connsiteY1" fmla="*/ 31080 h 34604"/>
                <a:gd name="connsiteX2" fmla="*/ 3556 w 27301"/>
                <a:gd name="connsiteY2" fmla="*/ 17650 h 34604"/>
                <a:gd name="connsiteX3" fmla="*/ 8604 w 27301"/>
                <a:gd name="connsiteY3" fmla="*/ 6792 h 34604"/>
                <a:gd name="connsiteX4" fmla="*/ 20510 w 27301"/>
                <a:gd name="connsiteY4" fmla="*/ 410 h 34604"/>
                <a:gd name="connsiteX5" fmla="*/ 26892 w 27301"/>
                <a:gd name="connsiteY5" fmla="*/ 12316 h 34604"/>
                <a:gd name="connsiteX6" fmla="*/ 15557 w 27301"/>
                <a:gd name="connsiteY6" fmla="*/ 32509 h 34604"/>
                <a:gd name="connsiteX7" fmla="*/ 9556 w 27301"/>
                <a:gd name="connsiteY7" fmla="*/ 34605 h 3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1" h="34604">
                  <a:moveTo>
                    <a:pt x="9556" y="34605"/>
                  </a:moveTo>
                  <a:cubicBezTo>
                    <a:pt x="6794" y="34605"/>
                    <a:pt x="4032" y="33366"/>
                    <a:pt x="2127" y="31080"/>
                  </a:cubicBezTo>
                  <a:cubicBezTo>
                    <a:pt x="-1207" y="26985"/>
                    <a:pt x="-540" y="20984"/>
                    <a:pt x="3556" y="17650"/>
                  </a:cubicBezTo>
                  <a:cubicBezTo>
                    <a:pt x="4699" y="16602"/>
                    <a:pt x="7080" y="11840"/>
                    <a:pt x="8604" y="6792"/>
                  </a:cubicBezTo>
                  <a:cubicBezTo>
                    <a:pt x="10128" y="1743"/>
                    <a:pt x="15462" y="-1114"/>
                    <a:pt x="20510" y="410"/>
                  </a:cubicBezTo>
                  <a:cubicBezTo>
                    <a:pt x="25558" y="1934"/>
                    <a:pt x="28416" y="7268"/>
                    <a:pt x="26892" y="12316"/>
                  </a:cubicBezTo>
                  <a:cubicBezTo>
                    <a:pt x="25273" y="17745"/>
                    <a:pt x="21558" y="27651"/>
                    <a:pt x="15557" y="32509"/>
                  </a:cubicBezTo>
                  <a:cubicBezTo>
                    <a:pt x="13747" y="33843"/>
                    <a:pt x="11652" y="34605"/>
                    <a:pt x="9556" y="34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1" name="任意多边形: 形状 498"/>
            <p:cNvSpPr/>
            <p:nvPr>
              <p:custDataLst>
                <p:tags r:id="rId122"/>
              </p:custDataLst>
            </p:nvPr>
          </p:nvSpPr>
          <p:spPr>
            <a:xfrm>
              <a:off x="10128572" y="3568299"/>
              <a:ext cx="36388" cy="29878"/>
            </a:xfrm>
            <a:custGeom>
              <a:avLst/>
              <a:gdLst>
                <a:gd name="connsiteX0" fmla="*/ 9486 w 34656"/>
                <a:gd name="connsiteY0" fmla="*/ 28456 h 28456"/>
                <a:gd name="connsiteX1" fmla="*/ 57 w 34656"/>
                <a:gd name="connsiteY1" fmla="*/ 19884 h 28456"/>
                <a:gd name="connsiteX2" fmla="*/ 8534 w 34656"/>
                <a:gd name="connsiteY2" fmla="*/ 9406 h 28456"/>
                <a:gd name="connsiteX3" fmla="*/ 18440 w 34656"/>
                <a:gd name="connsiteY3" fmla="*/ 2739 h 28456"/>
                <a:gd name="connsiteX4" fmla="*/ 31870 w 34656"/>
                <a:gd name="connsiteY4" fmla="*/ 2834 h 28456"/>
                <a:gd name="connsiteX5" fmla="*/ 31870 w 34656"/>
                <a:gd name="connsiteY5" fmla="*/ 16264 h 28456"/>
                <a:gd name="connsiteX6" fmla="*/ 10344 w 34656"/>
                <a:gd name="connsiteY6" fmla="*/ 28361 h 28456"/>
                <a:gd name="connsiteX7" fmla="*/ 9486 w 34656"/>
                <a:gd name="connsiteY7" fmla="*/ 28456 h 2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56" h="28456">
                  <a:moveTo>
                    <a:pt x="9486" y="28456"/>
                  </a:moveTo>
                  <a:cubicBezTo>
                    <a:pt x="4629" y="28456"/>
                    <a:pt x="533" y="24837"/>
                    <a:pt x="57" y="19884"/>
                  </a:cubicBezTo>
                  <a:cubicBezTo>
                    <a:pt x="-515" y="14645"/>
                    <a:pt x="3295" y="9978"/>
                    <a:pt x="8534" y="9406"/>
                  </a:cubicBezTo>
                  <a:cubicBezTo>
                    <a:pt x="10534" y="9025"/>
                    <a:pt x="16249" y="5025"/>
                    <a:pt x="18440" y="2739"/>
                  </a:cubicBezTo>
                  <a:cubicBezTo>
                    <a:pt x="22155" y="-976"/>
                    <a:pt x="28251" y="-881"/>
                    <a:pt x="31870" y="2834"/>
                  </a:cubicBezTo>
                  <a:cubicBezTo>
                    <a:pt x="35585" y="6549"/>
                    <a:pt x="35585" y="12550"/>
                    <a:pt x="31870" y="16264"/>
                  </a:cubicBezTo>
                  <a:cubicBezTo>
                    <a:pt x="31775" y="16360"/>
                    <a:pt x="20536" y="27313"/>
                    <a:pt x="10344" y="28361"/>
                  </a:cubicBezTo>
                  <a:cubicBezTo>
                    <a:pt x="10058" y="28361"/>
                    <a:pt x="9772" y="28456"/>
                    <a:pt x="9486" y="284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2" name="任意多边形: 形状 499"/>
            <p:cNvSpPr/>
            <p:nvPr>
              <p:custDataLst>
                <p:tags r:id="rId123"/>
              </p:custDataLst>
            </p:nvPr>
          </p:nvSpPr>
          <p:spPr>
            <a:xfrm>
              <a:off x="9963679" y="3343648"/>
              <a:ext cx="145051" cy="285435"/>
            </a:xfrm>
            <a:custGeom>
              <a:avLst/>
              <a:gdLst>
                <a:gd name="connsiteX0" fmla="*/ 128524 w 138143"/>
                <a:gd name="connsiteY0" fmla="*/ 271844 h 271843"/>
                <a:gd name="connsiteX1" fmla="*/ 105187 w 138143"/>
                <a:gd name="connsiteY1" fmla="*/ 268129 h 271843"/>
                <a:gd name="connsiteX2" fmla="*/ 91757 w 138143"/>
                <a:gd name="connsiteY2" fmla="*/ 265557 h 271843"/>
                <a:gd name="connsiteX3" fmla="*/ 39655 w 138143"/>
                <a:gd name="connsiteY3" fmla="*/ 233363 h 271843"/>
                <a:gd name="connsiteX4" fmla="*/ 27178 w 138143"/>
                <a:gd name="connsiteY4" fmla="*/ 220027 h 271843"/>
                <a:gd name="connsiteX5" fmla="*/ 8699 w 138143"/>
                <a:gd name="connsiteY5" fmla="*/ 165830 h 271843"/>
                <a:gd name="connsiteX6" fmla="*/ 2794 w 138143"/>
                <a:gd name="connsiteY6" fmla="*/ 129731 h 271843"/>
                <a:gd name="connsiteX7" fmla="*/ 11461 w 138143"/>
                <a:gd name="connsiteY7" fmla="*/ 76200 h 271843"/>
                <a:gd name="connsiteX8" fmla="*/ 17653 w 138143"/>
                <a:gd name="connsiteY8" fmla="*/ 62484 h 271843"/>
                <a:gd name="connsiteX9" fmla="*/ 42322 w 138143"/>
                <a:gd name="connsiteY9" fmla="*/ 34004 h 271843"/>
                <a:gd name="connsiteX10" fmla="*/ 60229 w 138143"/>
                <a:gd name="connsiteY10" fmla="*/ 17431 h 271843"/>
                <a:gd name="connsiteX11" fmla="*/ 103854 w 138143"/>
                <a:gd name="connsiteY11" fmla="*/ 0 h 271843"/>
                <a:gd name="connsiteX12" fmla="*/ 116522 w 138143"/>
                <a:gd name="connsiteY12" fmla="*/ 381 h 271843"/>
                <a:gd name="connsiteX13" fmla="*/ 128619 w 138143"/>
                <a:gd name="connsiteY13" fmla="*/ 762 h 271843"/>
                <a:gd name="connsiteX14" fmla="*/ 138144 w 138143"/>
                <a:gd name="connsiteY14" fmla="*/ 10287 h 271843"/>
                <a:gd name="connsiteX15" fmla="*/ 138144 w 138143"/>
                <a:gd name="connsiteY15" fmla="*/ 262223 h 271843"/>
                <a:gd name="connsiteX16" fmla="*/ 128524 w 138143"/>
                <a:gd name="connsiteY16" fmla="*/ 271844 h 271843"/>
                <a:gd name="connsiteX17" fmla="*/ 103759 w 138143"/>
                <a:gd name="connsiteY17" fmla="*/ 19145 h 271843"/>
                <a:gd name="connsiteX18" fmla="*/ 75279 w 138143"/>
                <a:gd name="connsiteY18" fmla="*/ 29051 h 271843"/>
                <a:gd name="connsiteX19" fmla="*/ 53943 w 138143"/>
                <a:gd name="connsiteY19" fmla="*/ 49149 h 271843"/>
                <a:gd name="connsiteX20" fmla="*/ 35560 w 138143"/>
                <a:gd name="connsiteY20" fmla="*/ 68961 h 271843"/>
                <a:gd name="connsiteX21" fmla="*/ 28606 w 138143"/>
                <a:gd name="connsiteY21" fmla="*/ 84582 h 271843"/>
                <a:gd name="connsiteX22" fmla="*/ 20701 w 138143"/>
                <a:gd name="connsiteY22" fmla="*/ 123254 h 271843"/>
                <a:gd name="connsiteX23" fmla="*/ 27654 w 138143"/>
                <a:gd name="connsiteY23" fmla="*/ 164497 h 271843"/>
                <a:gd name="connsiteX24" fmla="*/ 40036 w 138143"/>
                <a:gd name="connsiteY24" fmla="*/ 206026 h 271843"/>
                <a:gd name="connsiteX25" fmla="*/ 53943 w 138143"/>
                <a:gd name="connsiteY25" fmla="*/ 220790 h 271843"/>
                <a:gd name="connsiteX26" fmla="*/ 92329 w 138143"/>
                <a:gd name="connsiteY26" fmla="*/ 246507 h 271843"/>
                <a:gd name="connsiteX27" fmla="*/ 109950 w 138143"/>
                <a:gd name="connsiteY27" fmla="*/ 249650 h 271843"/>
                <a:gd name="connsiteX28" fmla="*/ 118999 w 138143"/>
                <a:gd name="connsiteY28" fmla="*/ 251746 h 271843"/>
                <a:gd name="connsiteX29" fmla="*/ 118999 w 138143"/>
                <a:gd name="connsiteY29" fmla="*/ 19621 h 271843"/>
                <a:gd name="connsiteX30" fmla="*/ 115665 w 138143"/>
                <a:gd name="connsiteY30" fmla="*/ 19526 h 271843"/>
                <a:gd name="connsiteX31" fmla="*/ 103759 w 138143"/>
                <a:gd name="connsiteY31" fmla="*/ 19145 h 27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143" h="271843">
                  <a:moveTo>
                    <a:pt x="128524" y="271844"/>
                  </a:moveTo>
                  <a:cubicBezTo>
                    <a:pt x="119665" y="271844"/>
                    <a:pt x="111950" y="269843"/>
                    <a:pt x="105187" y="268129"/>
                  </a:cubicBezTo>
                  <a:cubicBezTo>
                    <a:pt x="100139" y="266795"/>
                    <a:pt x="95758" y="265748"/>
                    <a:pt x="91757" y="265557"/>
                  </a:cubicBezTo>
                  <a:cubicBezTo>
                    <a:pt x="67183" y="264795"/>
                    <a:pt x="52609" y="248126"/>
                    <a:pt x="39655" y="233363"/>
                  </a:cubicBezTo>
                  <a:cubicBezTo>
                    <a:pt x="35369" y="228505"/>
                    <a:pt x="31369" y="223933"/>
                    <a:pt x="27178" y="220027"/>
                  </a:cubicBezTo>
                  <a:cubicBezTo>
                    <a:pt x="11461" y="205454"/>
                    <a:pt x="10033" y="185356"/>
                    <a:pt x="8699" y="165830"/>
                  </a:cubicBezTo>
                  <a:cubicBezTo>
                    <a:pt x="7842" y="153734"/>
                    <a:pt x="6985" y="141256"/>
                    <a:pt x="2794" y="129731"/>
                  </a:cubicBezTo>
                  <a:cubicBezTo>
                    <a:pt x="-4636" y="109156"/>
                    <a:pt x="4318" y="90869"/>
                    <a:pt x="11461" y="76200"/>
                  </a:cubicBezTo>
                  <a:cubicBezTo>
                    <a:pt x="13843" y="71342"/>
                    <a:pt x="16129" y="66770"/>
                    <a:pt x="17653" y="62484"/>
                  </a:cubicBezTo>
                  <a:cubicBezTo>
                    <a:pt x="22320" y="49435"/>
                    <a:pt x="32512" y="41624"/>
                    <a:pt x="42322" y="34004"/>
                  </a:cubicBezTo>
                  <a:cubicBezTo>
                    <a:pt x="48704" y="29051"/>
                    <a:pt x="55276" y="24003"/>
                    <a:pt x="60229" y="17431"/>
                  </a:cubicBezTo>
                  <a:cubicBezTo>
                    <a:pt x="71945" y="2095"/>
                    <a:pt x="88804" y="0"/>
                    <a:pt x="103854" y="0"/>
                  </a:cubicBezTo>
                  <a:cubicBezTo>
                    <a:pt x="108045" y="0"/>
                    <a:pt x="112236" y="191"/>
                    <a:pt x="116522" y="381"/>
                  </a:cubicBezTo>
                  <a:cubicBezTo>
                    <a:pt x="120523" y="571"/>
                    <a:pt x="124618" y="762"/>
                    <a:pt x="128619" y="762"/>
                  </a:cubicBezTo>
                  <a:cubicBezTo>
                    <a:pt x="133858" y="762"/>
                    <a:pt x="138144" y="5048"/>
                    <a:pt x="138144" y="10287"/>
                  </a:cubicBezTo>
                  <a:lnTo>
                    <a:pt x="138144" y="262223"/>
                  </a:lnTo>
                  <a:cubicBezTo>
                    <a:pt x="138049" y="267557"/>
                    <a:pt x="133762" y="271844"/>
                    <a:pt x="128524" y="271844"/>
                  </a:cubicBezTo>
                  <a:close/>
                  <a:moveTo>
                    <a:pt x="103759" y="19145"/>
                  </a:moveTo>
                  <a:cubicBezTo>
                    <a:pt x="88709" y="19145"/>
                    <a:pt x="80803" y="21907"/>
                    <a:pt x="75279" y="29051"/>
                  </a:cubicBezTo>
                  <a:cubicBezTo>
                    <a:pt x="68897" y="37529"/>
                    <a:pt x="60896" y="43720"/>
                    <a:pt x="53943" y="49149"/>
                  </a:cubicBezTo>
                  <a:cubicBezTo>
                    <a:pt x="45561" y="55626"/>
                    <a:pt x="38417" y="61246"/>
                    <a:pt x="35560" y="68961"/>
                  </a:cubicBezTo>
                  <a:cubicBezTo>
                    <a:pt x="33655" y="74200"/>
                    <a:pt x="31083" y="79534"/>
                    <a:pt x="28606" y="84582"/>
                  </a:cubicBezTo>
                  <a:cubicBezTo>
                    <a:pt x="22129" y="97727"/>
                    <a:pt x="16033" y="110204"/>
                    <a:pt x="20701" y="123254"/>
                  </a:cubicBezTo>
                  <a:cubicBezTo>
                    <a:pt x="25749" y="137255"/>
                    <a:pt x="26797" y="151733"/>
                    <a:pt x="27654" y="164497"/>
                  </a:cubicBezTo>
                  <a:cubicBezTo>
                    <a:pt x="28892" y="181737"/>
                    <a:pt x="29940" y="196596"/>
                    <a:pt x="40036" y="206026"/>
                  </a:cubicBezTo>
                  <a:cubicBezTo>
                    <a:pt x="44989" y="210598"/>
                    <a:pt x="49561" y="215741"/>
                    <a:pt x="53943" y="220790"/>
                  </a:cubicBezTo>
                  <a:cubicBezTo>
                    <a:pt x="65754" y="234315"/>
                    <a:pt x="76041" y="245936"/>
                    <a:pt x="92329" y="246507"/>
                  </a:cubicBezTo>
                  <a:cubicBezTo>
                    <a:pt x="98520" y="246698"/>
                    <a:pt x="104330" y="248222"/>
                    <a:pt x="109950" y="249650"/>
                  </a:cubicBezTo>
                  <a:cubicBezTo>
                    <a:pt x="112998" y="250412"/>
                    <a:pt x="116046" y="251174"/>
                    <a:pt x="118999" y="251746"/>
                  </a:cubicBezTo>
                  <a:lnTo>
                    <a:pt x="118999" y="19621"/>
                  </a:lnTo>
                  <a:cubicBezTo>
                    <a:pt x="117856" y="19621"/>
                    <a:pt x="116713" y="19526"/>
                    <a:pt x="115665" y="19526"/>
                  </a:cubicBezTo>
                  <a:cubicBezTo>
                    <a:pt x="111664" y="19336"/>
                    <a:pt x="107664" y="19145"/>
                    <a:pt x="103759" y="19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3" name="任意多边形: 形状 500"/>
            <p:cNvSpPr/>
            <p:nvPr>
              <p:custDataLst>
                <p:tags r:id="rId124"/>
              </p:custDataLst>
            </p:nvPr>
          </p:nvSpPr>
          <p:spPr>
            <a:xfrm>
              <a:off x="10038016" y="3382354"/>
              <a:ext cx="23904" cy="38599"/>
            </a:xfrm>
            <a:custGeom>
              <a:avLst/>
              <a:gdLst>
                <a:gd name="connsiteX0" fmla="*/ 9816 w 22765"/>
                <a:gd name="connsiteY0" fmla="*/ 36762 h 36761"/>
                <a:gd name="connsiteX1" fmla="*/ 577 w 22765"/>
                <a:gd name="connsiteY1" fmla="*/ 29523 h 36761"/>
                <a:gd name="connsiteX2" fmla="*/ 4578 w 22765"/>
                <a:gd name="connsiteY2" fmla="*/ 5615 h 36761"/>
                <a:gd name="connsiteX3" fmla="*/ 17151 w 22765"/>
                <a:gd name="connsiteY3" fmla="*/ 852 h 36761"/>
                <a:gd name="connsiteX4" fmla="*/ 21913 w 22765"/>
                <a:gd name="connsiteY4" fmla="*/ 13425 h 36761"/>
                <a:gd name="connsiteX5" fmla="*/ 19056 w 22765"/>
                <a:gd name="connsiteY5" fmla="*/ 24951 h 36761"/>
                <a:gd name="connsiteX6" fmla="*/ 12198 w 22765"/>
                <a:gd name="connsiteY6" fmla="*/ 36476 h 36761"/>
                <a:gd name="connsiteX7" fmla="*/ 9816 w 22765"/>
                <a:gd name="connsiteY7" fmla="*/ 36762 h 3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65" h="36761">
                  <a:moveTo>
                    <a:pt x="9816" y="36762"/>
                  </a:moveTo>
                  <a:cubicBezTo>
                    <a:pt x="5530" y="36762"/>
                    <a:pt x="1625" y="33904"/>
                    <a:pt x="577" y="29523"/>
                  </a:cubicBezTo>
                  <a:cubicBezTo>
                    <a:pt x="-1804" y="20188"/>
                    <a:pt x="3911" y="7044"/>
                    <a:pt x="4578" y="5615"/>
                  </a:cubicBezTo>
                  <a:cubicBezTo>
                    <a:pt x="6768" y="852"/>
                    <a:pt x="12388" y="-1338"/>
                    <a:pt x="17151" y="852"/>
                  </a:cubicBezTo>
                  <a:cubicBezTo>
                    <a:pt x="21913" y="3043"/>
                    <a:pt x="24104" y="8663"/>
                    <a:pt x="21913" y="13425"/>
                  </a:cubicBezTo>
                  <a:cubicBezTo>
                    <a:pt x="20389" y="16759"/>
                    <a:pt x="18770" y="23046"/>
                    <a:pt x="19056" y="24951"/>
                  </a:cubicBezTo>
                  <a:cubicBezTo>
                    <a:pt x="20389" y="29999"/>
                    <a:pt x="17246" y="35142"/>
                    <a:pt x="12198" y="36476"/>
                  </a:cubicBezTo>
                  <a:cubicBezTo>
                    <a:pt x="11340" y="36666"/>
                    <a:pt x="10578" y="36762"/>
                    <a:pt x="9816" y="367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4" name="任意多边形: 形状 501"/>
            <p:cNvSpPr/>
            <p:nvPr>
              <p:custDataLst>
                <p:tags r:id="rId125"/>
              </p:custDataLst>
            </p:nvPr>
          </p:nvSpPr>
          <p:spPr>
            <a:xfrm>
              <a:off x="10058529" y="3423061"/>
              <a:ext cx="23961" cy="38900"/>
            </a:xfrm>
            <a:custGeom>
              <a:avLst/>
              <a:gdLst>
                <a:gd name="connsiteX0" fmla="*/ 13235 w 22820"/>
                <a:gd name="connsiteY0" fmla="*/ 37047 h 37047"/>
                <a:gd name="connsiteX1" fmla="*/ 10949 w 22820"/>
                <a:gd name="connsiteY1" fmla="*/ 36762 h 37047"/>
                <a:gd name="connsiteX2" fmla="*/ 3900 w 22820"/>
                <a:gd name="connsiteY2" fmla="*/ 25236 h 37047"/>
                <a:gd name="connsiteX3" fmla="*/ 852 w 22820"/>
                <a:gd name="connsiteY3" fmla="*/ 13425 h 37047"/>
                <a:gd name="connsiteX4" fmla="*/ 5615 w 22820"/>
                <a:gd name="connsiteY4" fmla="*/ 852 h 37047"/>
                <a:gd name="connsiteX5" fmla="*/ 18188 w 22820"/>
                <a:gd name="connsiteY5" fmla="*/ 5615 h 37047"/>
                <a:gd name="connsiteX6" fmla="*/ 22284 w 22820"/>
                <a:gd name="connsiteY6" fmla="*/ 29713 h 37047"/>
                <a:gd name="connsiteX7" fmla="*/ 13235 w 22820"/>
                <a:gd name="connsiteY7" fmla="*/ 37047 h 3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20" h="37047">
                  <a:moveTo>
                    <a:pt x="13235" y="37047"/>
                  </a:moveTo>
                  <a:cubicBezTo>
                    <a:pt x="12473" y="37047"/>
                    <a:pt x="11711" y="36952"/>
                    <a:pt x="10949" y="36762"/>
                  </a:cubicBezTo>
                  <a:cubicBezTo>
                    <a:pt x="5805" y="35523"/>
                    <a:pt x="2662" y="30380"/>
                    <a:pt x="3900" y="25236"/>
                  </a:cubicBezTo>
                  <a:cubicBezTo>
                    <a:pt x="4186" y="23331"/>
                    <a:pt x="2472" y="16949"/>
                    <a:pt x="852" y="13425"/>
                  </a:cubicBezTo>
                  <a:cubicBezTo>
                    <a:pt x="-1338" y="8663"/>
                    <a:pt x="852" y="2948"/>
                    <a:pt x="5615" y="852"/>
                  </a:cubicBezTo>
                  <a:cubicBezTo>
                    <a:pt x="10473" y="-1339"/>
                    <a:pt x="16092" y="852"/>
                    <a:pt x="18188" y="5615"/>
                  </a:cubicBezTo>
                  <a:cubicBezTo>
                    <a:pt x="18855" y="7139"/>
                    <a:pt x="24570" y="20379"/>
                    <a:pt x="22284" y="29713"/>
                  </a:cubicBezTo>
                  <a:cubicBezTo>
                    <a:pt x="21426" y="34095"/>
                    <a:pt x="17521" y="37047"/>
                    <a:pt x="13235" y="37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5" name="任意多边形: 形状 502"/>
            <p:cNvSpPr/>
            <p:nvPr>
              <p:custDataLst>
                <p:tags r:id="rId126"/>
              </p:custDataLst>
            </p:nvPr>
          </p:nvSpPr>
          <p:spPr>
            <a:xfrm>
              <a:off x="10024217" y="3448849"/>
              <a:ext cx="23814" cy="38218"/>
            </a:xfrm>
            <a:custGeom>
              <a:avLst/>
              <a:gdLst>
                <a:gd name="connsiteX0" fmla="*/ 9620 w 22680"/>
                <a:gd name="connsiteY0" fmla="*/ 36397 h 36397"/>
                <a:gd name="connsiteX1" fmla="*/ 571 w 22680"/>
                <a:gd name="connsiteY1" fmla="*/ 29539 h 36397"/>
                <a:gd name="connsiteX2" fmla="*/ 4476 w 22680"/>
                <a:gd name="connsiteY2" fmla="*/ 5536 h 36397"/>
                <a:gd name="connsiteX3" fmla="*/ 17144 w 22680"/>
                <a:gd name="connsiteY3" fmla="*/ 869 h 36397"/>
                <a:gd name="connsiteX4" fmla="*/ 21812 w 22680"/>
                <a:gd name="connsiteY4" fmla="*/ 13537 h 36397"/>
                <a:gd name="connsiteX5" fmla="*/ 19049 w 22680"/>
                <a:gd name="connsiteY5" fmla="*/ 24967 h 36397"/>
                <a:gd name="connsiteX6" fmla="*/ 11715 w 22680"/>
                <a:gd name="connsiteY6" fmla="*/ 36207 h 36397"/>
                <a:gd name="connsiteX7" fmla="*/ 9620 w 22680"/>
                <a:gd name="connsiteY7" fmla="*/ 36397 h 3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80" h="36397">
                  <a:moveTo>
                    <a:pt x="9620" y="36397"/>
                  </a:moveTo>
                  <a:cubicBezTo>
                    <a:pt x="5429" y="36397"/>
                    <a:pt x="1714" y="33730"/>
                    <a:pt x="571" y="29539"/>
                  </a:cubicBezTo>
                  <a:cubicBezTo>
                    <a:pt x="-1906" y="19728"/>
                    <a:pt x="4476" y="5727"/>
                    <a:pt x="4476" y="5536"/>
                  </a:cubicBezTo>
                  <a:cubicBezTo>
                    <a:pt x="6667" y="774"/>
                    <a:pt x="12287" y="-1322"/>
                    <a:pt x="17144" y="869"/>
                  </a:cubicBezTo>
                  <a:cubicBezTo>
                    <a:pt x="21907" y="3060"/>
                    <a:pt x="24002" y="8679"/>
                    <a:pt x="21812" y="13537"/>
                  </a:cubicBezTo>
                  <a:cubicBezTo>
                    <a:pt x="20573" y="16299"/>
                    <a:pt x="18668" y="22872"/>
                    <a:pt x="19049" y="24967"/>
                  </a:cubicBezTo>
                  <a:cubicBezTo>
                    <a:pt x="19907" y="30015"/>
                    <a:pt x="16668" y="35159"/>
                    <a:pt x="11715" y="36207"/>
                  </a:cubicBezTo>
                  <a:cubicBezTo>
                    <a:pt x="10953" y="36302"/>
                    <a:pt x="10286" y="36397"/>
                    <a:pt x="9620" y="363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6" name="任意多边形: 形状 503"/>
            <p:cNvSpPr/>
            <p:nvPr>
              <p:custDataLst>
                <p:tags r:id="rId127"/>
              </p:custDataLst>
            </p:nvPr>
          </p:nvSpPr>
          <p:spPr>
            <a:xfrm>
              <a:off x="10044569" y="3493272"/>
              <a:ext cx="23867" cy="38497"/>
            </a:xfrm>
            <a:custGeom>
              <a:avLst/>
              <a:gdLst>
                <a:gd name="connsiteX0" fmla="*/ 12906 w 22730"/>
                <a:gd name="connsiteY0" fmla="*/ 36665 h 36664"/>
                <a:gd name="connsiteX1" fmla="*/ 10525 w 22730"/>
                <a:gd name="connsiteY1" fmla="*/ 36379 h 36664"/>
                <a:gd name="connsiteX2" fmla="*/ 3667 w 22730"/>
                <a:gd name="connsiteY2" fmla="*/ 24758 h 36664"/>
                <a:gd name="connsiteX3" fmla="*/ 810 w 22730"/>
                <a:gd name="connsiteY3" fmla="*/ 13423 h 36664"/>
                <a:gd name="connsiteX4" fmla="*/ 5667 w 22730"/>
                <a:gd name="connsiteY4" fmla="*/ 851 h 36664"/>
                <a:gd name="connsiteX5" fmla="*/ 18240 w 22730"/>
                <a:gd name="connsiteY5" fmla="*/ 5708 h 36664"/>
                <a:gd name="connsiteX6" fmla="*/ 22146 w 22730"/>
                <a:gd name="connsiteY6" fmla="*/ 29521 h 36664"/>
                <a:gd name="connsiteX7" fmla="*/ 12906 w 22730"/>
                <a:gd name="connsiteY7" fmla="*/ 36665 h 3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30" h="36664">
                  <a:moveTo>
                    <a:pt x="12906" y="36665"/>
                  </a:moveTo>
                  <a:cubicBezTo>
                    <a:pt x="12144" y="36665"/>
                    <a:pt x="11382" y="36569"/>
                    <a:pt x="10525" y="36379"/>
                  </a:cubicBezTo>
                  <a:cubicBezTo>
                    <a:pt x="5382" y="35045"/>
                    <a:pt x="2334" y="29902"/>
                    <a:pt x="3667" y="24758"/>
                  </a:cubicBezTo>
                  <a:cubicBezTo>
                    <a:pt x="3953" y="22853"/>
                    <a:pt x="2334" y="16853"/>
                    <a:pt x="810" y="13423"/>
                  </a:cubicBezTo>
                  <a:cubicBezTo>
                    <a:pt x="-1286" y="8661"/>
                    <a:pt x="810" y="2946"/>
                    <a:pt x="5667" y="851"/>
                  </a:cubicBezTo>
                  <a:cubicBezTo>
                    <a:pt x="10430" y="-1340"/>
                    <a:pt x="16050" y="851"/>
                    <a:pt x="18240" y="5708"/>
                  </a:cubicBezTo>
                  <a:cubicBezTo>
                    <a:pt x="18907" y="7137"/>
                    <a:pt x="24527" y="20282"/>
                    <a:pt x="22146" y="29521"/>
                  </a:cubicBezTo>
                  <a:cubicBezTo>
                    <a:pt x="21003" y="33807"/>
                    <a:pt x="17193" y="36665"/>
                    <a:pt x="12906" y="36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7" name="任意多边形: 形状 504"/>
            <p:cNvSpPr/>
            <p:nvPr>
              <p:custDataLst>
                <p:tags r:id="rId128"/>
              </p:custDataLst>
            </p:nvPr>
          </p:nvSpPr>
          <p:spPr>
            <a:xfrm>
              <a:off x="10026288" y="3529681"/>
              <a:ext cx="35538" cy="29393"/>
            </a:xfrm>
            <a:custGeom>
              <a:avLst/>
              <a:gdLst>
                <a:gd name="connsiteX0" fmla="*/ 24793 w 33845"/>
                <a:gd name="connsiteY0" fmla="*/ 27995 h 27994"/>
                <a:gd name="connsiteX1" fmla="*/ 23745 w 33845"/>
                <a:gd name="connsiteY1" fmla="*/ 27899 h 27994"/>
                <a:gd name="connsiteX2" fmla="*/ 2981 w 33845"/>
                <a:gd name="connsiteY2" fmla="*/ 16374 h 27994"/>
                <a:gd name="connsiteX3" fmla="*/ 2600 w 33845"/>
                <a:gd name="connsiteY3" fmla="*/ 2944 h 27994"/>
                <a:gd name="connsiteX4" fmla="*/ 16030 w 33845"/>
                <a:gd name="connsiteY4" fmla="*/ 2563 h 27994"/>
                <a:gd name="connsiteX5" fmla="*/ 25745 w 33845"/>
                <a:gd name="connsiteY5" fmla="*/ 8945 h 27994"/>
                <a:gd name="connsiteX6" fmla="*/ 33746 w 33845"/>
                <a:gd name="connsiteY6" fmla="*/ 19708 h 27994"/>
                <a:gd name="connsiteX7" fmla="*/ 24793 w 33845"/>
                <a:gd name="connsiteY7" fmla="*/ 27995 h 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845" h="27994">
                  <a:moveTo>
                    <a:pt x="24793" y="27995"/>
                  </a:moveTo>
                  <a:cubicBezTo>
                    <a:pt x="24412" y="27995"/>
                    <a:pt x="24126" y="27995"/>
                    <a:pt x="23745" y="27899"/>
                  </a:cubicBezTo>
                  <a:cubicBezTo>
                    <a:pt x="14125" y="26851"/>
                    <a:pt x="3457" y="16755"/>
                    <a:pt x="2981" y="16374"/>
                  </a:cubicBezTo>
                  <a:cubicBezTo>
                    <a:pt x="-829" y="12754"/>
                    <a:pt x="-1020" y="6754"/>
                    <a:pt x="2600" y="2944"/>
                  </a:cubicBezTo>
                  <a:cubicBezTo>
                    <a:pt x="6219" y="-866"/>
                    <a:pt x="12315" y="-961"/>
                    <a:pt x="16030" y="2563"/>
                  </a:cubicBezTo>
                  <a:cubicBezTo>
                    <a:pt x="18602" y="5039"/>
                    <a:pt x="23840" y="8564"/>
                    <a:pt x="25745" y="8945"/>
                  </a:cubicBezTo>
                  <a:cubicBezTo>
                    <a:pt x="30794" y="9897"/>
                    <a:pt x="34508" y="14659"/>
                    <a:pt x="33746" y="19708"/>
                  </a:cubicBezTo>
                  <a:cubicBezTo>
                    <a:pt x="33175" y="24470"/>
                    <a:pt x="29460" y="27995"/>
                    <a:pt x="24793" y="27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8" name="任意多边形: 形状 505"/>
            <p:cNvSpPr/>
            <p:nvPr>
              <p:custDataLst>
                <p:tags r:id="rId129"/>
              </p:custDataLst>
            </p:nvPr>
          </p:nvSpPr>
          <p:spPr>
            <a:xfrm>
              <a:off x="9995544" y="3471227"/>
              <a:ext cx="28290" cy="36141"/>
            </a:xfrm>
            <a:custGeom>
              <a:avLst/>
              <a:gdLst>
                <a:gd name="connsiteX0" fmla="*/ 17498 w 26942"/>
                <a:gd name="connsiteY0" fmla="*/ 34419 h 34419"/>
                <a:gd name="connsiteX1" fmla="*/ 11878 w 26942"/>
                <a:gd name="connsiteY1" fmla="*/ 32419 h 34419"/>
                <a:gd name="connsiteX2" fmla="*/ 353 w 26942"/>
                <a:gd name="connsiteY2" fmla="*/ 12036 h 34419"/>
                <a:gd name="connsiteX3" fmla="*/ 7020 w 26942"/>
                <a:gd name="connsiteY3" fmla="*/ 320 h 34419"/>
                <a:gd name="connsiteX4" fmla="*/ 18736 w 26942"/>
                <a:gd name="connsiteY4" fmla="*/ 6987 h 34419"/>
                <a:gd name="connsiteX5" fmla="*/ 23689 w 26942"/>
                <a:gd name="connsiteY5" fmla="*/ 17465 h 34419"/>
                <a:gd name="connsiteX6" fmla="*/ 24832 w 26942"/>
                <a:gd name="connsiteY6" fmla="*/ 30895 h 34419"/>
                <a:gd name="connsiteX7" fmla="*/ 17498 w 26942"/>
                <a:gd name="connsiteY7" fmla="*/ 34419 h 34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42" h="34419">
                  <a:moveTo>
                    <a:pt x="17498" y="34419"/>
                  </a:moveTo>
                  <a:cubicBezTo>
                    <a:pt x="15498" y="34419"/>
                    <a:pt x="13593" y="33753"/>
                    <a:pt x="11878" y="32419"/>
                  </a:cubicBezTo>
                  <a:cubicBezTo>
                    <a:pt x="4544" y="26609"/>
                    <a:pt x="829" y="13464"/>
                    <a:pt x="353" y="12036"/>
                  </a:cubicBezTo>
                  <a:cubicBezTo>
                    <a:pt x="-1076" y="6987"/>
                    <a:pt x="1972" y="1749"/>
                    <a:pt x="7020" y="320"/>
                  </a:cubicBezTo>
                  <a:cubicBezTo>
                    <a:pt x="12069" y="-1014"/>
                    <a:pt x="17307" y="1939"/>
                    <a:pt x="18736" y="6987"/>
                  </a:cubicBezTo>
                  <a:cubicBezTo>
                    <a:pt x="19784" y="10893"/>
                    <a:pt x="22356" y="16227"/>
                    <a:pt x="23689" y="17465"/>
                  </a:cubicBezTo>
                  <a:cubicBezTo>
                    <a:pt x="27499" y="20894"/>
                    <a:pt x="28071" y="26990"/>
                    <a:pt x="24832" y="30895"/>
                  </a:cubicBezTo>
                  <a:cubicBezTo>
                    <a:pt x="22927" y="33276"/>
                    <a:pt x="20260" y="34419"/>
                    <a:pt x="17498" y="34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59" name="任意多边形: 形状 506"/>
            <p:cNvSpPr/>
            <p:nvPr>
              <p:custDataLst>
                <p:tags r:id="rId130"/>
              </p:custDataLst>
            </p:nvPr>
          </p:nvSpPr>
          <p:spPr>
            <a:xfrm>
              <a:off x="10032244" y="3568399"/>
              <a:ext cx="35984" cy="29779"/>
            </a:xfrm>
            <a:custGeom>
              <a:avLst/>
              <a:gdLst>
                <a:gd name="connsiteX0" fmla="*/ 25123 w 34270"/>
                <a:gd name="connsiteY0" fmla="*/ 28361 h 28361"/>
                <a:gd name="connsiteX1" fmla="*/ 24170 w 34270"/>
                <a:gd name="connsiteY1" fmla="*/ 28361 h 28361"/>
                <a:gd name="connsiteX2" fmla="*/ 2739 w 34270"/>
                <a:gd name="connsiteY2" fmla="*/ 16169 h 28361"/>
                <a:gd name="connsiteX3" fmla="*/ 2834 w 34270"/>
                <a:gd name="connsiteY3" fmla="*/ 2739 h 28361"/>
                <a:gd name="connsiteX4" fmla="*/ 16264 w 34270"/>
                <a:gd name="connsiteY4" fmla="*/ 2834 h 28361"/>
                <a:gd name="connsiteX5" fmla="*/ 26170 w 34270"/>
                <a:gd name="connsiteY5" fmla="*/ 9406 h 28361"/>
                <a:gd name="connsiteX6" fmla="*/ 34171 w 34270"/>
                <a:gd name="connsiteY6" fmla="*/ 20170 h 28361"/>
                <a:gd name="connsiteX7" fmla="*/ 25123 w 34270"/>
                <a:gd name="connsiteY7" fmla="*/ 28361 h 2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0" h="28361">
                  <a:moveTo>
                    <a:pt x="25123" y="28361"/>
                  </a:moveTo>
                  <a:cubicBezTo>
                    <a:pt x="24837" y="28361"/>
                    <a:pt x="24456" y="28361"/>
                    <a:pt x="24170" y="28361"/>
                  </a:cubicBezTo>
                  <a:cubicBezTo>
                    <a:pt x="14074" y="27313"/>
                    <a:pt x="2834" y="16264"/>
                    <a:pt x="2739" y="16169"/>
                  </a:cubicBezTo>
                  <a:cubicBezTo>
                    <a:pt x="-976" y="12454"/>
                    <a:pt x="-881" y="6358"/>
                    <a:pt x="2834" y="2739"/>
                  </a:cubicBezTo>
                  <a:cubicBezTo>
                    <a:pt x="6549" y="-976"/>
                    <a:pt x="12550" y="-881"/>
                    <a:pt x="16264" y="2834"/>
                  </a:cubicBezTo>
                  <a:cubicBezTo>
                    <a:pt x="18455" y="5025"/>
                    <a:pt x="24075" y="9025"/>
                    <a:pt x="26170" y="9406"/>
                  </a:cubicBezTo>
                  <a:cubicBezTo>
                    <a:pt x="31219" y="10359"/>
                    <a:pt x="34933" y="15121"/>
                    <a:pt x="34171" y="20170"/>
                  </a:cubicBezTo>
                  <a:cubicBezTo>
                    <a:pt x="33505" y="24837"/>
                    <a:pt x="29695" y="28361"/>
                    <a:pt x="25123" y="28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0" name="任意多边形: 形状 507"/>
            <p:cNvSpPr/>
            <p:nvPr>
              <p:custDataLst>
                <p:tags r:id="rId131"/>
              </p:custDataLst>
            </p:nvPr>
          </p:nvSpPr>
          <p:spPr>
            <a:xfrm>
              <a:off x="10154733" y="3200029"/>
              <a:ext cx="164419" cy="88110"/>
            </a:xfrm>
            <a:custGeom>
              <a:avLst/>
              <a:gdLst>
                <a:gd name="connsiteX0" fmla="*/ 9525 w 156590"/>
                <a:gd name="connsiteY0" fmla="*/ 83915 h 83915"/>
                <a:gd name="connsiteX1" fmla="*/ 0 w 156590"/>
                <a:gd name="connsiteY1" fmla="*/ 74390 h 83915"/>
                <a:gd name="connsiteX2" fmla="*/ 0 w 156590"/>
                <a:gd name="connsiteY2" fmla="*/ 9525 h 83915"/>
                <a:gd name="connsiteX3" fmla="*/ 9525 w 156590"/>
                <a:gd name="connsiteY3" fmla="*/ 0 h 83915"/>
                <a:gd name="connsiteX4" fmla="*/ 147066 w 156590"/>
                <a:gd name="connsiteY4" fmla="*/ 0 h 83915"/>
                <a:gd name="connsiteX5" fmla="*/ 156591 w 156590"/>
                <a:gd name="connsiteY5" fmla="*/ 9525 h 83915"/>
                <a:gd name="connsiteX6" fmla="*/ 147066 w 156590"/>
                <a:gd name="connsiteY6" fmla="*/ 19050 h 83915"/>
                <a:gd name="connsiteX7" fmla="*/ 19050 w 156590"/>
                <a:gd name="connsiteY7" fmla="*/ 19050 h 83915"/>
                <a:gd name="connsiteX8" fmla="*/ 19050 w 156590"/>
                <a:gd name="connsiteY8" fmla="*/ 74390 h 83915"/>
                <a:gd name="connsiteX9" fmla="*/ 9525 w 156590"/>
                <a:gd name="connsiteY9" fmla="*/ 83915 h 8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0" h="83915">
                  <a:moveTo>
                    <a:pt x="9525" y="83915"/>
                  </a:moveTo>
                  <a:cubicBezTo>
                    <a:pt x="4286" y="83915"/>
                    <a:pt x="0" y="79629"/>
                    <a:pt x="0" y="74390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147066" y="0"/>
                  </a:lnTo>
                  <a:cubicBezTo>
                    <a:pt x="152305" y="0"/>
                    <a:pt x="156591" y="4286"/>
                    <a:pt x="156591" y="9525"/>
                  </a:cubicBezTo>
                  <a:cubicBezTo>
                    <a:pt x="156591" y="14764"/>
                    <a:pt x="152305" y="19050"/>
                    <a:pt x="147066" y="19050"/>
                  </a:cubicBezTo>
                  <a:lnTo>
                    <a:pt x="19050" y="19050"/>
                  </a:lnTo>
                  <a:lnTo>
                    <a:pt x="19050" y="74390"/>
                  </a:lnTo>
                  <a:cubicBezTo>
                    <a:pt x="19050" y="79629"/>
                    <a:pt x="14764" y="83915"/>
                    <a:pt x="9525" y="83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1" name="任意多边形: 形状 508"/>
            <p:cNvSpPr/>
            <p:nvPr>
              <p:custDataLst>
                <p:tags r:id="rId132"/>
              </p:custDataLst>
            </p:nvPr>
          </p:nvSpPr>
          <p:spPr>
            <a:xfrm>
              <a:off x="9878000" y="3200029"/>
              <a:ext cx="164421" cy="88110"/>
            </a:xfrm>
            <a:custGeom>
              <a:avLst/>
              <a:gdLst>
                <a:gd name="connsiteX0" fmla="*/ 147066 w 156591"/>
                <a:gd name="connsiteY0" fmla="*/ 83915 h 83915"/>
                <a:gd name="connsiteX1" fmla="*/ 137541 w 156591"/>
                <a:gd name="connsiteY1" fmla="*/ 74390 h 83915"/>
                <a:gd name="connsiteX2" fmla="*/ 137541 w 156591"/>
                <a:gd name="connsiteY2" fmla="*/ 19050 h 83915"/>
                <a:gd name="connsiteX3" fmla="*/ 9525 w 156591"/>
                <a:gd name="connsiteY3" fmla="*/ 19050 h 83915"/>
                <a:gd name="connsiteX4" fmla="*/ 0 w 156591"/>
                <a:gd name="connsiteY4" fmla="*/ 9525 h 83915"/>
                <a:gd name="connsiteX5" fmla="*/ 9525 w 156591"/>
                <a:gd name="connsiteY5" fmla="*/ 0 h 83915"/>
                <a:gd name="connsiteX6" fmla="*/ 147066 w 156591"/>
                <a:gd name="connsiteY6" fmla="*/ 0 h 83915"/>
                <a:gd name="connsiteX7" fmla="*/ 156591 w 156591"/>
                <a:gd name="connsiteY7" fmla="*/ 9525 h 83915"/>
                <a:gd name="connsiteX8" fmla="*/ 156591 w 156591"/>
                <a:gd name="connsiteY8" fmla="*/ 74390 h 83915"/>
                <a:gd name="connsiteX9" fmla="*/ 147066 w 156591"/>
                <a:gd name="connsiteY9" fmla="*/ 83915 h 8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1" h="83915">
                  <a:moveTo>
                    <a:pt x="147066" y="83915"/>
                  </a:moveTo>
                  <a:cubicBezTo>
                    <a:pt x="141827" y="83915"/>
                    <a:pt x="137541" y="79629"/>
                    <a:pt x="137541" y="74390"/>
                  </a:cubicBezTo>
                  <a:lnTo>
                    <a:pt x="137541" y="19050"/>
                  </a:ln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47066" y="0"/>
                  </a:lnTo>
                  <a:cubicBezTo>
                    <a:pt x="152305" y="0"/>
                    <a:pt x="156591" y="4286"/>
                    <a:pt x="156591" y="9525"/>
                  </a:cubicBezTo>
                  <a:lnTo>
                    <a:pt x="156591" y="74390"/>
                  </a:lnTo>
                  <a:cubicBezTo>
                    <a:pt x="156591" y="79629"/>
                    <a:pt x="152305" y="83915"/>
                    <a:pt x="147066" y="83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2" name="任意多边形: 形状 509"/>
            <p:cNvSpPr/>
            <p:nvPr>
              <p:custDataLst>
                <p:tags r:id="rId133"/>
              </p:custDataLst>
            </p:nvPr>
          </p:nvSpPr>
          <p:spPr>
            <a:xfrm>
              <a:off x="10154733" y="3684789"/>
              <a:ext cx="164419" cy="88010"/>
            </a:xfrm>
            <a:custGeom>
              <a:avLst/>
              <a:gdLst>
                <a:gd name="connsiteX0" fmla="*/ 147066 w 156590"/>
                <a:gd name="connsiteY0" fmla="*/ 83820 h 83819"/>
                <a:gd name="connsiteX1" fmla="*/ 9525 w 156590"/>
                <a:gd name="connsiteY1" fmla="*/ 83820 h 83819"/>
                <a:gd name="connsiteX2" fmla="*/ 0 w 156590"/>
                <a:gd name="connsiteY2" fmla="*/ 74295 h 83819"/>
                <a:gd name="connsiteX3" fmla="*/ 0 w 156590"/>
                <a:gd name="connsiteY3" fmla="*/ 9525 h 83819"/>
                <a:gd name="connsiteX4" fmla="*/ 9525 w 156590"/>
                <a:gd name="connsiteY4" fmla="*/ 0 h 83819"/>
                <a:gd name="connsiteX5" fmla="*/ 19050 w 156590"/>
                <a:gd name="connsiteY5" fmla="*/ 9525 h 83819"/>
                <a:gd name="connsiteX6" fmla="*/ 19050 w 156590"/>
                <a:gd name="connsiteY6" fmla="*/ 64770 h 83819"/>
                <a:gd name="connsiteX7" fmla="*/ 147066 w 156590"/>
                <a:gd name="connsiteY7" fmla="*/ 64770 h 83819"/>
                <a:gd name="connsiteX8" fmla="*/ 156591 w 156590"/>
                <a:gd name="connsiteY8" fmla="*/ 74295 h 83819"/>
                <a:gd name="connsiteX9" fmla="*/ 147066 w 156590"/>
                <a:gd name="connsiteY9" fmla="*/ 83820 h 8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0" h="83819">
                  <a:moveTo>
                    <a:pt x="147066" y="83820"/>
                  </a:moveTo>
                  <a:lnTo>
                    <a:pt x="9525" y="83820"/>
                  </a:lnTo>
                  <a:cubicBezTo>
                    <a:pt x="4286" y="83820"/>
                    <a:pt x="0" y="79534"/>
                    <a:pt x="0" y="74295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cubicBezTo>
                    <a:pt x="14764" y="0"/>
                    <a:pt x="19050" y="4286"/>
                    <a:pt x="19050" y="9525"/>
                  </a:cubicBezTo>
                  <a:lnTo>
                    <a:pt x="19050" y="64770"/>
                  </a:lnTo>
                  <a:lnTo>
                    <a:pt x="147066" y="64770"/>
                  </a:lnTo>
                  <a:cubicBezTo>
                    <a:pt x="152305" y="64770"/>
                    <a:pt x="156591" y="69056"/>
                    <a:pt x="156591" y="74295"/>
                  </a:cubicBezTo>
                  <a:cubicBezTo>
                    <a:pt x="156591" y="79534"/>
                    <a:pt x="152305" y="83820"/>
                    <a:pt x="147066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3" name="任意多边形: 形状 510"/>
            <p:cNvSpPr/>
            <p:nvPr>
              <p:custDataLst>
                <p:tags r:id="rId134"/>
              </p:custDataLst>
            </p:nvPr>
          </p:nvSpPr>
          <p:spPr>
            <a:xfrm>
              <a:off x="9878000" y="3684789"/>
              <a:ext cx="164421" cy="88010"/>
            </a:xfrm>
            <a:custGeom>
              <a:avLst/>
              <a:gdLst>
                <a:gd name="connsiteX0" fmla="*/ 147066 w 156591"/>
                <a:gd name="connsiteY0" fmla="*/ 83820 h 83819"/>
                <a:gd name="connsiteX1" fmla="*/ 9525 w 156591"/>
                <a:gd name="connsiteY1" fmla="*/ 83820 h 83819"/>
                <a:gd name="connsiteX2" fmla="*/ 0 w 156591"/>
                <a:gd name="connsiteY2" fmla="*/ 74295 h 83819"/>
                <a:gd name="connsiteX3" fmla="*/ 9525 w 156591"/>
                <a:gd name="connsiteY3" fmla="*/ 64770 h 83819"/>
                <a:gd name="connsiteX4" fmla="*/ 137541 w 156591"/>
                <a:gd name="connsiteY4" fmla="*/ 64770 h 83819"/>
                <a:gd name="connsiteX5" fmla="*/ 137541 w 156591"/>
                <a:gd name="connsiteY5" fmla="*/ 9525 h 83819"/>
                <a:gd name="connsiteX6" fmla="*/ 147066 w 156591"/>
                <a:gd name="connsiteY6" fmla="*/ 0 h 83819"/>
                <a:gd name="connsiteX7" fmla="*/ 156591 w 156591"/>
                <a:gd name="connsiteY7" fmla="*/ 9525 h 83819"/>
                <a:gd name="connsiteX8" fmla="*/ 156591 w 156591"/>
                <a:gd name="connsiteY8" fmla="*/ 74295 h 83819"/>
                <a:gd name="connsiteX9" fmla="*/ 147066 w 156591"/>
                <a:gd name="connsiteY9" fmla="*/ 83820 h 8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1" h="83819">
                  <a:moveTo>
                    <a:pt x="147066" y="83820"/>
                  </a:moveTo>
                  <a:lnTo>
                    <a:pt x="9525" y="83820"/>
                  </a:lnTo>
                  <a:cubicBezTo>
                    <a:pt x="4286" y="83820"/>
                    <a:pt x="0" y="79534"/>
                    <a:pt x="0" y="74295"/>
                  </a:cubicBezTo>
                  <a:cubicBezTo>
                    <a:pt x="0" y="69056"/>
                    <a:pt x="4286" y="64770"/>
                    <a:pt x="9525" y="64770"/>
                  </a:cubicBezTo>
                  <a:lnTo>
                    <a:pt x="137541" y="64770"/>
                  </a:lnTo>
                  <a:lnTo>
                    <a:pt x="137541" y="9525"/>
                  </a:lnTo>
                  <a:cubicBezTo>
                    <a:pt x="137541" y="4286"/>
                    <a:pt x="141827" y="0"/>
                    <a:pt x="147066" y="0"/>
                  </a:cubicBezTo>
                  <a:cubicBezTo>
                    <a:pt x="152305" y="0"/>
                    <a:pt x="156591" y="4286"/>
                    <a:pt x="156591" y="9525"/>
                  </a:cubicBezTo>
                  <a:lnTo>
                    <a:pt x="156591" y="74295"/>
                  </a:lnTo>
                  <a:cubicBezTo>
                    <a:pt x="156591" y="79534"/>
                    <a:pt x="152305" y="83820"/>
                    <a:pt x="147066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4" name="任意多边形: 形状 511"/>
            <p:cNvSpPr/>
            <p:nvPr>
              <p:custDataLst>
                <p:tags r:id="rId135"/>
              </p:custDataLst>
            </p:nvPr>
          </p:nvSpPr>
          <p:spPr>
            <a:xfrm>
              <a:off x="9766984" y="3440460"/>
              <a:ext cx="125916" cy="20002"/>
            </a:xfrm>
            <a:custGeom>
              <a:avLst/>
              <a:gdLst>
                <a:gd name="connsiteX0" fmla="*/ 110395 w 119919"/>
                <a:gd name="connsiteY0" fmla="*/ 19050 h 19050"/>
                <a:gd name="connsiteX1" fmla="*/ 9525 w 119919"/>
                <a:gd name="connsiteY1" fmla="*/ 19050 h 19050"/>
                <a:gd name="connsiteX2" fmla="*/ 0 w 119919"/>
                <a:gd name="connsiteY2" fmla="*/ 9525 h 19050"/>
                <a:gd name="connsiteX3" fmla="*/ 9525 w 119919"/>
                <a:gd name="connsiteY3" fmla="*/ 0 h 19050"/>
                <a:gd name="connsiteX4" fmla="*/ 110395 w 119919"/>
                <a:gd name="connsiteY4" fmla="*/ 0 h 19050"/>
                <a:gd name="connsiteX5" fmla="*/ 119920 w 119919"/>
                <a:gd name="connsiteY5" fmla="*/ 9525 h 19050"/>
                <a:gd name="connsiteX6" fmla="*/ 110395 w 119919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919" h="19050">
                  <a:moveTo>
                    <a:pt x="11039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10395" y="0"/>
                  </a:lnTo>
                  <a:cubicBezTo>
                    <a:pt x="115634" y="0"/>
                    <a:pt x="119920" y="4286"/>
                    <a:pt x="119920" y="9525"/>
                  </a:cubicBezTo>
                  <a:cubicBezTo>
                    <a:pt x="119920" y="14764"/>
                    <a:pt x="115729" y="19050"/>
                    <a:pt x="11039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5" name="任意多边形: 形状 512"/>
            <p:cNvSpPr/>
            <p:nvPr>
              <p:custDataLst>
                <p:tags r:id="rId136"/>
              </p:custDataLst>
            </p:nvPr>
          </p:nvSpPr>
          <p:spPr>
            <a:xfrm>
              <a:off x="10304154" y="3440460"/>
              <a:ext cx="125815" cy="20002"/>
            </a:xfrm>
            <a:custGeom>
              <a:avLst/>
              <a:gdLst>
                <a:gd name="connsiteX0" fmla="*/ 110299 w 119824"/>
                <a:gd name="connsiteY0" fmla="*/ 19050 h 19050"/>
                <a:gd name="connsiteX1" fmla="*/ 9525 w 119824"/>
                <a:gd name="connsiteY1" fmla="*/ 19050 h 19050"/>
                <a:gd name="connsiteX2" fmla="*/ 0 w 119824"/>
                <a:gd name="connsiteY2" fmla="*/ 9525 h 19050"/>
                <a:gd name="connsiteX3" fmla="*/ 9525 w 119824"/>
                <a:gd name="connsiteY3" fmla="*/ 0 h 19050"/>
                <a:gd name="connsiteX4" fmla="*/ 110299 w 119824"/>
                <a:gd name="connsiteY4" fmla="*/ 0 h 19050"/>
                <a:gd name="connsiteX5" fmla="*/ 119824 w 119824"/>
                <a:gd name="connsiteY5" fmla="*/ 9525 h 19050"/>
                <a:gd name="connsiteX6" fmla="*/ 110299 w 119824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24" h="19050">
                  <a:moveTo>
                    <a:pt x="110299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10299" y="0"/>
                  </a:lnTo>
                  <a:cubicBezTo>
                    <a:pt x="115538" y="0"/>
                    <a:pt x="119824" y="4286"/>
                    <a:pt x="119824" y="9525"/>
                  </a:cubicBezTo>
                  <a:cubicBezTo>
                    <a:pt x="119824" y="14764"/>
                    <a:pt x="115634" y="19050"/>
                    <a:pt x="110299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6" name="任意多边形: 形状 513"/>
            <p:cNvSpPr/>
            <p:nvPr>
              <p:custDataLst>
                <p:tags r:id="rId137"/>
              </p:custDataLst>
            </p:nvPr>
          </p:nvSpPr>
          <p:spPr>
            <a:xfrm>
              <a:off x="9787689" y="3556574"/>
              <a:ext cx="118615" cy="20002"/>
            </a:xfrm>
            <a:custGeom>
              <a:avLst/>
              <a:gdLst>
                <a:gd name="connsiteX0" fmla="*/ 103442 w 112966"/>
                <a:gd name="connsiteY0" fmla="*/ 19050 h 19050"/>
                <a:gd name="connsiteX1" fmla="*/ 9525 w 112966"/>
                <a:gd name="connsiteY1" fmla="*/ 19050 h 19050"/>
                <a:gd name="connsiteX2" fmla="*/ 0 w 112966"/>
                <a:gd name="connsiteY2" fmla="*/ 9525 h 19050"/>
                <a:gd name="connsiteX3" fmla="*/ 9525 w 112966"/>
                <a:gd name="connsiteY3" fmla="*/ 0 h 19050"/>
                <a:gd name="connsiteX4" fmla="*/ 103442 w 112966"/>
                <a:gd name="connsiteY4" fmla="*/ 0 h 19050"/>
                <a:gd name="connsiteX5" fmla="*/ 112967 w 112966"/>
                <a:gd name="connsiteY5" fmla="*/ 9525 h 19050"/>
                <a:gd name="connsiteX6" fmla="*/ 103442 w 112966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966" h="19050">
                  <a:moveTo>
                    <a:pt x="103442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03442" y="0"/>
                  </a:lnTo>
                  <a:cubicBezTo>
                    <a:pt x="108680" y="0"/>
                    <a:pt x="112967" y="4286"/>
                    <a:pt x="112967" y="9525"/>
                  </a:cubicBezTo>
                  <a:cubicBezTo>
                    <a:pt x="112967" y="14764"/>
                    <a:pt x="108680" y="19050"/>
                    <a:pt x="103442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7" name="任意多边形: 形状 514"/>
            <p:cNvSpPr/>
            <p:nvPr>
              <p:custDataLst>
                <p:tags r:id="rId138"/>
              </p:custDataLst>
            </p:nvPr>
          </p:nvSpPr>
          <p:spPr>
            <a:xfrm>
              <a:off x="10292152" y="3556574"/>
              <a:ext cx="118716" cy="20002"/>
            </a:xfrm>
            <a:custGeom>
              <a:avLst/>
              <a:gdLst>
                <a:gd name="connsiteX0" fmla="*/ 103537 w 113061"/>
                <a:gd name="connsiteY0" fmla="*/ 19050 h 19050"/>
                <a:gd name="connsiteX1" fmla="*/ 9525 w 113061"/>
                <a:gd name="connsiteY1" fmla="*/ 19050 h 19050"/>
                <a:gd name="connsiteX2" fmla="*/ 0 w 113061"/>
                <a:gd name="connsiteY2" fmla="*/ 9525 h 19050"/>
                <a:gd name="connsiteX3" fmla="*/ 9525 w 113061"/>
                <a:gd name="connsiteY3" fmla="*/ 0 h 19050"/>
                <a:gd name="connsiteX4" fmla="*/ 103537 w 113061"/>
                <a:gd name="connsiteY4" fmla="*/ 0 h 19050"/>
                <a:gd name="connsiteX5" fmla="*/ 113062 w 113061"/>
                <a:gd name="connsiteY5" fmla="*/ 9525 h 19050"/>
                <a:gd name="connsiteX6" fmla="*/ 103537 w 113061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61" h="19050">
                  <a:moveTo>
                    <a:pt x="103537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03537" y="0"/>
                  </a:lnTo>
                  <a:cubicBezTo>
                    <a:pt x="108775" y="0"/>
                    <a:pt x="113062" y="4286"/>
                    <a:pt x="113062" y="9525"/>
                  </a:cubicBezTo>
                  <a:cubicBezTo>
                    <a:pt x="113062" y="14764"/>
                    <a:pt x="108775" y="19050"/>
                    <a:pt x="103537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8" name="任意多边形: 形状 515"/>
            <p:cNvSpPr/>
            <p:nvPr>
              <p:custDataLst>
                <p:tags r:id="rId139"/>
              </p:custDataLst>
            </p:nvPr>
          </p:nvSpPr>
          <p:spPr>
            <a:xfrm>
              <a:off x="10299151" y="3166224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8955 h 83629"/>
                <a:gd name="connsiteX6" fmla="*/ 19050 w 83629"/>
                <a:gd name="connsiteY6" fmla="*/ 41720 h 83629"/>
                <a:gd name="connsiteX7" fmla="*/ 41815 w 83629"/>
                <a:gd name="connsiteY7" fmla="*/ 64484 h 83629"/>
                <a:gd name="connsiteX8" fmla="*/ 64580 w 83629"/>
                <a:gd name="connsiteY8" fmla="*/ 41720 h 83629"/>
                <a:gd name="connsiteX9" fmla="*/ 41815 w 83629"/>
                <a:gd name="connsiteY9" fmla="*/ 18955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770"/>
                    <a:pt x="64865" y="83630"/>
                    <a:pt x="41815" y="83630"/>
                  </a:cubicBezTo>
                  <a:close/>
                  <a:moveTo>
                    <a:pt x="41815" y="18955"/>
                  </a:moveTo>
                  <a:cubicBezTo>
                    <a:pt x="29242" y="18955"/>
                    <a:pt x="19050" y="29147"/>
                    <a:pt x="19050" y="41720"/>
                  </a:cubicBezTo>
                  <a:cubicBezTo>
                    <a:pt x="19050" y="54293"/>
                    <a:pt x="29242" y="64484"/>
                    <a:pt x="41815" y="64484"/>
                  </a:cubicBezTo>
                  <a:cubicBezTo>
                    <a:pt x="54388" y="64484"/>
                    <a:pt x="64580" y="54293"/>
                    <a:pt x="64580" y="41720"/>
                  </a:cubicBezTo>
                  <a:cubicBezTo>
                    <a:pt x="64580" y="29147"/>
                    <a:pt x="54388" y="18955"/>
                    <a:pt x="41815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9" name="任意多边形: 形状 516"/>
            <p:cNvSpPr/>
            <p:nvPr>
              <p:custDataLst>
                <p:tags r:id="rId140"/>
              </p:custDataLst>
            </p:nvPr>
          </p:nvSpPr>
          <p:spPr>
            <a:xfrm>
              <a:off x="10410068" y="3406551"/>
              <a:ext cx="87809" cy="87712"/>
            </a:xfrm>
            <a:custGeom>
              <a:avLst/>
              <a:gdLst>
                <a:gd name="connsiteX0" fmla="*/ 41815 w 83629"/>
                <a:gd name="connsiteY0" fmla="*/ 83534 h 83534"/>
                <a:gd name="connsiteX1" fmla="*/ 0 w 83629"/>
                <a:gd name="connsiteY1" fmla="*/ 41815 h 83534"/>
                <a:gd name="connsiteX2" fmla="*/ 41815 w 83629"/>
                <a:gd name="connsiteY2" fmla="*/ 0 h 83534"/>
                <a:gd name="connsiteX3" fmla="*/ 83629 w 83629"/>
                <a:gd name="connsiteY3" fmla="*/ 41815 h 83534"/>
                <a:gd name="connsiteX4" fmla="*/ 41815 w 83629"/>
                <a:gd name="connsiteY4" fmla="*/ 83534 h 83534"/>
                <a:gd name="connsiteX5" fmla="*/ 41815 w 83629"/>
                <a:gd name="connsiteY5" fmla="*/ 19050 h 83534"/>
                <a:gd name="connsiteX6" fmla="*/ 19050 w 83629"/>
                <a:gd name="connsiteY6" fmla="*/ 41815 h 83534"/>
                <a:gd name="connsiteX7" fmla="*/ 41815 w 83629"/>
                <a:gd name="connsiteY7" fmla="*/ 64484 h 83534"/>
                <a:gd name="connsiteX8" fmla="*/ 64579 w 83629"/>
                <a:gd name="connsiteY8" fmla="*/ 41815 h 83534"/>
                <a:gd name="connsiteX9" fmla="*/ 41815 w 83629"/>
                <a:gd name="connsiteY9" fmla="*/ 19050 h 8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534">
                  <a:moveTo>
                    <a:pt x="41815" y="83534"/>
                  </a:moveTo>
                  <a:cubicBezTo>
                    <a:pt x="18764" y="83534"/>
                    <a:pt x="0" y="64770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29" y="18764"/>
                    <a:pt x="83629" y="41815"/>
                  </a:cubicBezTo>
                  <a:cubicBezTo>
                    <a:pt x="83629" y="64865"/>
                    <a:pt x="64865" y="83534"/>
                    <a:pt x="41815" y="83534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292"/>
                    <a:pt x="29242" y="64484"/>
                    <a:pt x="41815" y="64484"/>
                  </a:cubicBezTo>
                  <a:cubicBezTo>
                    <a:pt x="54388" y="64484"/>
                    <a:pt x="64579" y="54292"/>
                    <a:pt x="64579" y="41815"/>
                  </a:cubicBezTo>
                  <a:cubicBezTo>
                    <a:pt x="64579" y="29242"/>
                    <a:pt x="54292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0" name="任意多边形: 形状 517"/>
            <p:cNvSpPr/>
            <p:nvPr>
              <p:custDataLst>
                <p:tags r:id="rId141"/>
              </p:custDataLst>
            </p:nvPr>
          </p:nvSpPr>
          <p:spPr>
            <a:xfrm>
              <a:off x="10390866" y="3522667"/>
              <a:ext cx="87809" cy="87809"/>
            </a:xfrm>
            <a:custGeom>
              <a:avLst/>
              <a:gdLst>
                <a:gd name="connsiteX0" fmla="*/ 41815 w 83629"/>
                <a:gd name="connsiteY0" fmla="*/ 83629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29 w 83629"/>
                <a:gd name="connsiteY3" fmla="*/ 41815 h 83629"/>
                <a:gd name="connsiteX4" fmla="*/ 41815 w 83629"/>
                <a:gd name="connsiteY4" fmla="*/ 83629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79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29"/>
                  </a:moveTo>
                  <a:cubicBezTo>
                    <a:pt x="18764" y="83629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29" y="18764"/>
                    <a:pt x="83629" y="41815"/>
                  </a:cubicBezTo>
                  <a:cubicBezTo>
                    <a:pt x="83629" y="64865"/>
                    <a:pt x="64865" y="83629"/>
                    <a:pt x="41815" y="83629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79" y="54388"/>
                    <a:pt x="64579" y="41815"/>
                  </a:cubicBezTo>
                  <a:cubicBezTo>
                    <a:pt x="64579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1" name="任意多边形: 形状 518"/>
            <p:cNvSpPr/>
            <p:nvPr>
              <p:custDataLst>
                <p:tags r:id="rId142"/>
              </p:custDataLst>
            </p:nvPr>
          </p:nvSpPr>
          <p:spPr>
            <a:xfrm>
              <a:off x="10299151" y="371889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30"/>
                    <a:pt x="41815" y="83630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2" name="任意多边形: 形状 519"/>
            <p:cNvSpPr/>
            <p:nvPr>
              <p:custDataLst>
                <p:tags r:id="rId143"/>
              </p:custDataLst>
            </p:nvPr>
          </p:nvSpPr>
          <p:spPr>
            <a:xfrm>
              <a:off x="9810191" y="371889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30"/>
                    <a:pt x="41815" y="83630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3" name="任意多边形: 形状 520"/>
            <p:cNvSpPr/>
            <p:nvPr>
              <p:custDataLst>
                <p:tags r:id="rId144"/>
              </p:custDataLst>
            </p:nvPr>
          </p:nvSpPr>
          <p:spPr>
            <a:xfrm>
              <a:off x="9719880" y="3522667"/>
              <a:ext cx="87809" cy="87809"/>
            </a:xfrm>
            <a:custGeom>
              <a:avLst/>
              <a:gdLst>
                <a:gd name="connsiteX0" fmla="*/ 41815 w 83629"/>
                <a:gd name="connsiteY0" fmla="*/ 83629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29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29"/>
                  </a:moveTo>
                  <a:cubicBezTo>
                    <a:pt x="18764" y="83629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29"/>
                    <a:pt x="41815" y="83629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4" name="任意多边形: 形状 521"/>
            <p:cNvSpPr/>
            <p:nvPr>
              <p:custDataLst>
                <p:tags r:id="rId145"/>
              </p:custDataLst>
            </p:nvPr>
          </p:nvSpPr>
          <p:spPr>
            <a:xfrm>
              <a:off x="9699276" y="3406551"/>
              <a:ext cx="87712" cy="87712"/>
            </a:xfrm>
            <a:custGeom>
              <a:avLst/>
              <a:gdLst>
                <a:gd name="connsiteX0" fmla="*/ 41815 w 83534"/>
                <a:gd name="connsiteY0" fmla="*/ 83534 h 83534"/>
                <a:gd name="connsiteX1" fmla="*/ 0 w 83534"/>
                <a:gd name="connsiteY1" fmla="*/ 41815 h 83534"/>
                <a:gd name="connsiteX2" fmla="*/ 41815 w 83534"/>
                <a:gd name="connsiteY2" fmla="*/ 0 h 83534"/>
                <a:gd name="connsiteX3" fmla="*/ 83534 w 83534"/>
                <a:gd name="connsiteY3" fmla="*/ 41815 h 83534"/>
                <a:gd name="connsiteX4" fmla="*/ 41815 w 83534"/>
                <a:gd name="connsiteY4" fmla="*/ 83534 h 83534"/>
                <a:gd name="connsiteX5" fmla="*/ 41815 w 83534"/>
                <a:gd name="connsiteY5" fmla="*/ 19050 h 83534"/>
                <a:gd name="connsiteX6" fmla="*/ 19050 w 83534"/>
                <a:gd name="connsiteY6" fmla="*/ 41815 h 83534"/>
                <a:gd name="connsiteX7" fmla="*/ 41815 w 83534"/>
                <a:gd name="connsiteY7" fmla="*/ 64484 h 83534"/>
                <a:gd name="connsiteX8" fmla="*/ 64484 w 83534"/>
                <a:gd name="connsiteY8" fmla="*/ 41815 h 83534"/>
                <a:gd name="connsiteX9" fmla="*/ 41815 w 83534"/>
                <a:gd name="connsiteY9" fmla="*/ 19050 h 8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534" h="83534">
                  <a:moveTo>
                    <a:pt x="41815" y="83534"/>
                  </a:moveTo>
                  <a:cubicBezTo>
                    <a:pt x="18764" y="83534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534" y="18764"/>
                    <a:pt x="83534" y="41815"/>
                  </a:cubicBezTo>
                  <a:cubicBezTo>
                    <a:pt x="83534" y="64865"/>
                    <a:pt x="64865" y="83534"/>
                    <a:pt x="41815" y="83534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292"/>
                    <a:pt x="29242" y="64484"/>
                    <a:pt x="41815" y="64484"/>
                  </a:cubicBezTo>
                  <a:cubicBezTo>
                    <a:pt x="54293" y="64484"/>
                    <a:pt x="64484" y="54292"/>
                    <a:pt x="64484" y="41815"/>
                  </a:cubicBezTo>
                  <a:cubicBezTo>
                    <a:pt x="64484" y="29242"/>
                    <a:pt x="54293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5" name="任意多边形: 形状 522"/>
            <p:cNvSpPr/>
            <p:nvPr>
              <p:custDataLst>
                <p:tags r:id="rId146"/>
              </p:custDataLst>
            </p:nvPr>
          </p:nvSpPr>
          <p:spPr>
            <a:xfrm>
              <a:off x="9810196" y="316622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8955 h 83629"/>
                <a:gd name="connsiteX6" fmla="*/ 19050 w 83629"/>
                <a:gd name="connsiteY6" fmla="*/ 41720 h 83629"/>
                <a:gd name="connsiteX7" fmla="*/ 41815 w 83629"/>
                <a:gd name="connsiteY7" fmla="*/ 64484 h 83629"/>
                <a:gd name="connsiteX8" fmla="*/ 64580 w 83629"/>
                <a:gd name="connsiteY8" fmla="*/ 41720 h 83629"/>
                <a:gd name="connsiteX9" fmla="*/ 41815 w 83629"/>
                <a:gd name="connsiteY9" fmla="*/ 18955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770"/>
                    <a:pt x="64865" y="83630"/>
                    <a:pt x="41815" y="83630"/>
                  </a:cubicBezTo>
                  <a:close/>
                  <a:moveTo>
                    <a:pt x="41815" y="18955"/>
                  </a:moveTo>
                  <a:cubicBezTo>
                    <a:pt x="29242" y="18955"/>
                    <a:pt x="19050" y="29147"/>
                    <a:pt x="19050" y="41720"/>
                  </a:cubicBezTo>
                  <a:cubicBezTo>
                    <a:pt x="19050" y="54293"/>
                    <a:pt x="29242" y="64484"/>
                    <a:pt x="41815" y="64484"/>
                  </a:cubicBezTo>
                  <a:cubicBezTo>
                    <a:pt x="54388" y="64484"/>
                    <a:pt x="64580" y="54293"/>
                    <a:pt x="64580" y="41720"/>
                  </a:cubicBezTo>
                  <a:cubicBezTo>
                    <a:pt x="64580" y="29147"/>
                    <a:pt x="54388" y="18955"/>
                    <a:pt x="41815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</p:grpSp>
      <p:grpSp>
        <p:nvGrpSpPr>
          <p:cNvPr id="76" name="图形 473"/>
          <p:cNvGrpSpPr/>
          <p:nvPr>
            <p:custDataLst>
              <p:tags r:id="rId147"/>
            </p:custDataLst>
          </p:nvPr>
        </p:nvGrpSpPr>
        <p:grpSpPr>
          <a:xfrm>
            <a:off x="7457443" y="2541856"/>
            <a:ext cx="882804" cy="920239"/>
            <a:chOff x="5711044" y="2928560"/>
            <a:chExt cx="766492" cy="798996"/>
          </a:xfrm>
          <a:gradFill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</a:gradFill>
        </p:grpSpPr>
        <p:sp>
          <p:nvSpPr>
            <p:cNvPr id="77" name="任意多边形: 形状 475"/>
            <p:cNvSpPr/>
            <p:nvPr>
              <p:custDataLst>
                <p:tags r:id="rId148"/>
              </p:custDataLst>
            </p:nvPr>
          </p:nvSpPr>
          <p:spPr>
            <a:xfrm>
              <a:off x="5794854" y="2928560"/>
              <a:ext cx="477059" cy="658882"/>
            </a:xfrm>
            <a:custGeom>
              <a:avLst/>
              <a:gdLst>
                <a:gd name="connsiteX0" fmla="*/ 305181 w 454342"/>
                <a:gd name="connsiteY0" fmla="*/ 627507 h 627506"/>
                <a:gd name="connsiteX1" fmla="*/ 9525 w 454342"/>
                <a:gd name="connsiteY1" fmla="*/ 627507 h 627506"/>
                <a:gd name="connsiteX2" fmla="*/ 0 w 454342"/>
                <a:gd name="connsiteY2" fmla="*/ 617982 h 627506"/>
                <a:gd name="connsiteX3" fmla="*/ 0 w 454342"/>
                <a:gd name="connsiteY3" fmla="*/ 9525 h 627506"/>
                <a:gd name="connsiteX4" fmla="*/ 9525 w 454342"/>
                <a:gd name="connsiteY4" fmla="*/ 0 h 627506"/>
                <a:gd name="connsiteX5" fmla="*/ 444818 w 454342"/>
                <a:gd name="connsiteY5" fmla="*/ 0 h 627506"/>
                <a:gd name="connsiteX6" fmla="*/ 454343 w 454342"/>
                <a:gd name="connsiteY6" fmla="*/ 9525 h 627506"/>
                <a:gd name="connsiteX7" fmla="*/ 454343 w 454342"/>
                <a:gd name="connsiteY7" fmla="*/ 117824 h 627506"/>
                <a:gd name="connsiteX8" fmla="*/ 444818 w 454342"/>
                <a:gd name="connsiteY8" fmla="*/ 127349 h 627506"/>
                <a:gd name="connsiteX9" fmla="*/ 430054 w 454342"/>
                <a:gd name="connsiteY9" fmla="*/ 127349 h 627506"/>
                <a:gd name="connsiteX10" fmla="*/ 430054 w 454342"/>
                <a:gd name="connsiteY10" fmla="*/ 176117 h 627506"/>
                <a:gd name="connsiteX11" fmla="*/ 422148 w 454342"/>
                <a:gd name="connsiteY11" fmla="*/ 185547 h 627506"/>
                <a:gd name="connsiteX12" fmla="*/ 370142 w 454342"/>
                <a:gd name="connsiteY12" fmla="*/ 207074 h 627506"/>
                <a:gd name="connsiteX13" fmla="*/ 357950 w 454342"/>
                <a:gd name="connsiteY13" fmla="*/ 206026 h 627506"/>
                <a:gd name="connsiteX14" fmla="*/ 323564 w 454342"/>
                <a:gd name="connsiteY14" fmla="*/ 171450 h 627506"/>
                <a:gd name="connsiteX15" fmla="*/ 302705 w 454342"/>
                <a:gd name="connsiteY15" fmla="*/ 192310 h 627506"/>
                <a:gd name="connsiteX16" fmla="*/ 337185 w 454342"/>
                <a:gd name="connsiteY16" fmla="*/ 226790 h 627506"/>
                <a:gd name="connsiteX17" fmla="*/ 338233 w 454342"/>
                <a:gd name="connsiteY17" fmla="*/ 238982 h 627506"/>
                <a:gd name="connsiteX18" fmla="*/ 316706 w 454342"/>
                <a:gd name="connsiteY18" fmla="*/ 290989 h 627506"/>
                <a:gd name="connsiteX19" fmla="*/ 307277 w 454342"/>
                <a:gd name="connsiteY19" fmla="*/ 298895 h 627506"/>
                <a:gd name="connsiteX20" fmla="*/ 258509 w 454342"/>
                <a:gd name="connsiteY20" fmla="*/ 298895 h 627506"/>
                <a:gd name="connsiteX21" fmla="*/ 258509 w 454342"/>
                <a:gd name="connsiteY21" fmla="*/ 328422 h 627506"/>
                <a:gd name="connsiteX22" fmla="*/ 307277 w 454342"/>
                <a:gd name="connsiteY22" fmla="*/ 328422 h 627506"/>
                <a:gd name="connsiteX23" fmla="*/ 316611 w 454342"/>
                <a:gd name="connsiteY23" fmla="*/ 336233 h 627506"/>
                <a:gd name="connsiteX24" fmla="*/ 338138 w 454342"/>
                <a:gd name="connsiteY24" fmla="*/ 388239 h 627506"/>
                <a:gd name="connsiteX25" fmla="*/ 337090 w 454342"/>
                <a:gd name="connsiteY25" fmla="*/ 400431 h 627506"/>
                <a:gd name="connsiteX26" fmla="*/ 302609 w 454342"/>
                <a:gd name="connsiteY26" fmla="*/ 435007 h 627506"/>
                <a:gd name="connsiteX27" fmla="*/ 323469 w 454342"/>
                <a:gd name="connsiteY27" fmla="*/ 455867 h 627506"/>
                <a:gd name="connsiteX28" fmla="*/ 357854 w 454342"/>
                <a:gd name="connsiteY28" fmla="*/ 421386 h 627506"/>
                <a:gd name="connsiteX29" fmla="*/ 370046 w 454342"/>
                <a:gd name="connsiteY29" fmla="*/ 420338 h 627506"/>
                <a:gd name="connsiteX30" fmla="*/ 422053 w 454342"/>
                <a:gd name="connsiteY30" fmla="*/ 441865 h 627506"/>
                <a:gd name="connsiteX31" fmla="*/ 429959 w 454342"/>
                <a:gd name="connsiteY31" fmla="*/ 451295 h 627506"/>
                <a:gd name="connsiteX32" fmla="*/ 429959 w 454342"/>
                <a:gd name="connsiteY32" fmla="*/ 500158 h 627506"/>
                <a:gd name="connsiteX33" fmla="*/ 444722 w 454342"/>
                <a:gd name="connsiteY33" fmla="*/ 500158 h 627506"/>
                <a:gd name="connsiteX34" fmla="*/ 454247 w 454342"/>
                <a:gd name="connsiteY34" fmla="*/ 509683 h 627506"/>
                <a:gd name="connsiteX35" fmla="*/ 454247 w 454342"/>
                <a:gd name="connsiteY35" fmla="*/ 596170 h 627506"/>
                <a:gd name="connsiteX36" fmla="*/ 448532 w 454342"/>
                <a:gd name="connsiteY36" fmla="*/ 604933 h 627506"/>
                <a:gd name="connsiteX37" fmla="*/ 438245 w 454342"/>
                <a:gd name="connsiteY37" fmla="*/ 603123 h 627506"/>
                <a:gd name="connsiteX38" fmla="*/ 383477 w 454342"/>
                <a:gd name="connsiteY38" fmla="*/ 581501 h 627506"/>
                <a:gd name="connsiteX39" fmla="*/ 313373 w 454342"/>
                <a:gd name="connsiteY39" fmla="*/ 622649 h 627506"/>
                <a:gd name="connsiteX40" fmla="*/ 305181 w 454342"/>
                <a:gd name="connsiteY40" fmla="*/ 627507 h 627506"/>
                <a:gd name="connsiteX41" fmla="*/ 19050 w 454342"/>
                <a:gd name="connsiteY41" fmla="*/ 608457 h 627506"/>
                <a:gd name="connsiteX42" fmla="*/ 299847 w 454342"/>
                <a:gd name="connsiteY42" fmla="*/ 608457 h 627506"/>
                <a:gd name="connsiteX43" fmla="*/ 383667 w 454342"/>
                <a:gd name="connsiteY43" fmla="*/ 562451 h 627506"/>
                <a:gd name="connsiteX44" fmla="*/ 435388 w 454342"/>
                <a:gd name="connsiteY44" fmla="*/ 577025 h 627506"/>
                <a:gd name="connsiteX45" fmla="*/ 435388 w 454342"/>
                <a:gd name="connsiteY45" fmla="*/ 519303 h 627506"/>
                <a:gd name="connsiteX46" fmla="*/ 420624 w 454342"/>
                <a:gd name="connsiteY46" fmla="*/ 519303 h 627506"/>
                <a:gd name="connsiteX47" fmla="*/ 411099 w 454342"/>
                <a:gd name="connsiteY47" fmla="*/ 509778 h 627506"/>
                <a:gd name="connsiteX48" fmla="*/ 411099 w 454342"/>
                <a:gd name="connsiteY48" fmla="*/ 459105 h 627506"/>
                <a:gd name="connsiteX49" fmla="*/ 366046 w 454342"/>
                <a:gd name="connsiteY49" fmla="*/ 440436 h 627506"/>
                <a:gd name="connsiteX50" fmla="*/ 330327 w 454342"/>
                <a:gd name="connsiteY50" fmla="*/ 476250 h 627506"/>
                <a:gd name="connsiteX51" fmla="*/ 316802 w 454342"/>
                <a:gd name="connsiteY51" fmla="*/ 476250 h 627506"/>
                <a:gd name="connsiteX52" fmla="*/ 282416 w 454342"/>
                <a:gd name="connsiteY52" fmla="*/ 441865 h 627506"/>
                <a:gd name="connsiteX53" fmla="*/ 282416 w 454342"/>
                <a:gd name="connsiteY53" fmla="*/ 428435 h 627506"/>
                <a:gd name="connsiteX54" fmla="*/ 318135 w 454342"/>
                <a:gd name="connsiteY54" fmla="*/ 392621 h 627506"/>
                <a:gd name="connsiteX55" fmla="*/ 299466 w 454342"/>
                <a:gd name="connsiteY55" fmla="*/ 347567 h 627506"/>
                <a:gd name="connsiteX56" fmla="*/ 248984 w 454342"/>
                <a:gd name="connsiteY56" fmla="*/ 347567 h 627506"/>
                <a:gd name="connsiteX57" fmla="*/ 239459 w 454342"/>
                <a:gd name="connsiteY57" fmla="*/ 338042 h 627506"/>
                <a:gd name="connsiteX58" fmla="*/ 239459 w 454342"/>
                <a:gd name="connsiteY58" fmla="*/ 289465 h 627506"/>
                <a:gd name="connsiteX59" fmla="*/ 248984 w 454342"/>
                <a:gd name="connsiteY59" fmla="*/ 279940 h 627506"/>
                <a:gd name="connsiteX60" fmla="*/ 299466 w 454342"/>
                <a:gd name="connsiteY60" fmla="*/ 279940 h 627506"/>
                <a:gd name="connsiteX61" fmla="*/ 318135 w 454342"/>
                <a:gd name="connsiteY61" fmla="*/ 234791 h 627506"/>
                <a:gd name="connsiteX62" fmla="*/ 282416 w 454342"/>
                <a:gd name="connsiteY62" fmla="*/ 199073 h 627506"/>
                <a:gd name="connsiteX63" fmla="*/ 279654 w 454342"/>
                <a:gd name="connsiteY63" fmla="*/ 192310 h 627506"/>
                <a:gd name="connsiteX64" fmla="*/ 282416 w 454342"/>
                <a:gd name="connsiteY64" fmla="*/ 185547 h 627506"/>
                <a:gd name="connsiteX65" fmla="*/ 316802 w 454342"/>
                <a:gd name="connsiteY65" fmla="*/ 151257 h 627506"/>
                <a:gd name="connsiteX66" fmla="*/ 323564 w 454342"/>
                <a:gd name="connsiteY66" fmla="*/ 148495 h 627506"/>
                <a:gd name="connsiteX67" fmla="*/ 323564 w 454342"/>
                <a:gd name="connsiteY67" fmla="*/ 148495 h 627506"/>
                <a:gd name="connsiteX68" fmla="*/ 330327 w 454342"/>
                <a:gd name="connsiteY68" fmla="*/ 151257 h 627506"/>
                <a:gd name="connsiteX69" fmla="*/ 365951 w 454342"/>
                <a:gd name="connsiteY69" fmla="*/ 186976 h 627506"/>
                <a:gd name="connsiteX70" fmla="*/ 411004 w 454342"/>
                <a:gd name="connsiteY70" fmla="*/ 168307 h 627506"/>
                <a:gd name="connsiteX71" fmla="*/ 411004 w 454342"/>
                <a:gd name="connsiteY71" fmla="*/ 117824 h 627506"/>
                <a:gd name="connsiteX72" fmla="*/ 420529 w 454342"/>
                <a:gd name="connsiteY72" fmla="*/ 108299 h 627506"/>
                <a:gd name="connsiteX73" fmla="*/ 435293 w 454342"/>
                <a:gd name="connsiteY73" fmla="*/ 108299 h 627506"/>
                <a:gd name="connsiteX74" fmla="*/ 435293 w 454342"/>
                <a:gd name="connsiteY74" fmla="*/ 19050 h 627506"/>
                <a:gd name="connsiteX75" fmla="*/ 19050 w 454342"/>
                <a:gd name="connsiteY75" fmla="*/ 19050 h 627506"/>
                <a:gd name="connsiteX76" fmla="*/ 19050 w 454342"/>
                <a:gd name="connsiteY76" fmla="*/ 608457 h 62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54342" h="627506">
                  <a:moveTo>
                    <a:pt x="305181" y="627507"/>
                  </a:moveTo>
                  <a:lnTo>
                    <a:pt x="9525" y="627507"/>
                  </a:lnTo>
                  <a:cubicBezTo>
                    <a:pt x="4286" y="627507"/>
                    <a:pt x="0" y="623221"/>
                    <a:pt x="0" y="617982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444818" y="0"/>
                  </a:lnTo>
                  <a:cubicBezTo>
                    <a:pt x="450056" y="0"/>
                    <a:pt x="454343" y="4286"/>
                    <a:pt x="454343" y="9525"/>
                  </a:cubicBezTo>
                  <a:lnTo>
                    <a:pt x="454343" y="117824"/>
                  </a:lnTo>
                  <a:cubicBezTo>
                    <a:pt x="454343" y="123063"/>
                    <a:pt x="450056" y="127349"/>
                    <a:pt x="444818" y="127349"/>
                  </a:cubicBezTo>
                  <a:lnTo>
                    <a:pt x="430054" y="127349"/>
                  </a:lnTo>
                  <a:lnTo>
                    <a:pt x="430054" y="176117"/>
                  </a:lnTo>
                  <a:cubicBezTo>
                    <a:pt x="430054" y="180785"/>
                    <a:pt x="426720" y="184690"/>
                    <a:pt x="422148" y="185547"/>
                  </a:cubicBezTo>
                  <a:cubicBezTo>
                    <a:pt x="403384" y="188786"/>
                    <a:pt x="385953" y="196025"/>
                    <a:pt x="370142" y="207074"/>
                  </a:cubicBezTo>
                  <a:cubicBezTo>
                    <a:pt x="366332" y="209741"/>
                    <a:pt x="361188" y="209264"/>
                    <a:pt x="357950" y="206026"/>
                  </a:cubicBezTo>
                  <a:lnTo>
                    <a:pt x="323564" y="171450"/>
                  </a:lnTo>
                  <a:lnTo>
                    <a:pt x="302705" y="192310"/>
                  </a:lnTo>
                  <a:lnTo>
                    <a:pt x="337185" y="226790"/>
                  </a:lnTo>
                  <a:cubicBezTo>
                    <a:pt x="340424" y="230029"/>
                    <a:pt x="340900" y="235172"/>
                    <a:pt x="338233" y="238982"/>
                  </a:cubicBezTo>
                  <a:cubicBezTo>
                    <a:pt x="327184" y="254794"/>
                    <a:pt x="319945" y="272320"/>
                    <a:pt x="316706" y="290989"/>
                  </a:cubicBezTo>
                  <a:cubicBezTo>
                    <a:pt x="315944" y="295561"/>
                    <a:pt x="311944" y="298895"/>
                    <a:pt x="307277" y="298895"/>
                  </a:cubicBezTo>
                  <a:lnTo>
                    <a:pt x="258509" y="298895"/>
                  </a:lnTo>
                  <a:lnTo>
                    <a:pt x="258509" y="328422"/>
                  </a:lnTo>
                  <a:lnTo>
                    <a:pt x="307277" y="328422"/>
                  </a:lnTo>
                  <a:cubicBezTo>
                    <a:pt x="311849" y="328422"/>
                    <a:pt x="315849" y="331756"/>
                    <a:pt x="316611" y="336233"/>
                  </a:cubicBezTo>
                  <a:cubicBezTo>
                    <a:pt x="319945" y="354901"/>
                    <a:pt x="327374" y="372904"/>
                    <a:pt x="338138" y="388239"/>
                  </a:cubicBezTo>
                  <a:cubicBezTo>
                    <a:pt x="340805" y="392049"/>
                    <a:pt x="340328" y="397193"/>
                    <a:pt x="337090" y="400431"/>
                  </a:cubicBezTo>
                  <a:lnTo>
                    <a:pt x="302609" y="435007"/>
                  </a:lnTo>
                  <a:lnTo>
                    <a:pt x="323469" y="455867"/>
                  </a:lnTo>
                  <a:lnTo>
                    <a:pt x="357854" y="421386"/>
                  </a:lnTo>
                  <a:cubicBezTo>
                    <a:pt x="361188" y="418148"/>
                    <a:pt x="366236" y="417671"/>
                    <a:pt x="370046" y="420338"/>
                  </a:cubicBezTo>
                  <a:cubicBezTo>
                    <a:pt x="385763" y="431292"/>
                    <a:pt x="403193" y="438531"/>
                    <a:pt x="422053" y="441865"/>
                  </a:cubicBezTo>
                  <a:cubicBezTo>
                    <a:pt x="426625" y="442627"/>
                    <a:pt x="429959" y="446627"/>
                    <a:pt x="429959" y="451295"/>
                  </a:cubicBezTo>
                  <a:lnTo>
                    <a:pt x="429959" y="500158"/>
                  </a:lnTo>
                  <a:lnTo>
                    <a:pt x="444722" y="500158"/>
                  </a:lnTo>
                  <a:cubicBezTo>
                    <a:pt x="449961" y="500158"/>
                    <a:pt x="454247" y="504444"/>
                    <a:pt x="454247" y="509683"/>
                  </a:cubicBezTo>
                  <a:lnTo>
                    <a:pt x="454247" y="596170"/>
                  </a:lnTo>
                  <a:cubicBezTo>
                    <a:pt x="454247" y="599980"/>
                    <a:pt x="451961" y="603409"/>
                    <a:pt x="448532" y="604933"/>
                  </a:cubicBezTo>
                  <a:cubicBezTo>
                    <a:pt x="445103" y="606457"/>
                    <a:pt x="441008" y="605695"/>
                    <a:pt x="438245" y="603123"/>
                  </a:cubicBezTo>
                  <a:cubicBezTo>
                    <a:pt x="423386" y="589217"/>
                    <a:pt x="403955" y="581501"/>
                    <a:pt x="383477" y="581501"/>
                  </a:cubicBezTo>
                  <a:cubicBezTo>
                    <a:pt x="354521" y="581501"/>
                    <a:pt x="327660" y="597313"/>
                    <a:pt x="313373" y="622649"/>
                  </a:cubicBezTo>
                  <a:cubicBezTo>
                    <a:pt x="311849" y="625602"/>
                    <a:pt x="308705" y="627507"/>
                    <a:pt x="305181" y="627507"/>
                  </a:cubicBezTo>
                  <a:close/>
                  <a:moveTo>
                    <a:pt x="19050" y="608457"/>
                  </a:moveTo>
                  <a:lnTo>
                    <a:pt x="299847" y="608457"/>
                  </a:lnTo>
                  <a:cubicBezTo>
                    <a:pt x="318040" y="579882"/>
                    <a:pt x="349663" y="562451"/>
                    <a:pt x="383667" y="562451"/>
                  </a:cubicBezTo>
                  <a:cubicBezTo>
                    <a:pt x="402146" y="562451"/>
                    <a:pt x="419957" y="567500"/>
                    <a:pt x="435388" y="577025"/>
                  </a:cubicBezTo>
                  <a:lnTo>
                    <a:pt x="435388" y="519303"/>
                  </a:lnTo>
                  <a:lnTo>
                    <a:pt x="420624" y="519303"/>
                  </a:lnTo>
                  <a:cubicBezTo>
                    <a:pt x="415385" y="519303"/>
                    <a:pt x="411099" y="515017"/>
                    <a:pt x="411099" y="509778"/>
                  </a:cubicBezTo>
                  <a:lnTo>
                    <a:pt x="411099" y="459105"/>
                  </a:lnTo>
                  <a:cubicBezTo>
                    <a:pt x="395097" y="455390"/>
                    <a:pt x="379952" y="449199"/>
                    <a:pt x="366046" y="440436"/>
                  </a:cubicBezTo>
                  <a:lnTo>
                    <a:pt x="330327" y="476250"/>
                  </a:lnTo>
                  <a:cubicBezTo>
                    <a:pt x="326708" y="479870"/>
                    <a:pt x="320421" y="479870"/>
                    <a:pt x="316802" y="476250"/>
                  </a:cubicBezTo>
                  <a:lnTo>
                    <a:pt x="282416" y="441865"/>
                  </a:lnTo>
                  <a:cubicBezTo>
                    <a:pt x="278702" y="438150"/>
                    <a:pt x="278702" y="432149"/>
                    <a:pt x="282416" y="428435"/>
                  </a:cubicBezTo>
                  <a:lnTo>
                    <a:pt x="318135" y="392621"/>
                  </a:lnTo>
                  <a:cubicBezTo>
                    <a:pt x="309563" y="378905"/>
                    <a:pt x="303181" y="363569"/>
                    <a:pt x="299466" y="347567"/>
                  </a:cubicBezTo>
                  <a:lnTo>
                    <a:pt x="248984" y="347567"/>
                  </a:lnTo>
                  <a:cubicBezTo>
                    <a:pt x="243745" y="347567"/>
                    <a:pt x="239459" y="343281"/>
                    <a:pt x="239459" y="338042"/>
                  </a:cubicBezTo>
                  <a:lnTo>
                    <a:pt x="239459" y="289465"/>
                  </a:lnTo>
                  <a:cubicBezTo>
                    <a:pt x="239459" y="284226"/>
                    <a:pt x="243745" y="279940"/>
                    <a:pt x="248984" y="279940"/>
                  </a:cubicBezTo>
                  <a:lnTo>
                    <a:pt x="299466" y="279940"/>
                  </a:lnTo>
                  <a:cubicBezTo>
                    <a:pt x="303086" y="264033"/>
                    <a:pt x="309372" y="248888"/>
                    <a:pt x="318135" y="234791"/>
                  </a:cubicBezTo>
                  <a:lnTo>
                    <a:pt x="282416" y="199073"/>
                  </a:lnTo>
                  <a:cubicBezTo>
                    <a:pt x="280607" y="197263"/>
                    <a:pt x="279654" y="194881"/>
                    <a:pt x="279654" y="192310"/>
                  </a:cubicBezTo>
                  <a:cubicBezTo>
                    <a:pt x="279654" y="189738"/>
                    <a:pt x="280702" y="187357"/>
                    <a:pt x="282416" y="185547"/>
                  </a:cubicBezTo>
                  <a:lnTo>
                    <a:pt x="316802" y="151257"/>
                  </a:lnTo>
                  <a:cubicBezTo>
                    <a:pt x="318611" y="149447"/>
                    <a:pt x="320993" y="148495"/>
                    <a:pt x="323564" y="148495"/>
                  </a:cubicBezTo>
                  <a:lnTo>
                    <a:pt x="323564" y="148495"/>
                  </a:lnTo>
                  <a:cubicBezTo>
                    <a:pt x="326136" y="148495"/>
                    <a:pt x="328517" y="149543"/>
                    <a:pt x="330327" y="151257"/>
                  </a:cubicBezTo>
                  <a:lnTo>
                    <a:pt x="365951" y="186976"/>
                  </a:lnTo>
                  <a:cubicBezTo>
                    <a:pt x="379952" y="178213"/>
                    <a:pt x="395097" y="171926"/>
                    <a:pt x="411004" y="168307"/>
                  </a:cubicBezTo>
                  <a:lnTo>
                    <a:pt x="411004" y="117824"/>
                  </a:lnTo>
                  <a:cubicBezTo>
                    <a:pt x="411004" y="112586"/>
                    <a:pt x="415290" y="108299"/>
                    <a:pt x="420529" y="108299"/>
                  </a:cubicBezTo>
                  <a:lnTo>
                    <a:pt x="435293" y="108299"/>
                  </a:lnTo>
                  <a:lnTo>
                    <a:pt x="435293" y="19050"/>
                  </a:lnTo>
                  <a:lnTo>
                    <a:pt x="19050" y="19050"/>
                  </a:lnTo>
                  <a:lnTo>
                    <a:pt x="19050" y="6084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78" name="任意多边形: 形状 476"/>
            <p:cNvSpPr/>
            <p:nvPr>
              <p:custDataLst>
                <p:tags r:id="rId149"/>
              </p:custDataLst>
            </p:nvPr>
          </p:nvSpPr>
          <p:spPr>
            <a:xfrm>
              <a:off x="5711044" y="2995265"/>
              <a:ext cx="414253" cy="658782"/>
            </a:xfrm>
            <a:custGeom>
              <a:avLst/>
              <a:gdLst>
                <a:gd name="connsiteX0" fmla="*/ 376047 w 394526"/>
                <a:gd name="connsiteY0" fmla="*/ 627412 h 627411"/>
                <a:gd name="connsiteX1" fmla="*/ 375857 w 394526"/>
                <a:gd name="connsiteY1" fmla="*/ 627412 h 627411"/>
                <a:gd name="connsiteX2" fmla="*/ 9525 w 394526"/>
                <a:gd name="connsiteY2" fmla="*/ 627412 h 627411"/>
                <a:gd name="connsiteX3" fmla="*/ 0 w 394526"/>
                <a:gd name="connsiteY3" fmla="*/ 617887 h 627411"/>
                <a:gd name="connsiteX4" fmla="*/ 0 w 394526"/>
                <a:gd name="connsiteY4" fmla="*/ 9525 h 627411"/>
                <a:gd name="connsiteX5" fmla="*/ 9525 w 394526"/>
                <a:gd name="connsiteY5" fmla="*/ 0 h 627411"/>
                <a:gd name="connsiteX6" fmla="*/ 89345 w 394526"/>
                <a:gd name="connsiteY6" fmla="*/ 0 h 627411"/>
                <a:gd name="connsiteX7" fmla="*/ 98870 w 394526"/>
                <a:gd name="connsiteY7" fmla="*/ 9525 h 627411"/>
                <a:gd name="connsiteX8" fmla="*/ 98870 w 394526"/>
                <a:gd name="connsiteY8" fmla="*/ 544925 h 627411"/>
                <a:gd name="connsiteX9" fmla="*/ 385000 w 394526"/>
                <a:gd name="connsiteY9" fmla="*/ 544925 h 627411"/>
                <a:gd name="connsiteX10" fmla="*/ 393192 w 394526"/>
                <a:gd name="connsiteY10" fmla="*/ 549593 h 627411"/>
                <a:gd name="connsiteX11" fmla="*/ 393287 w 394526"/>
                <a:gd name="connsiteY11" fmla="*/ 559022 h 627411"/>
                <a:gd name="connsiteX12" fmla="*/ 383191 w 394526"/>
                <a:gd name="connsiteY12" fmla="*/ 598075 h 627411"/>
                <a:gd name="connsiteX13" fmla="*/ 384715 w 394526"/>
                <a:gd name="connsiteY13" fmla="*/ 614172 h 627411"/>
                <a:gd name="connsiteX14" fmla="*/ 385477 w 394526"/>
                <a:gd name="connsiteY14" fmla="*/ 617887 h 627411"/>
                <a:gd name="connsiteX15" fmla="*/ 376047 w 394526"/>
                <a:gd name="connsiteY15" fmla="*/ 627412 h 627411"/>
                <a:gd name="connsiteX16" fmla="*/ 19050 w 394526"/>
                <a:gd name="connsiteY16" fmla="*/ 608362 h 627411"/>
                <a:gd name="connsiteX17" fmla="*/ 364712 w 394526"/>
                <a:gd name="connsiteY17" fmla="*/ 608362 h 627411"/>
                <a:gd name="connsiteX18" fmla="*/ 364236 w 394526"/>
                <a:gd name="connsiteY18" fmla="*/ 598075 h 627411"/>
                <a:gd name="connsiteX19" fmla="*/ 370237 w 394526"/>
                <a:gd name="connsiteY19" fmla="*/ 563880 h 627411"/>
                <a:gd name="connsiteX20" fmla="*/ 89345 w 394526"/>
                <a:gd name="connsiteY20" fmla="*/ 563880 h 627411"/>
                <a:gd name="connsiteX21" fmla="*/ 79820 w 394526"/>
                <a:gd name="connsiteY21" fmla="*/ 554355 h 627411"/>
                <a:gd name="connsiteX22" fmla="*/ 79820 w 394526"/>
                <a:gd name="connsiteY22" fmla="*/ 19050 h 627411"/>
                <a:gd name="connsiteX23" fmla="*/ 19050 w 394526"/>
                <a:gd name="connsiteY23" fmla="*/ 19050 h 627411"/>
                <a:gd name="connsiteX24" fmla="*/ 19050 w 394526"/>
                <a:gd name="connsiteY24" fmla="*/ 608362 h 627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4526" h="627411">
                  <a:moveTo>
                    <a:pt x="376047" y="627412"/>
                  </a:moveTo>
                  <a:cubicBezTo>
                    <a:pt x="376047" y="627412"/>
                    <a:pt x="375952" y="627412"/>
                    <a:pt x="375857" y="627412"/>
                  </a:cubicBezTo>
                  <a:lnTo>
                    <a:pt x="9525" y="627412"/>
                  </a:lnTo>
                  <a:cubicBezTo>
                    <a:pt x="4286" y="627412"/>
                    <a:pt x="0" y="623125"/>
                    <a:pt x="0" y="617887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89345" y="0"/>
                  </a:lnTo>
                  <a:cubicBezTo>
                    <a:pt x="94583" y="0"/>
                    <a:pt x="98870" y="4286"/>
                    <a:pt x="98870" y="9525"/>
                  </a:cubicBezTo>
                  <a:lnTo>
                    <a:pt x="98870" y="544925"/>
                  </a:lnTo>
                  <a:lnTo>
                    <a:pt x="385000" y="544925"/>
                  </a:lnTo>
                  <a:cubicBezTo>
                    <a:pt x="388334" y="544925"/>
                    <a:pt x="391478" y="546735"/>
                    <a:pt x="393192" y="549593"/>
                  </a:cubicBezTo>
                  <a:cubicBezTo>
                    <a:pt x="394907" y="552450"/>
                    <a:pt x="395002" y="556070"/>
                    <a:pt x="393287" y="559022"/>
                  </a:cubicBezTo>
                  <a:cubicBezTo>
                    <a:pt x="386715" y="570929"/>
                    <a:pt x="383191" y="584454"/>
                    <a:pt x="383191" y="598075"/>
                  </a:cubicBezTo>
                  <a:cubicBezTo>
                    <a:pt x="383191" y="603504"/>
                    <a:pt x="383667" y="608743"/>
                    <a:pt x="384715" y="614172"/>
                  </a:cubicBezTo>
                  <a:cubicBezTo>
                    <a:pt x="385191" y="615315"/>
                    <a:pt x="385477" y="616553"/>
                    <a:pt x="385477" y="617887"/>
                  </a:cubicBezTo>
                  <a:cubicBezTo>
                    <a:pt x="385572" y="623125"/>
                    <a:pt x="381286" y="627412"/>
                    <a:pt x="376047" y="627412"/>
                  </a:cubicBezTo>
                  <a:close/>
                  <a:moveTo>
                    <a:pt x="19050" y="608362"/>
                  </a:moveTo>
                  <a:lnTo>
                    <a:pt x="364712" y="608362"/>
                  </a:lnTo>
                  <a:cubicBezTo>
                    <a:pt x="364331" y="604933"/>
                    <a:pt x="364236" y="601599"/>
                    <a:pt x="364236" y="598075"/>
                  </a:cubicBezTo>
                  <a:cubicBezTo>
                    <a:pt x="364236" y="586454"/>
                    <a:pt x="366332" y="574834"/>
                    <a:pt x="370237" y="563880"/>
                  </a:cubicBezTo>
                  <a:lnTo>
                    <a:pt x="89345" y="563880"/>
                  </a:lnTo>
                  <a:cubicBezTo>
                    <a:pt x="84106" y="563880"/>
                    <a:pt x="79820" y="559594"/>
                    <a:pt x="79820" y="554355"/>
                  </a:cubicBezTo>
                  <a:lnTo>
                    <a:pt x="79820" y="19050"/>
                  </a:lnTo>
                  <a:lnTo>
                    <a:pt x="19050" y="19050"/>
                  </a:lnTo>
                  <a:lnTo>
                    <a:pt x="19050" y="6083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79" name="任意多边形: 形状 477"/>
            <p:cNvSpPr/>
            <p:nvPr>
              <p:custDataLst>
                <p:tags r:id="rId150"/>
              </p:custDataLst>
            </p:nvPr>
          </p:nvSpPr>
          <p:spPr>
            <a:xfrm>
              <a:off x="6093587" y="3519130"/>
              <a:ext cx="208324" cy="208426"/>
            </a:xfrm>
            <a:custGeom>
              <a:avLst/>
              <a:gdLst>
                <a:gd name="connsiteX0" fmla="*/ 99155 w 198405"/>
                <a:gd name="connsiteY0" fmla="*/ 198501 h 198501"/>
                <a:gd name="connsiteX1" fmla="*/ 0 w 198405"/>
                <a:gd name="connsiteY1" fmla="*/ 99251 h 198501"/>
                <a:gd name="connsiteX2" fmla="*/ 99155 w 198405"/>
                <a:gd name="connsiteY2" fmla="*/ 0 h 198501"/>
                <a:gd name="connsiteX3" fmla="*/ 198406 w 198405"/>
                <a:gd name="connsiteY3" fmla="*/ 99251 h 198501"/>
                <a:gd name="connsiteX4" fmla="*/ 99155 w 198405"/>
                <a:gd name="connsiteY4" fmla="*/ 198501 h 198501"/>
                <a:gd name="connsiteX5" fmla="*/ 99155 w 198405"/>
                <a:gd name="connsiteY5" fmla="*/ 19050 h 198501"/>
                <a:gd name="connsiteX6" fmla="*/ 19050 w 198405"/>
                <a:gd name="connsiteY6" fmla="*/ 99251 h 198501"/>
                <a:gd name="connsiteX7" fmla="*/ 99155 w 198405"/>
                <a:gd name="connsiteY7" fmla="*/ 179451 h 198501"/>
                <a:gd name="connsiteX8" fmla="*/ 179356 w 198405"/>
                <a:gd name="connsiteY8" fmla="*/ 99251 h 198501"/>
                <a:gd name="connsiteX9" fmla="*/ 99155 w 198405"/>
                <a:gd name="connsiteY9" fmla="*/ 19050 h 198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405" h="198501">
                  <a:moveTo>
                    <a:pt x="99155" y="198501"/>
                  </a:moveTo>
                  <a:cubicBezTo>
                    <a:pt x="44482" y="198501"/>
                    <a:pt x="0" y="154019"/>
                    <a:pt x="0" y="99251"/>
                  </a:cubicBezTo>
                  <a:cubicBezTo>
                    <a:pt x="0" y="44482"/>
                    <a:pt x="44482" y="0"/>
                    <a:pt x="99155" y="0"/>
                  </a:cubicBezTo>
                  <a:cubicBezTo>
                    <a:pt x="153829" y="0"/>
                    <a:pt x="198406" y="44482"/>
                    <a:pt x="198406" y="99251"/>
                  </a:cubicBezTo>
                  <a:cubicBezTo>
                    <a:pt x="198311" y="153924"/>
                    <a:pt x="153829" y="198501"/>
                    <a:pt x="99155" y="198501"/>
                  </a:cubicBezTo>
                  <a:close/>
                  <a:moveTo>
                    <a:pt x="99155" y="19050"/>
                  </a:moveTo>
                  <a:cubicBezTo>
                    <a:pt x="54959" y="19050"/>
                    <a:pt x="19050" y="55055"/>
                    <a:pt x="19050" y="99251"/>
                  </a:cubicBezTo>
                  <a:cubicBezTo>
                    <a:pt x="19050" y="143447"/>
                    <a:pt x="54959" y="179451"/>
                    <a:pt x="99155" y="179451"/>
                  </a:cubicBezTo>
                  <a:cubicBezTo>
                    <a:pt x="143351" y="179451"/>
                    <a:pt x="179356" y="143447"/>
                    <a:pt x="179356" y="99251"/>
                  </a:cubicBezTo>
                  <a:cubicBezTo>
                    <a:pt x="179356" y="55055"/>
                    <a:pt x="143256" y="19050"/>
                    <a:pt x="9915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0" name="任意多边形: 形状 478"/>
            <p:cNvSpPr/>
            <p:nvPr>
              <p:custDataLst>
                <p:tags r:id="rId151"/>
              </p:custDataLst>
            </p:nvPr>
          </p:nvSpPr>
          <p:spPr>
            <a:xfrm>
              <a:off x="6143924" y="3573977"/>
              <a:ext cx="107409" cy="98776"/>
            </a:xfrm>
            <a:custGeom>
              <a:avLst/>
              <a:gdLst>
                <a:gd name="connsiteX0" fmla="*/ 29311 w 102294"/>
                <a:gd name="connsiteY0" fmla="*/ 94073 h 94072"/>
                <a:gd name="connsiteX1" fmla="*/ 29311 w 102294"/>
                <a:gd name="connsiteY1" fmla="*/ 94073 h 94072"/>
                <a:gd name="connsiteX2" fmla="*/ 21977 w 102294"/>
                <a:gd name="connsiteY2" fmla="*/ 90548 h 94072"/>
                <a:gd name="connsiteX3" fmla="*/ 2165 w 102294"/>
                <a:gd name="connsiteY3" fmla="*/ 66450 h 94072"/>
                <a:gd name="connsiteX4" fmla="*/ 3499 w 102294"/>
                <a:gd name="connsiteY4" fmla="*/ 53020 h 94072"/>
                <a:gd name="connsiteX5" fmla="*/ 16929 w 102294"/>
                <a:gd name="connsiteY5" fmla="*/ 54353 h 94072"/>
                <a:gd name="connsiteX6" fmla="*/ 29502 w 102294"/>
                <a:gd name="connsiteY6" fmla="*/ 69593 h 94072"/>
                <a:gd name="connsiteX7" fmla="*/ 85509 w 102294"/>
                <a:gd name="connsiteY7" fmla="*/ 3395 h 94072"/>
                <a:gd name="connsiteX8" fmla="*/ 98939 w 102294"/>
                <a:gd name="connsiteY8" fmla="*/ 2252 h 94072"/>
                <a:gd name="connsiteX9" fmla="*/ 100082 w 102294"/>
                <a:gd name="connsiteY9" fmla="*/ 15682 h 94072"/>
                <a:gd name="connsiteX10" fmla="*/ 36646 w 102294"/>
                <a:gd name="connsiteY10" fmla="*/ 90644 h 94072"/>
                <a:gd name="connsiteX11" fmla="*/ 29311 w 102294"/>
                <a:gd name="connsiteY11" fmla="*/ 94073 h 9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294" h="94072">
                  <a:moveTo>
                    <a:pt x="29311" y="94073"/>
                  </a:moveTo>
                  <a:cubicBezTo>
                    <a:pt x="29216" y="94073"/>
                    <a:pt x="29216" y="94073"/>
                    <a:pt x="29311" y="94073"/>
                  </a:cubicBezTo>
                  <a:cubicBezTo>
                    <a:pt x="26454" y="94073"/>
                    <a:pt x="23692" y="92739"/>
                    <a:pt x="21977" y="90548"/>
                  </a:cubicBezTo>
                  <a:lnTo>
                    <a:pt x="2165" y="66450"/>
                  </a:lnTo>
                  <a:cubicBezTo>
                    <a:pt x="-1169" y="62354"/>
                    <a:pt x="-597" y="56354"/>
                    <a:pt x="3499" y="53020"/>
                  </a:cubicBezTo>
                  <a:cubicBezTo>
                    <a:pt x="7594" y="49686"/>
                    <a:pt x="13595" y="50258"/>
                    <a:pt x="16929" y="54353"/>
                  </a:cubicBezTo>
                  <a:lnTo>
                    <a:pt x="29502" y="69593"/>
                  </a:lnTo>
                  <a:lnTo>
                    <a:pt x="85509" y="3395"/>
                  </a:lnTo>
                  <a:cubicBezTo>
                    <a:pt x="88938" y="-606"/>
                    <a:pt x="94939" y="-1177"/>
                    <a:pt x="98939" y="2252"/>
                  </a:cubicBezTo>
                  <a:cubicBezTo>
                    <a:pt x="102940" y="5681"/>
                    <a:pt x="103416" y="11681"/>
                    <a:pt x="100082" y="15682"/>
                  </a:cubicBezTo>
                  <a:lnTo>
                    <a:pt x="36646" y="90644"/>
                  </a:lnTo>
                  <a:cubicBezTo>
                    <a:pt x="34741" y="92834"/>
                    <a:pt x="32074" y="94073"/>
                    <a:pt x="29311" y="940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1" name="任意多边形: 形状 479"/>
            <p:cNvSpPr/>
            <p:nvPr>
              <p:custDataLst>
                <p:tags r:id="rId152"/>
              </p:custDataLst>
            </p:nvPr>
          </p:nvSpPr>
          <p:spPr>
            <a:xfrm>
              <a:off x="6046285" y="3042273"/>
              <a:ext cx="431251" cy="431454"/>
            </a:xfrm>
            <a:custGeom>
              <a:avLst/>
              <a:gdLst>
                <a:gd name="connsiteX0" fmla="*/ 229743 w 410717"/>
                <a:gd name="connsiteY0" fmla="*/ 410909 h 410908"/>
                <a:gd name="connsiteX1" fmla="*/ 181166 w 410717"/>
                <a:gd name="connsiteY1" fmla="*/ 410909 h 410908"/>
                <a:gd name="connsiteX2" fmla="*/ 171641 w 410717"/>
                <a:gd name="connsiteY2" fmla="*/ 401384 h 410908"/>
                <a:gd name="connsiteX3" fmla="*/ 171641 w 410717"/>
                <a:gd name="connsiteY3" fmla="*/ 350806 h 410908"/>
                <a:gd name="connsiteX4" fmla="*/ 126587 w 410717"/>
                <a:gd name="connsiteY4" fmla="*/ 332137 h 410908"/>
                <a:gd name="connsiteX5" fmla="*/ 90869 w 410717"/>
                <a:gd name="connsiteY5" fmla="*/ 367951 h 410908"/>
                <a:gd name="connsiteX6" fmla="*/ 77343 w 410717"/>
                <a:gd name="connsiteY6" fmla="*/ 367951 h 410908"/>
                <a:gd name="connsiteX7" fmla="*/ 42958 w 410717"/>
                <a:gd name="connsiteY7" fmla="*/ 333566 h 410908"/>
                <a:gd name="connsiteX8" fmla="*/ 42958 w 410717"/>
                <a:gd name="connsiteY8" fmla="*/ 320135 h 410908"/>
                <a:gd name="connsiteX9" fmla="*/ 78676 w 410717"/>
                <a:gd name="connsiteY9" fmla="*/ 284321 h 410908"/>
                <a:gd name="connsiteX10" fmla="*/ 60007 w 410717"/>
                <a:gd name="connsiteY10" fmla="*/ 239268 h 410908"/>
                <a:gd name="connsiteX11" fmla="*/ 9525 w 410717"/>
                <a:gd name="connsiteY11" fmla="*/ 239268 h 410908"/>
                <a:gd name="connsiteX12" fmla="*/ 0 w 410717"/>
                <a:gd name="connsiteY12" fmla="*/ 229743 h 410908"/>
                <a:gd name="connsiteX13" fmla="*/ 0 w 410717"/>
                <a:gd name="connsiteY13" fmla="*/ 181166 h 410908"/>
                <a:gd name="connsiteX14" fmla="*/ 9525 w 410717"/>
                <a:gd name="connsiteY14" fmla="*/ 171641 h 410908"/>
                <a:gd name="connsiteX15" fmla="*/ 60007 w 410717"/>
                <a:gd name="connsiteY15" fmla="*/ 171641 h 410908"/>
                <a:gd name="connsiteX16" fmla="*/ 78676 w 410717"/>
                <a:gd name="connsiteY16" fmla="*/ 126492 h 410908"/>
                <a:gd name="connsiteX17" fmla="*/ 42958 w 410717"/>
                <a:gd name="connsiteY17" fmla="*/ 90773 h 410908"/>
                <a:gd name="connsiteX18" fmla="*/ 40196 w 410717"/>
                <a:gd name="connsiteY18" fmla="*/ 84011 h 410908"/>
                <a:gd name="connsiteX19" fmla="*/ 42958 w 410717"/>
                <a:gd name="connsiteY19" fmla="*/ 77248 h 410908"/>
                <a:gd name="connsiteX20" fmla="*/ 77343 w 410717"/>
                <a:gd name="connsiteY20" fmla="*/ 42958 h 410908"/>
                <a:gd name="connsiteX21" fmla="*/ 84106 w 410717"/>
                <a:gd name="connsiteY21" fmla="*/ 40196 h 410908"/>
                <a:gd name="connsiteX22" fmla="*/ 84106 w 410717"/>
                <a:gd name="connsiteY22" fmla="*/ 40196 h 410908"/>
                <a:gd name="connsiteX23" fmla="*/ 90869 w 410717"/>
                <a:gd name="connsiteY23" fmla="*/ 42958 h 410908"/>
                <a:gd name="connsiteX24" fmla="*/ 126492 w 410717"/>
                <a:gd name="connsiteY24" fmla="*/ 78676 h 410908"/>
                <a:gd name="connsiteX25" fmla="*/ 171545 w 410717"/>
                <a:gd name="connsiteY25" fmla="*/ 60008 h 410908"/>
                <a:gd name="connsiteX26" fmla="*/ 171545 w 410717"/>
                <a:gd name="connsiteY26" fmla="*/ 9525 h 410908"/>
                <a:gd name="connsiteX27" fmla="*/ 181070 w 410717"/>
                <a:gd name="connsiteY27" fmla="*/ 0 h 410908"/>
                <a:gd name="connsiteX28" fmla="*/ 229648 w 410717"/>
                <a:gd name="connsiteY28" fmla="*/ 0 h 410908"/>
                <a:gd name="connsiteX29" fmla="*/ 239173 w 410717"/>
                <a:gd name="connsiteY29" fmla="*/ 9525 h 410908"/>
                <a:gd name="connsiteX30" fmla="*/ 239173 w 410717"/>
                <a:gd name="connsiteY30" fmla="*/ 60008 h 410908"/>
                <a:gd name="connsiteX31" fmla="*/ 284131 w 410717"/>
                <a:gd name="connsiteY31" fmla="*/ 78676 h 410908"/>
                <a:gd name="connsiteX32" fmla="*/ 319754 w 410717"/>
                <a:gd name="connsiteY32" fmla="*/ 42958 h 410908"/>
                <a:gd name="connsiteX33" fmla="*/ 333185 w 410717"/>
                <a:gd name="connsiteY33" fmla="*/ 42958 h 410908"/>
                <a:gd name="connsiteX34" fmla="*/ 367665 w 410717"/>
                <a:gd name="connsiteY34" fmla="*/ 77248 h 410908"/>
                <a:gd name="connsiteX35" fmla="*/ 370427 w 410717"/>
                <a:gd name="connsiteY35" fmla="*/ 84011 h 410908"/>
                <a:gd name="connsiteX36" fmla="*/ 367665 w 410717"/>
                <a:gd name="connsiteY36" fmla="*/ 90773 h 410908"/>
                <a:gd name="connsiteX37" fmla="*/ 331946 w 410717"/>
                <a:gd name="connsiteY37" fmla="*/ 126492 h 410908"/>
                <a:gd name="connsiteX38" fmla="*/ 350615 w 410717"/>
                <a:gd name="connsiteY38" fmla="*/ 171641 h 410908"/>
                <a:gd name="connsiteX39" fmla="*/ 401193 w 410717"/>
                <a:gd name="connsiteY39" fmla="*/ 171641 h 410908"/>
                <a:gd name="connsiteX40" fmla="*/ 410718 w 410717"/>
                <a:gd name="connsiteY40" fmla="*/ 181166 h 410908"/>
                <a:gd name="connsiteX41" fmla="*/ 410718 w 410717"/>
                <a:gd name="connsiteY41" fmla="*/ 229743 h 410908"/>
                <a:gd name="connsiteX42" fmla="*/ 401193 w 410717"/>
                <a:gd name="connsiteY42" fmla="*/ 239268 h 410908"/>
                <a:gd name="connsiteX43" fmla="*/ 350615 w 410717"/>
                <a:gd name="connsiteY43" fmla="*/ 239268 h 410908"/>
                <a:gd name="connsiteX44" fmla="*/ 332041 w 410717"/>
                <a:gd name="connsiteY44" fmla="*/ 284321 h 410908"/>
                <a:gd name="connsiteX45" fmla="*/ 367760 w 410717"/>
                <a:gd name="connsiteY45" fmla="*/ 320135 h 410908"/>
                <a:gd name="connsiteX46" fmla="*/ 367760 w 410717"/>
                <a:gd name="connsiteY46" fmla="*/ 333566 h 410908"/>
                <a:gd name="connsiteX47" fmla="*/ 333375 w 410717"/>
                <a:gd name="connsiteY47" fmla="*/ 367951 h 410908"/>
                <a:gd name="connsiteX48" fmla="*/ 319945 w 410717"/>
                <a:gd name="connsiteY48" fmla="*/ 367951 h 410908"/>
                <a:gd name="connsiteX49" fmla="*/ 284321 w 410717"/>
                <a:gd name="connsiteY49" fmla="*/ 332232 h 410908"/>
                <a:gd name="connsiteX50" fmla="*/ 239363 w 410717"/>
                <a:gd name="connsiteY50" fmla="*/ 350806 h 410908"/>
                <a:gd name="connsiteX51" fmla="*/ 239363 w 410717"/>
                <a:gd name="connsiteY51" fmla="*/ 401384 h 410908"/>
                <a:gd name="connsiteX52" fmla="*/ 229743 w 410717"/>
                <a:gd name="connsiteY52" fmla="*/ 410909 h 410908"/>
                <a:gd name="connsiteX53" fmla="*/ 190595 w 410717"/>
                <a:gd name="connsiteY53" fmla="*/ 391859 h 410908"/>
                <a:gd name="connsiteX54" fmla="*/ 220123 w 410717"/>
                <a:gd name="connsiteY54" fmla="*/ 391859 h 410908"/>
                <a:gd name="connsiteX55" fmla="*/ 220123 w 410717"/>
                <a:gd name="connsiteY55" fmla="*/ 342995 h 410908"/>
                <a:gd name="connsiteX56" fmla="*/ 228028 w 410717"/>
                <a:gd name="connsiteY56" fmla="*/ 333661 h 410908"/>
                <a:gd name="connsiteX57" fmla="*/ 279940 w 410717"/>
                <a:gd name="connsiteY57" fmla="*/ 312134 h 410908"/>
                <a:gd name="connsiteX58" fmla="*/ 292132 w 410717"/>
                <a:gd name="connsiteY58" fmla="*/ 313182 h 410908"/>
                <a:gd name="connsiteX59" fmla="*/ 326517 w 410717"/>
                <a:gd name="connsiteY59" fmla="*/ 347663 h 410908"/>
                <a:gd name="connsiteX60" fmla="*/ 347472 w 410717"/>
                <a:gd name="connsiteY60" fmla="*/ 326707 h 410908"/>
                <a:gd name="connsiteX61" fmla="*/ 312991 w 410717"/>
                <a:gd name="connsiteY61" fmla="*/ 292132 h 410908"/>
                <a:gd name="connsiteX62" fmla="*/ 311944 w 410717"/>
                <a:gd name="connsiteY62" fmla="*/ 279940 h 410908"/>
                <a:gd name="connsiteX63" fmla="*/ 333375 w 410717"/>
                <a:gd name="connsiteY63" fmla="*/ 228029 h 410908"/>
                <a:gd name="connsiteX64" fmla="*/ 342805 w 410717"/>
                <a:gd name="connsiteY64" fmla="*/ 220123 h 410908"/>
                <a:gd name="connsiteX65" fmla="*/ 391668 w 410717"/>
                <a:gd name="connsiteY65" fmla="*/ 220123 h 410908"/>
                <a:gd name="connsiteX66" fmla="*/ 391668 w 410717"/>
                <a:gd name="connsiteY66" fmla="*/ 190595 h 410908"/>
                <a:gd name="connsiteX67" fmla="*/ 342805 w 410717"/>
                <a:gd name="connsiteY67" fmla="*/ 190595 h 410908"/>
                <a:gd name="connsiteX68" fmla="*/ 333375 w 410717"/>
                <a:gd name="connsiteY68" fmla="*/ 182690 h 410908"/>
                <a:gd name="connsiteX69" fmla="*/ 311944 w 410717"/>
                <a:gd name="connsiteY69" fmla="*/ 130683 h 410908"/>
                <a:gd name="connsiteX70" fmla="*/ 312991 w 410717"/>
                <a:gd name="connsiteY70" fmla="*/ 118491 h 410908"/>
                <a:gd name="connsiteX71" fmla="*/ 347472 w 410717"/>
                <a:gd name="connsiteY71" fmla="*/ 84011 h 410908"/>
                <a:gd name="connsiteX72" fmla="*/ 326612 w 410717"/>
                <a:gd name="connsiteY72" fmla="*/ 63151 h 410908"/>
                <a:gd name="connsiteX73" fmla="*/ 292132 w 410717"/>
                <a:gd name="connsiteY73" fmla="*/ 97631 h 410908"/>
                <a:gd name="connsiteX74" fmla="*/ 279940 w 410717"/>
                <a:gd name="connsiteY74" fmla="*/ 98679 h 410908"/>
                <a:gd name="connsiteX75" fmla="*/ 228028 w 410717"/>
                <a:gd name="connsiteY75" fmla="*/ 77152 h 410908"/>
                <a:gd name="connsiteX76" fmla="*/ 220218 w 410717"/>
                <a:gd name="connsiteY76" fmla="*/ 67818 h 410908"/>
                <a:gd name="connsiteX77" fmla="*/ 220218 w 410717"/>
                <a:gd name="connsiteY77" fmla="*/ 19050 h 410908"/>
                <a:gd name="connsiteX78" fmla="*/ 190691 w 410717"/>
                <a:gd name="connsiteY78" fmla="*/ 19050 h 410908"/>
                <a:gd name="connsiteX79" fmla="*/ 190691 w 410717"/>
                <a:gd name="connsiteY79" fmla="*/ 67818 h 410908"/>
                <a:gd name="connsiteX80" fmla="*/ 182785 w 410717"/>
                <a:gd name="connsiteY80" fmla="*/ 77248 h 410908"/>
                <a:gd name="connsiteX81" fmla="*/ 130778 w 410717"/>
                <a:gd name="connsiteY81" fmla="*/ 98774 h 410908"/>
                <a:gd name="connsiteX82" fmla="*/ 118586 w 410717"/>
                <a:gd name="connsiteY82" fmla="*/ 97726 h 410908"/>
                <a:gd name="connsiteX83" fmla="*/ 84106 w 410717"/>
                <a:gd name="connsiteY83" fmla="*/ 63151 h 410908"/>
                <a:gd name="connsiteX84" fmla="*/ 63246 w 410717"/>
                <a:gd name="connsiteY84" fmla="*/ 84011 h 410908"/>
                <a:gd name="connsiteX85" fmla="*/ 97726 w 410717"/>
                <a:gd name="connsiteY85" fmla="*/ 118491 h 410908"/>
                <a:gd name="connsiteX86" fmla="*/ 98774 w 410717"/>
                <a:gd name="connsiteY86" fmla="*/ 130683 h 410908"/>
                <a:gd name="connsiteX87" fmla="*/ 77248 w 410717"/>
                <a:gd name="connsiteY87" fmla="*/ 182690 h 410908"/>
                <a:gd name="connsiteX88" fmla="*/ 67818 w 410717"/>
                <a:gd name="connsiteY88" fmla="*/ 190595 h 410908"/>
                <a:gd name="connsiteX89" fmla="*/ 19050 w 410717"/>
                <a:gd name="connsiteY89" fmla="*/ 190595 h 410908"/>
                <a:gd name="connsiteX90" fmla="*/ 19050 w 410717"/>
                <a:gd name="connsiteY90" fmla="*/ 220123 h 410908"/>
                <a:gd name="connsiteX91" fmla="*/ 67818 w 410717"/>
                <a:gd name="connsiteY91" fmla="*/ 220123 h 410908"/>
                <a:gd name="connsiteX92" fmla="*/ 77248 w 410717"/>
                <a:gd name="connsiteY92" fmla="*/ 228029 h 410908"/>
                <a:gd name="connsiteX93" fmla="*/ 98774 w 410717"/>
                <a:gd name="connsiteY93" fmla="*/ 279940 h 410908"/>
                <a:gd name="connsiteX94" fmla="*/ 97726 w 410717"/>
                <a:gd name="connsiteY94" fmla="*/ 292132 h 410908"/>
                <a:gd name="connsiteX95" fmla="*/ 63246 w 410717"/>
                <a:gd name="connsiteY95" fmla="*/ 326707 h 410908"/>
                <a:gd name="connsiteX96" fmla="*/ 84106 w 410717"/>
                <a:gd name="connsiteY96" fmla="*/ 347567 h 410908"/>
                <a:gd name="connsiteX97" fmla="*/ 118491 w 410717"/>
                <a:gd name="connsiteY97" fmla="*/ 313087 h 410908"/>
                <a:gd name="connsiteX98" fmla="*/ 130683 w 410717"/>
                <a:gd name="connsiteY98" fmla="*/ 312039 h 410908"/>
                <a:gd name="connsiteX99" fmla="*/ 182690 w 410717"/>
                <a:gd name="connsiteY99" fmla="*/ 333566 h 410908"/>
                <a:gd name="connsiteX100" fmla="*/ 190595 w 410717"/>
                <a:gd name="connsiteY100" fmla="*/ 342995 h 410908"/>
                <a:gd name="connsiteX101" fmla="*/ 190595 w 410717"/>
                <a:gd name="connsiteY101" fmla="*/ 391859 h 41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10717" h="410908">
                  <a:moveTo>
                    <a:pt x="229743" y="410909"/>
                  </a:moveTo>
                  <a:lnTo>
                    <a:pt x="181166" y="410909"/>
                  </a:lnTo>
                  <a:cubicBezTo>
                    <a:pt x="175927" y="410909"/>
                    <a:pt x="171641" y="406622"/>
                    <a:pt x="171641" y="401384"/>
                  </a:cubicBezTo>
                  <a:lnTo>
                    <a:pt x="171641" y="350806"/>
                  </a:lnTo>
                  <a:cubicBezTo>
                    <a:pt x="155639" y="347091"/>
                    <a:pt x="140494" y="340900"/>
                    <a:pt x="126587" y="332137"/>
                  </a:cubicBezTo>
                  <a:lnTo>
                    <a:pt x="90869" y="367951"/>
                  </a:lnTo>
                  <a:cubicBezTo>
                    <a:pt x="87249" y="371570"/>
                    <a:pt x="80963" y="371570"/>
                    <a:pt x="77343" y="367951"/>
                  </a:cubicBezTo>
                  <a:lnTo>
                    <a:pt x="42958" y="333566"/>
                  </a:lnTo>
                  <a:cubicBezTo>
                    <a:pt x="39243" y="329851"/>
                    <a:pt x="39243" y="323850"/>
                    <a:pt x="42958" y="320135"/>
                  </a:cubicBezTo>
                  <a:lnTo>
                    <a:pt x="78676" y="284321"/>
                  </a:lnTo>
                  <a:cubicBezTo>
                    <a:pt x="70009" y="270415"/>
                    <a:pt x="63627" y="255175"/>
                    <a:pt x="60007" y="239268"/>
                  </a:cubicBezTo>
                  <a:lnTo>
                    <a:pt x="9525" y="239268"/>
                  </a:lnTo>
                  <a:cubicBezTo>
                    <a:pt x="4286" y="239268"/>
                    <a:pt x="0" y="234982"/>
                    <a:pt x="0" y="229743"/>
                  </a:cubicBezTo>
                  <a:lnTo>
                    <a:pt x="0" y="181166"/>
                  </a:lnTo>
                  <a:cubicBezTo>
                    <a:pt x="0" y="175927"/>
                    <a:pt x="4286" y="171641"/>
                    <a:pt x="9525" y="171641"/>
                  </a:cubicBezTo>
                  <a:lnTo>
                    <a:pt x="60007" y="171641"/>
                  </a:lnTo>
                  <a:cubicBezTo>
                    <a:pt x="63627" y="155734"/>
                    <a:pt x="69914" y="140589"/>
                    <a:pt x="78676" y="126492"/>
                  </a:cubicBezTo>
                  <a:lnTo>
                    <a:pt x="42958" y="90773"/>
                  </a:lnTo>
                  <a:cubicBezTo>
                    <a:pt x="41148" y="88963"/>
                    <a:pt x="40196" y="86582"/>
                    <a:pt x="40196" y="84011"/>
                  </a:cubicBezTo>
                  <a:cubicBezTo>
                    <a:pt x="40196" y="81439"/>
                    <a:pt x="41243" y="79058"/>
                    <a:pt x="42958" y="77248"/>
                  </a:cubicBezTo>
                  <a:lnTo>
                    <a:pt x="77343" y="42958"/>
                  </a:lnTo>
                  <a:cubicBezTo>
                    <a:pt x="79153" y="41148"/>
                    <a:pt x="81534" y="40196"/>
                    <a:pt x="84106" y="40196"/>
                  </a:cubicBezTo>
                  <a:lnTo>
                    <a:pt x="84106" y="40196"/>
                  </a:lnTo>
                  <a:cubicBezTo>
                    <a:pt x="86677" y="40196"/>
                    <a:pt x="89059" y="41243"/>
                    <a:pt x="90869" y="42958"/>
                  </a:cubicBezTo>
                  <a:lnTo>
                    <a:pt x="126492" y="78676"/>
                  </a:lnTo>
                  <a:cubicBezTo>
                    <a:pt x="140494" y="69913"/>
                    <a:pt x="155639" y="63627"/>
                    <a:pt x="171545" y="60008"/>
                  </a:cubicBezTo>
                  <a:lnTo>
                    <a:pt x="171545" y="9525"/>
                  </a:lnTo>
                  <a:cubicBezTo>
                    <a:pt x="171545" y="4286"/>
                    <a:pt x="175831" y="0"/>
                    <a:pt x="181070" y="0"/>
                  </a:cubicBezTo>
                  <a:lnTo>
                    <a:pt x="229648" y="0"/>
                  </a:lnTo>
                  <a:cubicBezTo>
                    <a:pt x="234887" y="0"/>
                    <a:pt x="239173" y="4286"/>
                    <a:pt x="239173" y="9525"/>
                  </a:cubicBezTo>
                  <a:lnTo>
                    <a:pt x="239173" y="60008"/>
                  </a:lnTo>
                  <a:cubicBezTo>
                    <a:pt x="255079" y="63722"/>
                    <a:pt x="270415" y="70104"/>
                    <a:pt x="284131" y="78676"/>
                  </a:cubicBezTo>
                  <a:lnTo>
                    <a:pt x="319754" y="42958"/>
                  </a:lnTo>
                  <a:cubicBezTo>
                    <a:pt x="323469" y="39243"/>
                    <a:pt x="329470" y="39243"/>
                    <a:pt x="333185" y="42958"/>
                  </a:cubicBezTo>
                  <a:lnTo>
                    <a:pt x="367665" y="77248"/>
                  </a:lnTo>
                  <a:cubicBezTo>
                    <a:pt x="369475" y="79058"/>
                    <a:pt x="370427" y="81439"/>
                    <a:pt x="370427" y="84011"/>
                  </a:cubicBezTo>
                  <a:cubicBezTo>
                    <a:pt x="370427" y="86582"/>
                    <a:pt x="369380" y="88963"/>
                    <a:pt x="367665" y="90773"/>
                  </a:cubicBezTo>
                  <a:lnTo>
                    <a:pt x="331946" y="126492"/>
                  </a:lnTo>
                  <a:cubicBezTo>
                    <a:pt x="340709" y="140494"/>
                    <a:pt x="346901" y="155543"/>
                    <a:pt x="350615" y="171641"/>
                  </a:cubicBezTo>
                  <a:lnTo>
                    <a:pt x="401193" y="171641"/>
                  </a:lnTo>
                  <a:cubicBezTo>
                    <a:pt x="406432" y="171641"/>
                    <a:pt x="410718" y="175927"/>
                    <a:pt x="410718" y="181166"/>
                  </a:cubicBezTo>
                  <a:lnTo>
                    <a:pt x="410718" y="229743"/>
                  </a:lnTo>
                  <a:cubicBezTo>
                    <a:pt x="410718" y="234982"/>
                    <a:pt x="406432" y="239268"/>
                    <a:pt x="401193" y="239268"/>
                  </a:cubicBezTo>
                  <a:lnTo>
                    <a:pt x="350615" y="239268"/>
                  </a:lnTo>
                  <a:cubicBezTo>
                    <a:pt x="346901" y="255175"/>
                    <a:pt x="340614" y="270510"/>
                    <a:pt x="332041" y="284321"/>
                  </a:cubicBezTo>
                  <a:lnTo>
                    <a:pt x="367760" y="320135"/>
                  </a:lnTo>
                  <a:cubicBezTo>
                    <a:pt x="371475" y="323850"/>
                    <a:pt x="371475" y="329851"/>
                    <a:pt x="367760" y="333566"/>
                  </a:cubicBezTo>
                  <a:lnTo>
                    <a:pt x="333375" y="367951"/>
                  </a:lnTo>
                  <a:cubicBezTo>
                    <a:pt x="329660" y="371666"/>
                    <a:pt x="323660" y="371666"/>
                    <a:pt x="319945" y="367951"/>
                  </a:cubicBezTo>
                  <a:lnTo>
                    <a:pt x="284321" y="332232"/>
                  </a:lnTo>
                  <a:cubicBezTo>
                    <a:pt x="270415" y="340900"/>
                    <a:pt x="255270" y="347186"/>
                    <a:pt x="239363" y="350806"/>
                  </a:cubicBezTo>
                  <a:lnTo>
                    <a:pt x="239363" y="401384"/>
                  </a:lnTo>
                  <a:cubicBezTo>
                    <a:pt x="239268" y="406622"/>
                    <a:pt x="234982" y="410909"/>
                    <a:pt x="229743" y="410909"/>
                  </a:cubicBezTo>
                  <a:close/>
                  <a:moveTo>
                    <a:pt x="190595" y="391859"/>
                  </a:moveTo>
                  <a:lnTo>
                    <a:pt x="220123" y="391859"/>
                  </a:lnTo>
                  <a:lnTo>
                    <a:pt x="220123" y="342995"/>
                  </a:lnTo>
                  <a:cubicBezTo>
                    <a:pt x="220123" y="338328"/>
                    <a:pt x="223456" y="334423"/>
                    <a:pt x="228028" y="333661"/>
                  </a:cubicBezTo>
                  <a:cubicBezTo>
                    <a:pt x="246793" y="330422"/>
                    <a:pt x="264319" y="323183"/>
                    <a:pt x="279940" y="312134"/>
                  </a:cubicBezTo>
                  <a:cubicBezTo>
                    <a:pt x="283750" y="309467"/>
                    <a:pt x="288893" y="309944"/>
                    <a:pt x="292132" y="313182"/>
                  </a:cubicBezTo>
                  <a:lnTo>
                    <a:pt x="326517" y="347663"/>
                  </a:lnTo>
                  <a:lnTo>
                    <a:pt x="347472" y="326707"/>
                  </a:lnTo>
                  <a:lnTo>
                    <a:pt x="312991" y="292132"/>
                  </a:lnTo>
                  <a:cubicBezTo>
                    <a:pt x="309753" y="288893"/>
                    <a:pt x="309277" y="283750"/>
                    <a:pt x="311944" y="279940"/>
                  </a:cubicBezTo>
                  <a:cubicBezTo>
                    <a:pt x="322707" y="264605"/>
                    <a:pt x="330137" y="246698"/>
                    <a:pt x="333375" y="228029"/>
                  </a:cubicBezTo>
                  <a:cubicBezTo>
                    <a:pt x="334137" y="223457"/>
                    <a:pt x="338137" y="220123"/>
                    <a:pt x="342805" y="220123"/>
                  </a:cubicBezTo>
                  <a:lnTo>
                    <a:pt x="391668" y="220123"/>
                  </a:lnTo>
                  <a:lnTo>
                    <a:pt x="391668" y="190595"/>
                  </a:lnTo>
                  <a:lnTo>
                    <a:pt x="342805" y="190595"/>
                  </a:lnTo>
                  <a:cubicBezTo>
                    <a:pt x="338137" y="190595"/>
                    <a:pt x="334232" y="187262"/>
                    <a:pt x="333375" y="182690"/>
                  </a:cubicBezTo>
                  <a:cubicBezTo>
                    <a:pt x="330137" y="163830"/>
                    <a:pt x="322897" y="146304"/>
                    <a:pt x="311944" y="130683"/>
                  </a:cubicBezTo>
                  <a:cubicBezTo>
                    <a:pt x="309277" y="126873"/>
                    <a:pt x="309753" y="121730"/>
                    <a:pt x="312991" y="118491"/>
                  </a:cubicBezTo>
                  <a:lnTo>
                    <a:pt x="347472" y="84011"/>
                  </a:lnTo>
                  <a:lnTo>
                    <a:pt x="326612" y="63151"/>
                  </a:lnTo>
                  <a:lnTo>
                    <a:pt x="292132" y="97631"/>
                  </a:lnTo>
                  <a:cubicBezTo>
                    <a:pt x="288893" y="100870"/>
                    <a:pt x="283750" y="101346"/>
                    <a:pt x="279940" y="98679"/>
                  </a:cubicBezTo>
                  <a:cubicBezTo>
                    <a:pt x="264605" y="87916"/>
                    <a:pt x="246697" y="80486"/>
                    <a:pt x="228028" y="77152"/>
                  </a:cubicBezTo>
                  <a:cubicBezTo>
                    <a:pt x="223456" y="76295"/>
                    <a:pt x="220218" y="72390"/>
                    <a:pt x="220218" y="67818"/>
                  </a:cubicBezTo>
                  <a:lnTo>
                    <a:pt x="220218" y="19050"/>
                  </a:lnTo>
                  <a:lnTo>
                    <a:pt x="190691" y="19050"/>
                  </a:lnTo>
                  <a:lnTo>
                    <a:pt x="190691" y="67818"/>
                  </a:lnTo>
                  <a:cubicBezTo>
                    <a:pt x="190691" y="72485"/>
                    <a:pt x="187357" y="76390"/>
                    <a:pt x="182785" y="77248"/>
                  </a:cubicBezTo>
                  <a:cubicBezTo>
                    <a:pt x="164021" y="80486"/>
                    <a:pt x="146590" y="87725"/>
                    <a:pt x="130778" y="98774"/>
                  </a:cubicBezTo>
                  <a:cubicBezTo>
                    <a:pt x="126968" y="101441"/>
                    <a:pt x="121825" y="100965"/>
                    <a:pt x="118586" y="97726"/>
                  </a:cubicBezTo>
                  <a:lnTo>
                    <a:pt x="84106" y="63151"/>
                  </a:lnTo>
                  <a:lnTo>
                    <a:pt x="63246" y="84011"/>
                  </a:lnTo>
                  <a:lnTo>
                    <a:pt x="97726" y="118491"/>
                  </a:lnTo>
                  <a:cubicBezTo>
                    <a:pt x="100965" y="121730"/>
                    <a:pt x="101441" y="126873"/>
                    <a:pt x="98774" y="130683"/>
                  </a:cubicBezTo>
                  <a:cubicBezTo>
                    <a:pt x="87725" y="146495"/>
                    <a:pt x="80486" y="164021"/>
                    <a:pt x="77248" y="182690"/>
                  </a:cubicBezTo>
                  <a:cubicBezTo>
                    <a:pt x="76486" y="187262"/>
                    <a:pt x="72485" y="190595"/>
                    <a:pt x="67818" y="190595"/>
                  </a:cubicBezTo>
                  <a:lnTo>
                    <a:pt x="19050" y="190595"/>
                  </a:lnTo>
                  <a:lnTo>
                    <a:pt x="19050" y="220123"/>
                  </a:lnTo>
                  <a:lnTo>
                    <a:pt x="67818" y="220123"/>
                  </a:lnTo>
                  <a:cubicBezTo>
                    <a:pt x="72485" y="220123"/>
                    <a:pt x="76391" y="223457"/>
                    <a:pt x="77248" y="228029"/>
                  </a:cubicBezTo>
                  <a:cubicBezTo>
                    <a:pt x="80486" y="246507"/>
                    <a:pt x="87916" y="264509"/>
                    <a:pt x="98774" y="279940"/>
                  </a:cubicBezTo>
                  <a:cubicBezTo>
                    <a:pt x="101441" y="283750"/>
                    <a:pt x="100965" y="288893"/>
                    <a:pt x="97726" y="292132"/>
                  </a:cubicBezTo>
                  <a:lnTo>
                    <a:pt x="63246" y="326707"/>
                  </a:lnTo>
                  <a:lnTo>
                    <a:pt x="84106" y="347567"/>
                  </a:lnTo>
                  <a:lnTo>
                    <a:pt x="118491" y="313087"/>
                  </a:lnTo>
                  <a:cubicBezTo>
                    <a:pt x="121825" y="309848"/>
                    <a:pt x="126873" y="309372"/>
                    <a:pt x="130683" y="312039"/>
                  </a:cubicBezTo>
                  <a:cubicBezTo>
                    <a:pt x="146399" y="322993"/>
                    <a:pt x="163830" y="330232"/>
                    <a:pt x="182690" y="333566"/>
                  </a:cubicBezTo>
                  <a:cubicBezTo>
                    <a:pt x="187262" y="334328"/>
                    <a:pt x="190595" y="338328"/>
                    <a:pt x="190595" y="342995"/>
                  </a:cubicBezTo>
                  <a:lnTo>
                    <a:pt x="190595" y="391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2" name="任意多边形: 形状 480"/>
            <p:cNvSpPr/>
            <p:nvPr>
              <p:custDataLst>
                <p:tags r:id="rId153"/>
              </p:custDataLst>
            </p:nvPr>
          </p:nvSpPr>
          <p:spPr>
            <a:xfrm>
              <a:off x="6162193" y="3158189"/>
              <a:ext cx="199424" cy="199525"/>
            </a:xfrm>
            <a:custGeom>
              <a:avLst/>
              <a:gdLst>
                <a:gd name="connsiteX0" fmla="*/ 94964 w 189928"/>
                <a:gd name="connsiteY0" fmla="*/ 190024 h 190023"/>
                <a:gd name="connsiteX1" fmla="*/ 0 w 189928"/>
                <a:gd name="connsiteY1" fmla="*/ 95059 h 190023"/>
                <a:gd name="connsiteX2" fmla="*/ 94964 w 189928"/>
                <a:gd name="connsiteY2" fmla="*/ 0 h 190023"/>
                <a:gd name="connsiteX3" fmla="*/ 189929 w 189928"/>
                <a:gd name="connsiteY3" fmla="*/ 95059 h 190023"/>
                <a:gd name="connsiteX4" fmla="*/ 94964 w 189928"/>
                <a:gd name="connsiteY4" fmla="*/ 190024 h 190023"/>
                <a:gd name="connsiteX5" fmla="*/ 94964 w 189928"/>
                <a:gd name="connsiteY5" fmla="*/ 19050 h 190023"/>
                <a:gd name="connsiteX6" fmla="*/ 19050 w 189928"/>
                <a:gd name="connsiteY6" fmla="*/ 95059 h 190023"/>
                <a:gd name="connsiteX7" fmla="*/ 94964 w 189928"/>
                <a:gd name="connsiteY7" fmla="*/ 170974 h 190023"/>
                <a:gd name="connsiteX8" fmla="*/ 170878 w 189928"/>
                <a:gd name="connsiteY8" fmla="*/ 95059 h 190023"/>
                <a:gd name="connsiteX9" fmla="*/ 94964 w 189928"/>
                <a:gd name="connsiteY9" fmla="*/ 19050 h 19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928" h="190023">
                  <a:moveTo>
                    <a:pt x="94964" y="190024"/>
                  </a:moveTo>
                  <a:cubicBezTo>
                    <a:pt x="42577" y="190024"/>
                    <a:pt x="0" y="147447"/>
                    <a:pt x="0" y="95059"/>
                  </a:cubicBezTo>
                  <a:cubicBezTo>
                    <a:pt x="0" y="42672"/>
                    <a:pt x="42577" y="0"/>
                    <a:pt x="94964" y="0"/>
                  </a:cubicBezTo>
                  <a:cubicBezTo>
                    <a:pt x="147352" y="0"/>
                    <a:pt x="189929" y="42672"/>
                    <a:pt x="189929" y="95059"/>
                  </a:cubicBezTo>
                  <a:cubicBezTo>
                    <a:pt x="189929" y="147447"/>
                    <a:pt x="147352" y="190024"/>
                    <a:pt x="94964" y="190024"/>
                  </a:cubicBezTo>
                  <a:close/>
                  <a:moveTo>
                    <a:pt x="94964" y="19050"/>
                  </a:moveTo>
                  <a:cubicBezTo>
                    <a:pt x="53054" y="19050"/>
                    <a:pt x="19050" y="53150"/>
                    <a:pt x="19050" y="95059"/>
                  </a:cubicBezTo>
                  <a:cubicBezTo>
                    <a:pt x="19050" y="136970"/>
                    <a:pt x="53149" y="170974"/>
                    <a:pt x="94964" y="170974"/>
                  </a:cubicBezTo>
                  <a:cubicBezTo>
                    <a:pt x="136779" y="170974"/>
                    <a:pt x="170878" y="136874"/>
                    <a:pt x="170878" y="95059"/>
                  </a:cubicBezTo>
                  <a:cubicBezTo>
                    <a:pt x="170878" y="53150"/>
                    <a:pt x="136874" y="19050"/>
                    <a:pt x="94964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3" name="任意多边形: 形状 481"/>
            <p:cNvSpPr/>
            <p:nvPr>
              <p:custDataLst>
                <p:tags r:id="rId154"/>
              </p:custDataLst>
            </p:nvPr>
          </p:nvSpPr>
          <p:spPr>
            <a:xfrm>
              <a:off x="6213896" y="3209995"/>
              <a:ext cx="96012" cy="96012"/>
            </a:xfrm>
            <a:custGeom>
              <a:avLst/>
              <a:gdLst>
                <a:gd name="connsiteX0" fmla="*/ 45720 w 91440"/>
                <a:gd name="connsiteY0" fmla="*/ 91440 h 91440"/>
                <a:gd name="connsiteX1" fmla="*/ 0 w 91440"/>
                <a:gd name="connsiteY1" fmla="*/ 45720 h 91440"/>
                <a:gd name="connsiteX2" fmla="*/ 45720 w 91440"/>
                <a:gd name="connsiteY2" fmla="*/ 0 h 91440"/>
                <a:gd name="connsiteX3" fmla="*/ 91440 w 91440"/>
                <a:gd name="connsiteY3" fmla="*/ 45720 h 91440"/>
                <a:gd name="connsiteX4" fmla="*/ 45720 w 91440"/>
                <a:gd name="connsiteY4" fmla="*/ 91440 h 91440"/>
                <a:gd name="connsiteX5" fmla="*/ 45720 w 91440"/>
                <a:gd name="connsiteY5" fmla="*/ 19050 h 91440"/>
                <a:gd name="connsiteX6" fmla="*/ 19050 w 91440"/>
                <a:gd name="connsiteY6" fmla="*/ 45720 h 91440"/>
                <a:gd name="connsiteX7" fmla="*/ 45720 w 91440"/>
                <a:gd name="connsiteY7" fmla="*/ 72390 h 91440"/>
                <a:gd name="connsiteX8" fmla="*/ 72390 w 91440"/>
                <a:gd name="connsiteY8" fmla="*/ 45720 h 91440"/>
                <a:gd name="connsiteX9" fmla="*/ 45720 w 91440"/>
                <a:gd name="connsiteY9" fmla="*/ 1905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440" h="91440">
                  <a:moveTo>
                    <a:pt x="45720" y="91440"/>
                  </a:moveTo>
                  <a:cubicBezTo>
                    <a:pt x="20574" y="91440"/>
                    <a:pt x="0" y="70961"/>
                    <a:pt x="0" y="45720"/>
                  </a:cubicBezTo>
                  <a:cubicBezTo>
                    <a:pt x="0" y="20479"/>
                    <a:pt x="20479" y="0"/>
                    <a:pt x="45720" y="0"/>
                  </a:cubicBezTo>
                  <a:cubicBezTo>
                    <a:pt x="70961" y="0"/>
                    <a:pt x="91440" y="20479"/>
                    <a:pt x="91440" y="45720"/>
                  </a:cubicBezTo>
                  <a:cubicBezTo>
                    <a:pt x="91440" y="70961"/>
                    <a:pt x="70961" y="91440"/>
                    <a:pt x="45720" y="91440"/>
                  </a:cubicBezTo>
                  <a:close/>
                  <a:moveTo>
                    <a:pt x="45720" y="19050"/>
                  </a:moveTo>
                  <a:cubicBezTo>
                    <a:pt x="31052" y="19050"/>
                    <a:pt x="19050" y="31052"/>
                    <a:pt x="19050" y="45720"/>
                  </a:cubicBezTo>
                  <a:cubicBezTo>
                    <a:pt x="19050" y="60389"/>
                    <a:pt x="30956" y="72390"/>
                    <a:pt x="45720" y="72390"/>
                  </a:cubicBezTo>
                  <a:cubicBezTo>
                    <a:pt x="60484" y="72390"/>
                    <a:pt x="72390" y="60389"/>
                    <a:pt x="72390" y="45720"/>
                  </a:cubicBezTo>
                  <a:cubicBezTo>
                    <a:pt x="72390" y="31052"/>
                    <a:pt x="60484" y="19050"/>
                    <a:pt x="45720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4" name="任意多边形: 形状 482"/>
            <p:cNvSpPr/>
            <p:nvPr>
              <p:custDataLst>
                <p:tags r:id="rId155"/>
              </p:custDataLst>
            </p:nvPr>
          </p:nvSpPr>
          <p:spPr>
            <a:xfrm>
              <a:off x="5878552" y="3179793"/>
              <a:ext cx="144016" cy="20003"/>
            </a:xfrm>
            <a:custGeom>
              <a:avLst/>
              <a:gdLst>
                <a:gd name="connsiteX0" fmla="*/ 127635 w 137159"/>
                <a:gd name="connsiteY0" fmla="*/ 19050 h 19050"/>
                <a:gd name="connsiteX1" fmla="*/ 9525 w 137159"/>
                <a:gd name="connsiteY1" fmla="*/ 19050 h 19050"/>
                <a:gd name="connsiteX2" fmla="*/ 0 w 137159"/>
                <a:gd name="connsiteY2" fmla="*/ 9525 h 19050"/>
                <a:gd name="connsiteX3" fmla="*/ 9525 w 137159"/>
                <a:gd name="connsiteY3" fmla="*/ 0 h 19050"/>
                <a:gd name="connsiteX4" fmla="*/ 127635 w 137159"/>
                <a:gd name="connsiteY4" fmla="*/ 0 h 19050"/>
                <a:gd name="connsiteX5" fmla="*/ 137160 w 137159"/>
                <a:gd name="connsiteY5" fmla="*/ 9525 h 19050"/>
                <a:gd name="connsiteX6" fmla="*/ 127635 w 137159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9" h="19050">
                  <a:moveTo>
                    <a:pt x="12763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27635" y="0"/>
                  </a:lnTo>
                  <a:cubicBezTo>
                    <a:pt x="132874" y="0"/>
                    <a:pt x="137160" y="4286"/>
                    <a:pt x="137160" y="9525"/>
                  </a:cubicBezTo>
                  <a:cubicBezTo>
                    <a:pt x="137160" y="14764"/>
                    <a:pt x="132874" y="19050"/>
                    <a:pt x="12763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5" name="任意多边形: 形状 483"/>
            <p:cNvSpPr/>
            <p:nvPr>
              <p:custDataLst>
                <p:tags r:id="rId156"/>
              </p:custDataLst>
            </p:nvPr>
          </p:nvSpPr>
          <p:spPr>
            <a:xfrm>
              <a:off x="5917361" y="3218697"/>
              <a:ext cx="105214" cy="20003"/>
            </a:xfrm>
            <a:custGeom>
              <a:avLst/>
              <a:gdLst>
                <a:gd name="connsiteX0" fmla="*/ 90678 w 100203"/>
                <a:gd name="connsiteY0" fmla="*/ 19050 h 19050"/>
                <a:gd name="connsiteX1" fmla="*/ 9525 w 100203"/>
                <a:gd name="connsiteY1" fmla="*/ 19050 h 19050"/>
                <a:gd name="connsiteX2" fmla="*/ 0 w 100203"/>
                <a:gd name="connsiteY2" fmla="*/ 9525 h 19050"/>
                <a:gd name="connsiteX3" fmla="*/ 9525 w 100203"/>
                <a:gd name="connsiteY3" fmla="*/ 0 h 19050"/>
                <a:gd name="connsiteX4" fmla="*/ 90678 w 100203"/>
                <a:gd name="connsiteY4" fmla="*/ 0 h 19050"/>
                <a:gd name="connsiteX5" fmla="*/ 100203 w 100203"/>
                <a:gd name="connsiteY5" fmla="*/ 9525 h 19050"/>
                <a:gd name="connsiteX6" fmla="*/ 90678 w 100203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03" h="19050">
                  <a:moveTo>
                    <a:pt x="90678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90678" y="0"/>
                  </a:lnTo>
                  <a:cubicBezTo>
                    <a:pt x="95917" y="0"/>
                    <a:pt x="100203" y="4286"/>
                    <a:pt x="100203" y="9525"/>
                  </a:cubicBezTo>
                  <a:cubicBezTo>
                    <a:pt x="100203" y="14764"/>
                    <a:pt x="95917" y="19050"/>
                    <a:pt x="90678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6" name="任意多边形: 形状 484"/>
            <p:cNvSpPr/>
            <p:nvPr>
              <p:custDataLst>
                <p:tags r:id="rId157"/>
              </p:custDataLst>
            </p:nvPr>
          </p:nvSpPr>
          <p:spPr>
            <a:xfrm>
              <a:off x="5902859" y="3384316"/>
              <a:ext cx="144018" cy="20003"/>
            </a:xfrm>
            <a:custGeom>
              <a:avLst/>
              <a:gdLst>
                <a:gd name="connsiteX0" fmla="*/ 127635 w 137160"/>
                <a:gd name="connsiteY0" fmla="*/ 19050 h 19050"/>
                <a:gd name="connsiteX1" fmla="*/ 9525 w 137160"/>
                <a:gd name="connsiteY1" fmla="*/ 19050 h 19050"/>
                <a:gd name="connsiteX2" fmla="*/ 0 w 137160"/>
                <a:gd name="connsiteY2" fmla="*/ 9525 h 19050"/>
                <a:gd name="connsiteX3" fmla="*/ 9525 w 137160"/>
                <a:gd name="connsiteY3" fmla="*/ 0 h 19050"/>
                <a:gd name="connsiteX4" fmla="*/ 127635 w 137160"/>
                <a:gd name="connsiteY4" fmla="*/ 0 h 19050"/>
                <a:gd name="connsiteX5" fmla="*/ 137160 w 137160"/>
                <a:gd name="connsiteY5" fmla="*/ 9525 h 19050"/>
                <a:gd name="connsiteX6" fmla="*/ 127635 w 137160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0" h="19050">
                  <a:moveTo>
                    <a:pt x="12763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27635" y="0"/>
                  </a:lnTo>
                  <a:cubicBezTo>
                    <a:pt x="132874" y="0"/>
                    <a:pt x="137160" y="4286"/>
                    <a:pt x="137160" y="9525"/>
                  </a:cubicBezTo>
                  <a:cubicBezTo>
                    <a:pt x="137160" y="14764"/>
                    <a:pt x="132874" y="19050"/>
                    <a:pt x="12763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  <p:sp>
          <p:nvSpPr>
            <p:cNvPr id="87" name="任意多边形: 形状 485"/>
            <p:cNvSpPr/>
            <p:nvPr>
              <p:custDataLst>
                <p:tags r:id="rId158"/>
              </p:custDataLst>
            </p:nvPr>
          </p:nvSpPr>
          <p:spPr>
            <a:xfrm>
              <a:off x="5941662" y="3423222"/>
              <a:ext cx="105214" cy="20003"/>
            </a:xfrm>
            <a:custGeom>
              <a:avLst/>
              <a:gdLst>
                <a:gd name="connsiteX0" fmla="*/ 90678 w 100203"/>
                <a:gd name="connsiteY0" fmla="*/ 19050 h 19050"/>
                <a:gd name="connsiteX1" fmla="*/ 9525 w 100203"/>
                <a:gd name="connsiteY1" fmla="*/ 19050 h 19050"/>
                <a:gd name="connsiteX2" fmla="*/ 0 w 100203"/>
                <a:gd name="connsiteY2" fmla="*/ 9525 h 19050"/>
                <a:gd name="connsiteX3" fmla="*/ 9525 w 100203"/>
                <a:gd name="connsiteY3" fmla="*/ 0 h 19050"/>
                <a:gd name="connsiteX4" fmla="*/ 90678 w 100203"/>
                <a:gd name="connsiteY4" fmla="*/ 0 h 19050"/>
                <a:gd name="connsiteX5" fmla="*/ 100203 w 100203"/>
                <a:gd name="connsiteY5" fmla="*/ 9525 h 19050"/>
                <a:gd name="connsiteX6" fmla="*/ 90678 w 100203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03" h="19050">
                  <a:moveTo>
                    <a:pt x="90678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90678" y="0"/>
                  </a:lnTo>
                  <a:cubicBezTo>
                    <a:pt x="95917" y="0"/>
                    <a:pt x="100203" y="4286"/>
                    <a:pt x="100203" y="9525"/>
                  </a:cubicBezTo>
                  <a:cubicBezTo>
                    <a:pt x="100203" y="14764"/>
                    <a:pt x="95917" y="19050"/>
                    <a:pt x="90678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p>
              <a:endParaRPr lang="zh-CN" altLang="en-US" sz="1895"/>
            </a:p>
          </p:txBody>
        </p:sp>
      </p:grpSp>
    </p:spTree>
    <p:custDataLst>
      <p:tags r:id="rId159"/>
    </p:custData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0" y="-1143000"/>
            <a:ext cx="12192000" cy="914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99" name="组合 198"/>
          <p:cNvGrpSpPr/>
          <p:nvPr/>
        </p:nvGrpSpPr>
        <p:grpSpPr>
          <a:xfrm rot="698095">
            <a:off x="3890303" y="1196455"/>
            <a:ext cx="8854880" cy="5066271"/>
            <a:chOff x="1366728" y="5197230"/>
            <a:chExt cx="8611198" cy="4926849"/>
          </a:xfrm>
        </p:grpSpPr>
        <p:sp>
          <p:nvSpPr>
            <p:cNvPr id="200" name="椭圆 199"/>
            <p:cNvSpPr/>
            <p:nvPr/>
          </p:nvSpPr>
          <p:spPr>
            <a:xfrm rot="20081376">
              <a:off x="2794000" y="8102600"/>
              <a:ext cx="4000500" cy="1181100"/>
            </a:xfrm>
            <a:prstGeom prst="ellipse">
              <a:avLst/>
            </a:prstGeom>
            <a:noFill/>
            <a:ln w="3175">
              <a:solidFill>
                <a:schemeClr val="bg1">
                  <a:lumMod val="100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01" name="椭圆 200"/>
            <p:cNvSpPr/>
            <p:nvPr/>
          </p:nvSpPr>
          <p:spPr>
            <a:xfrm rot="19954872">
              <a:off x="2425058" y="7457288"/>
              <a:ext cx="5153175" cy="2117537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2" name="椭圆 201"/>
            <p:cNvSpPr/>
            <p:nvPr/>
          </p:nvSpPr>
          <p:spPr>
            <a:xfrm rot="19828369">
              <a:off x="2066185" y="6758266"/>
              <a:ext cx="6305849" cy="3053974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3" name="椭圆 202"/>
            <p:cNvSpPr/>
            <p:nvPr/>
          </p:nvSpPr>
          <p:spPr>
            <a:xfrm rot="19701866">
              <a:off x="1714408" y="6005031"/>
              <a:ext cx="7458523" cy="3990411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4" name="椭圆 203"/>
            <p:cNvSpPr/>
            <p:nvPr/>
          </p:nvSpPr>
          <p:spPr>
            <a:xfrm rot="19575363">
              <a:off x="1366728" y="5197230"/>
              <a:ext cx="8611198" cy="4926849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</p:grpSp>
      <p:sp>
        <p:nvSpPr>
          <p:cNvPr id="37" name="任意多边形: 形状 36"/>
          <p:cNvSpPr/>
          <p:nvPr/>
        </p:nvSpPr>
        <p:spPr>
          <a:xfrm>
            <a:off x="10366885" y="5003531"/>
            <a:ext cx="1825115" cy="2997469"/>
          </a:xfrm>
          <a:custGeom>
            <a:avLst/>
            <a:gdLst>
              <a:gd name="connsiteX0" fmla="*/ 1368836 w 1368836"/>
              <a:gd name="connsiteY0" fmla="*/ 0 h 2248102"/>
              <a:gd name="connsiteX1" fmla="*/ 1368836 w 1368836"/>
              <a:gd name="connsiteY1" fmla="*/ 2248102 h 2248102"/>
              <a:gd name="connsiteX2" fmla="*/ 0 w 1368836"/>
              <a:gd name="connsiteY2" fmla="*/ 2248102 h 2248102"/>
              <a:gd name="connsiteX3" fmla="*/ 0 w 1368836"/>
              <a:gd name="connsiteY3" fmla="*/ 955206 h 2248102"/>
              <a:gd name="connsiteX4" fmla="*/ 202350 w 1368836"/>
              <a:gd name="connsiteY4" fmla="*/ 594685 h 2248102"/>
              <a:gd name="connsiteX5" fmla="*/ 1205132 w 1368836"/>
              <a:gd name="connsiteY5" fmla="*/ 42586 h 2248102"/>
              <a:gd name="connsiteX6" fmla="*/ 1368836 w 1368836"/>
              <a:gd name="connsiteY6" fmla="*/ 0 h 2248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68836" h="2248102">
                <a:moveTo>
                  <a:pt x="1368836" y="0"/>
                </a:moveTo>
                <a:lnTo>
                  <a:pt x="1368836" y="2248102"/>
                </a:lnTo>
                <a:lnTo>
                  <a:pt x="0" y="2248102"/>
                </a:lnTo>
                <a:lnTo>
                  <a:pt x="0" y="955206"/>
                </a:lnTo>
                <a:cubicBezTo>
                  <a:pt x="0" y="802500"/>
                  <a:pt x="78309" y="662978"/>
                  <a:pt x="202350" y="594685"/>
                </a:cubicBezTo>
                <a:lnTo>
                  <a:pt x="1205132" y="42586"/>
                </a:lnTo>
                <a:cubicBezTo>
                  <a:pt x="1256699" y="14195"/>
                  <a:pt x="1312767" y="0"/>
                  <a:pt x="136883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9800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1" name="任意多边形: 形状 30"/>
          <p:cNvSpPr/>
          <p:nvPr/>
        </p:nvSpPr>
        <p:spPr>
          <a:xfrm>
            <a:off x="0" y="-1142999"/>
            <a:ext cx="1859280" cy="3253377"/>
          </a:xfrm>
          <a:custGeom>
            <a:avLst/>
            <a:gdLst>
              <a:gd name="connsiteX0" fmla="*/ 0 w 1394460"/>
              <a:gd name="connsiteY0" fmla="*/ 0 h 2440033"/>
              <a:gd name="connsiteX1" fmla="*/ 1394460 w 1394460"/>
              <a:gd name="connsiteY1" fmla="*/ 0 h 2440033"/>
              <a:gd name="connsiteX2" fmla="*/ 1394460 w 1394460"/>
              <a:gd name="connsiteY2" fmla="*/ 1484828 h 2440033"/>
              <a:gd name="connsiteX3" fmla="*/ 1191742 w 1394460"/>
              <a:gd name="connsiteY3" fmla="*/ 1845348 h 2440033"/>
              <a:gd name="connsiteX4" fmla="*/ 187134 w 1394460"/>
              <a:gd name="connsiteY4" fmla="*/ 2397446 h 2440033"/>
              <a:gd name="connsiteX5" fmla="*/ 23132 w 1394460"/>
              <a:gd name="connsiteY5" fmla="*/ 2440033 h 2440033"/>
              <a:gd name="connsiteX6" fmla="*/ 0 w 1394460"/>
              <a:gd name="connsiteY6" fmla="*/ 2437090 h 2440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94460" h="2440033">
                <a:moveTo>
                  <a:pt x="0" y="0"/>
                </a:moveTo>
                <a:lnTo>
                  <a:pt x="1394460" y="0"/>
                </a:lnTo>
                <a:lnTo>
                  <a:pt x="1394460" y="1484828"/>
                </a:lnTo>
                <a:cubicBezTo>
                  <a:pt x="1394460" y="1637533"/>
                  <a:pt x="1316009" y="1777055"/>
                  <a:pt x="1191742" y="1845348"/>
                </a:cubicBezTo>
                <a:lnTo>
                  <a:pt x="187134" y="2397446"/>
                </a:lnTo>
                <a:cubicBezTo>
                  <a:pt x="135474" y="2425837"/>
                  <a:pt x="79303" y="2440033"/>
                  <a:pt x="23132" y="2440033"/>
                </a:cubicBezTo>
                <a:lnTo>
                  <a:pt x="0" y="243709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9800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185" name="组合 184"/>
          <p:cNvGrpSpPr/>
          <p:nvPr/>
        </p:nvGrpSpPr>
        <p:grpSpPr>
          <a:xfrm rot="495690">
            <a:off x="8258925" y="2655051"/>
            <a:ext cx="3518699" cy="1914828"/>
            <a:chOff x="11902439" y="1196340"/>
            <a:chExt cx="1638300" cy="891540"/>
          </a:xfrm>
        </p:grpSpPr>
        <p:sp>
          <p:nvSpPr>
            <p:cNvPr id="186" name="椭圆 185"/>
            <p:cNvSpPr/>
            <p:nvPr/>
          </p:nvSpPr>
          <p:spPr>
            <a:xfrm>
              <a:off x="12260580" y="1196340"/>
              <a:ext cx="891540" cy="891540"/>
            </a:xfrm>
            <a:prstGeom prst="ellipse">
              <a:avLst/>
            </a:prstGeom>
            <a:gradFill flip="none" rotWithShape="1">
              <a:gsLst>
                <a:gs pos="0">
                  <a:schemeClr val="accent1"/>
                </a:gs>
                <a:gs pos="87000">
                  <a:schemeClr val="accent2"/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4400" dirty="0"/>
            </a:p>
          </p:txBody>
        </p:sp>
        <p:sp>
          <p:nvSpPr>
            <p:cNvPr id="187" name="弧形 186"/>
            <p:cNvSpPr/>
            <p:nvPr/>
          </p:nvSpPr>
          <p:spPr>
            <a:xfrm rot="17552355">
              <a:off x="12443459" y="800099"/>
              <a:ext cx="556260" cy="1638300"/>
            </a:xfrm>
            <a:prstGeom prst="arc">
              <a:avLst>
                <a:gd name="adj1" fmla="val 3314451"/>
                <a:gd name="adj2" fmla="val 18290583"/>
              </a:avLst>
            </a:prstGeom>
            <a:noFill/>
            <a:ln w="6350" cap="rnd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88" name="椭圆 187"/>
            <p:cNvSpPr/>
            <p:nvPr/>
          </p:nvSpPr>
          <p:spPr>
            <a:xfrm>
              <a:off x="12021026" y="1483995"/>
              <a:ext cx="152400" cy="152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" name="弧形 188"/>
            <p:cNvSpPr/>
            <p:nvPr/>
          </p:nvSpPr>
          <p:spPr>
            <a:xfrm rot="15436240">
              <a:off x="12537115" y="1025995"/>
              <a:ext cx="337958" cy="1343361"/>
            </a:xfrm>
            <a:prstGeom prst="arc">
              <a:avLst>
                <a:gd name="adj1" fmla="val 4514995"/>
                <a:gd name="adj2" fmla="val 17206491"/>
              </a:avLst>
            </a:prstGeom>
            <a:noFill/>
            <a:ln w="6350" cap="rnd">
              <a:solidFill>
                <a:schemeClr val="bg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5" name="任意多边形: 形状 34"/>
          <p:cNvSpPr/>
          <p:nvPr/>
        </p:nvSpPr>
        <p:spPr>
          <a:xfrm rot="5400000">
            <a:off x="-112129" y="5388061"/>
            <a:ext cx="2725071" cy="2500809"/>
          </a:xfrm>
          <a:custGeom>
            <a:avLst/>
            <a:gdLst>
              <a:gd name="connsiteX0" fmla="*/ 0 w 2043803"/>
              <a:gd name="connsiteY0" fmla="*/ 1464128 h 1875607"/>
              <a:gd name="connsiteX1" fmla="*/ 732064 w 2043803"/>
              <a:gd name="connsiteY1" fmla="*/ 0 h 1875607"/>
              <a:gd name="connsiteX2" fmla="*/ 2043803 w 2043803"/>
              <a:gd name="connsiteY2" fmla="*/ 0 h 1875607"/>
              <a:gd name="connsiteX3" fmla="*/ 2043803 w 2043803"/>
              <a:gd name="connsiteY3" fmla="*/ 1875607 h 1875607"/>
              <a:gd name="connsiteX4" fmla="*/ 205740 w 2043803"/>
              <a:gd name="connsiteY4" fmla="*/ 1875607 h 1875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3803" h="1875607">
                <a:moveTo>
                  <a:pt x="0" y="1464128"/>
                </a:moveTo>
                <a:lnTo>
                  <a:pt x="732064" y="0"/>
                </a:lnTo>
                <a:lnTo>
                  <a:pt x="2043803" y="0"/>
                </a:lnTo>
                <a:lnTo>
                  <a:pt x="2043803" y="1875607"/>
                </a:lnTo>
                <a:lnTo>
                  <a:pt x="205740" y="1875607"/>
                </a:lnTo>
                <a:close/>
              </a:path>
            </a:pathLst>
          </a:custGeom>
          <a:noFill/>
          <a:ln w="6350">
            <a:solidFill>
              <a:schemeClr val="accent2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任意多边形: 形状 32"/>
          <p:cNvSpPr/>
          <p:nvPr/>
        </p:nvSpPr>
        <p:spPr>
          <a:xfrm rot="5400000">
            <a:off x="961935" y="5173256"/>
            <a:ext cx="2516051" cy="3139437"/>
          </a:xfrm>
          <a:custGeom>
            <a:avLst/>
            <a:gdLst>
              <a:gd name="connsiteX0" fmla="*/ 0 w 1887038"/>
              <a:gd name="connsiteY0" fmla="*/ 1177289 h 2354578"/>
              <a:gd name="connsiteX1" fmla="*/ 588645 w 1887038"/>
              <a:gd name="connsiteY1" fmla="*/ 0 h 2354578"/>
              <a:gd name="connsiteX2" fmla="*/ 1887038 w 1887038"/>
              <a:gd name="connsiteY2" fmla="*/ 0 h 2354578"/>
              <a:gd name="connsiteX3" fmla="*/ 1887038 w 1887038"/>
              <a:gd name="connsiteY3" fmla="*/ 2354578 h 2354578"/>
              <a:gd name="connsiteX4" fmla="*/ 588645 w 1887038"/>
              <a:gd name="connsiteY4" fmla="*/ 2354578 h 23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7038" h="2354578">
                <a:moveTo>
                  <a:pt x="0" y="1177289"/>
                </a:moveTo>
                <a:lnTo>
                  <a:pt x="588645" y="0"/>
                </a:lnTo>
                <a:lnTo>
                  <a:pt x="1887038" y="0"/>
                </a:lnTo>
                <a:lnTo>
                  <a:pt x="1887038" y="2354578"/>
                </a:lnTo>
                <a:lnTo>
                  <a:pt x="588645" y="2354578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2000"/>
                </a:schemeClr>
              </a:gs>
              <a:gs pos="98000">
                <a:schemeClr val="accent2">
                  <a:alpha val="27000"/>
                </a:schemeClr>
              </a:gs>
            </a:gsLst>
            <a:lin ang="0" scaled="1"/>
          </a:gradFill>
          <a:ln w="6350">
            <a:solidFill>
              <a:schemeClr val="accent2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370629" y="1121079"/>
            <a:ext cx="9928860" cy="3972800"/>
            <a:chOff x="404972" y="1713299"/>
            <a:chExt cx="7446645" cy="2979600"/>
          </a:xfrm>
        </p:grpSpPr>
        <p:sp>
          <p:nvSpPr>
            <p:cNvPr id="184" name="椭圆 183"/>
            <p:cNvSpPr/>
            <p:nvPr/>
          </p:nvSpPr>
          <p:spPr>
            <a:xfrm rot="20241644" flipH="1">
              <a:off x="404972" y="1713299"/>
              <a:ext cx="2420906" cy="2420906"/>
            </a:xfrm>
            <a:prstGeom prst="ellipse">
              <a:avLst/>
            </a:prstGeom>
            <a:gradFill flip="none" rotWithShape="1">
              <a:gsLst>
                <a:gs pos="0">
                  <a:schemeClr val="accent2"/>
                </a:gs>
                <a:gs pos="90000">
                  <a:schemeClr val="accent2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pPr algn="ctr"/>
              <a:endParaRPr lang="zh-CN" altLang="en-US" sz="2220" dirty="0"/>
            </a:p>
          </p:txBody>
        </p:sp>
        <p:sp>
          <p:nvSpPr>
            <p:cNvPr id="9" name="文本框 8"/>
            <p:cNvSpPr txBox="1"/>
            <p:nvPr/>
          </p:nvSpPr>
          <p:spPr>
            <a:xfrm>
              <a:off x="1114267" y="2743904"/>
              <a:ext cx="6737350" cy="1363028"/>
            </a:xfrm>
            <a:prstGeom prst="rect">
              <a:avLst/>
            </a:prstGeom>
            <a:noFill/>
            <a:effectLst/>
          </p:spPr>
          <p:txBody>
            <a:bodyPr wrap="square" lIns="150205" tIns="75102" rIns="150205" bIns="75102">
              <a:spAutoFit/>
            </a:bodyPr>
            <a:lstStyle/>
            <a:p>
              <a:r>
                <a:rPr lang="zh-CN" altLang="en-US" sz="10840" dirty="0">
                  <a:gradFill flip="none" rotWithShape="1">
                    <a:gsLst>
                      <a:gs pos="0">
                        <a:schemeClr val="bg1"/>
                      </a:gs>
                      <a:gs pos="83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行业解决方案</a:t>
              </a:r>
              <a:endParaRPr lang="zh-CN" altLang="en-US" sz="10840" dirty="0">
                <a:gradFill flip="none" rotWithShape="1">
                  <a:gsLst>
                    <a:gs pos="0">
                      <a:schemeClr val="bg1"/>
                    </a:gs>
                    <a:gs pos="83000">
                      <a:schemeClr val="accent2">
                        <a:lumMod val="20000"/>
                        <a:lumOff val="80000"/>
                      </a:schemeClr>
                    </a:gs>
                  </a:gsLst>
                  <a:lin ang="5400000" scaled="1"/>
                  <a:tileRect/>
                </a:gradFill>
                <a:latin typeface="+mj-ea"/>
                <a:ea typeface="+mj-ea"/>
              </a:endParaRPr>
            </a:p>
          </p:txBody>
        </p:sp>
        <p:sp>
          <p:nvSpPr>
            <p:cNvPr id="142" name="矩形 141"/>
            <p:cNvSpPr/>
            <p:nvPr/>
          </p:nvSpPr>
          <p:spPr>
            <a:xfrm>
              <a:off x="2264272" y="4062918"/>
              <a:ext cx="2866224" cy="504596"/>
            </a:xfrm>
            <a:prstGeom prst="rect">
              <a:avLst/>
            </a:prstGeom>
            <a:noFill/>
            <a:ln w="15646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pPr algn="ctr"/>
              <a:endParaRPr lang="zh-CN" altLang="en-US" sz="2220"/>
            </a:p>
          </p:txBody>
        </p:sp>
        <p:sp>
          <p:nvSpPr>
            <p:cNvPr id="143" name="矩形 142"/>
            <p:cNvSpPr/>
            <p:nvPr/>
          </p:nvSpPr>
          <p:spPr>
            <a:xfrm>
              <a:off x="1260952" y="4056449"/>
              <a:ext cx="2043430" cy="516890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98000">
                  <a:schemeClr val="accent2"/>
                </a:gs>
              </a:gsLst>
              <a:lin ang="0" scaled="1"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r>
                <a:rPr lang="en-US" altLang="zh-CN" sz="2960" dirty="0">
                  <a:solidFill>
                    <a:schemeClr val="bg1"/>
                  </a:solidFill>
                </a:rPr>
                <a:t>SOLUTION</a:t>
              </a:r>
              <a:endParaRPr lang="en-US" altLang="zh-CN" sz="2960" dirty="0">
                <a:solidFill>
                  <a:schemeClr val="bg1"/>
                </a:solidFill>
              </a:endParaRPr>
            </a:p>
          </p:txBody>
        </p:sp>
        <p:sp>
          <p:nvSpPr>
            <p:cNvPr id="179" name="文本框 178"/>
            <p:cNvSpPr txBox="1"/>
            <p:nvPr/>
          </p:nvSpPr>
          <p:spPr>
            <a:xfrm>
              <a:off x="1284954" y="2478428"/>
              <a:ext cx="2953702" cy="568643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dist"/>
              <a:r>
                <a:rPr lang="en-US" altLang="zh-CN" sz="4925" dirty="0">
                  <a:gradFill flip="none" rotWithShape="1">
                    <a:gsLst>
                      <a:gs pos="0">
                        <a:schemeClr val="bg1">
                          <a:alpha val="90000"/>
                        </a:schemeClr>
                      </a:gs>
                      <a:gs pos="71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Part Two</a:t>
              </a:r>
              <a:endParaRPr lang="en-US" altLang="zh-CN" sz="4925" dirty="0">
                <a:gradFill flip="none" rotWithShape="1">
                  <a:gsLst>
                    <a:gs pos="0">
                      <a:schemeClr val="bg1">
                        <a:alpha val="90000"/>
                      </a:schemeClr>
                    </a:gs>
                    <a:gs pos="71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atin typeface="+mj-ea"/>
                <a:ea typeface="+mj-ea"/>
              </a:endParaRPr>
            </a:p>
          </p:txBody>
        </p:sp>
        <p:grpSp>
          <p:nvGrpSpPr>
            <p:cNvPr id="183" name="组合 182"/>
            <p:cNvGrpSpPr/>
            <p:nvPr/>
          </p:nvGrpSpPr>
          <p:grpSpPr>
            <a:xfrm>
              <a:off x="4417851" y="2591022"/>
              <a:ext cx="696082" cy="179580"/>
              <a:chOff x="6134422" y="2326799"/>
              <a:chExt cx="928104" cy="239426"/>
            </a:xfrm>
            <a:gradFill flip="none" rotWithShape="1">
              <a:gsLst>
                <a:gs pos="0">
                  <a:schemeClr val="accent1"/>
                </a:gs>
                <a:gs pos="98000">
                  <a:schemeClr val="accent2"/>
                </a:gs>
              </a:gsLst>
              <a:lin ang="18900000" scaled="1"/>
              <a:tileRect/>
            </a:gradFill>
          </p:grpSpPr>
          <p:sp>
            <p:nvSpPr>
              <p:cNvPr id="180" name="等腰三角形 179"/>
              <p:cNvSpPr/>
              <p:nvPr/>
            </p:nvSpPr>
            <p:spPr>
              <a:xfrm rot="5400000">
                <a:off x="6117915" y="2343317"/>
                <a:ext cx="239415" cy="206401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  <p:sp>
            <p:nvSpPr>
              <p:cNvPr id="181" name="等腰三角形 180"/>
              <p:cNvSpPr/>
              <p:nvPr/>
            </p:nvSpPr>
            <p:spPr>
              <a:xfrm rot="5400000">
                <a:off x="6478772" y="2343311"/>
                <a:ext cx="239414" cy="206402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  <p:sp>
            <p:nvSpPr>
              <p:cNvPr id="182" name="等腰三角形 181"/>
              <p:cNvSpPr/>
              <p:nvPr/>
            </p:nvSpPr>
            <p:spPr>
              <a:xfrm rot="5400000">
                <a:off x="6839619" y="2343305"/>
                <a:ext cx="239413" cy="206401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</p:grpSp>
        <p:sp>
          <p:nvSpPr>
            <p:cNvPr id="215" name="任意多边形: 形状 214"/>
            <p:cNvSpPr/>
            <p:nvPr/>
          </p:nvSpPr>
          <p:spPr>
            <a:xfrm>
              <a:off x="3082468" y="4195461"/>
              <a:ext cx="402002" cy="497438"/>
            </a:xfrm>
            <a:custGeom>
              <a:avLst/>
              <a:gdLst>
                <a:gd name="connsiteX0" fmla="*/ 435067 w 435066"/>
                <a:gd name="connsiteY0" fmla="*/ 217551 h 538353"/>
                <a:gd name="connsiteX1" fmla="*/ 396014 w 435066"/>
                <a:gd name="connsiteY1" fmla="*/ 178499 h 538353"/>
                <a:gd name="connsiteX2" fmla="*/ 357057 w 435066"/>
                <a:gd name="connsiteY2" fmla="*/ 216503 h 538353"/>
                <a:gd name="connsiteX3" fmla="*/ 357057 w 435066"/>
                <a:gd name="connsiteY3" fmla="*/ 289274 h 538353"/>
                <a:gd name="connsiteX4" fmla="*/ 357057 w 435066"/>
                <a:gd name="connsiteY4" fmla="*/ 183261 h 538353"/>
                <a:gd name="connsiteX5" fmla="*/ 318005 w 435066"/>
                <a:gd name="connsiteY5" fmla="*/ 144209 h 538353"/>
                <a:gd name="connsiteX6" fmla="*/ 278952 w 435066"/>
                <a:gd name="connsiteY6" fmla="*/ 183261 h 538353"/>
                <a:gd name="connsiteX7" fmla="*/ 278952 w 435066"/>
                <a:gd name="connsiteY7" fmla="*/ 267557 h 538353"/>
                <a:gd name="connsiteX8" fmla="*/ 278952 w 435066"/>
                <a:gd name="connsiteY8" fmla="*/ 151257 h 538353"/>
                <a:gd name="connsiteX9" fmla="*/ 239900 w 435066"/>
                <a:gd name="connsiteY9" fmla="*/ 112204 h 538353"/>
                <a:gd name="connsiteX10" fmla="*/ 200942 w 435066"/>
                <a:gd name="connsiteY10" fmla="*/ 150590 h 538353"/>
                <a:gd name="connsiteX11" fmla="*/ 200942 w 435066"/>
                <a:gd name="connsiteY11" fmla="*/ 252413 h 538353"/>
                <a:gd name="connsiteX12" fmla="*/ 200942 w 435066"/>
                <a:gd name="connsiteY12" fmla="*/ 39053 h 538353"/>
                <a:gd name="connsiteX13" fmla="*/ 161890 w 435066"/>
                <a:gd name="connsiteY13" fmla="*/ 0 h 538353"/>
                <a:gd name="connsiteX14" fmla="*/ 122837 w 435066"/>
                <a:gd name="connsiteY14" fmla="*/ 39053 h 538353"/>
                <a:gd name="connsiteX15" fmla="*/ 122837 w 435066"/>
                <a:gd name="connsiteY15" fmla="*/ 294704 h 538353"/>
                <a:gd name="connsiteX16" fmla="*/ 72069 w 435066"/>
                <a:gd name="connsiteY16" fmla="*/ 243935 h 538353"/>
                <a:gd name="connsiteX17" fmla="*/ 12347 w 435066"/>
                <a:gd name="connsiteY17" fmla="*/ 243935 h 538353"/>
                <a:gd name="connsiteX18" fmla="*/ 12347 w 435066"/>
                <a:gd name="connsiteY18" fmla="*/ 243935 h 538353"/>
                <a:gd name="connsiteX19" fmla="*/ 7871 w 435066"/>
                <a:gd name="connsiteY19" fmla="*/ 298323 h 538353"/>
                <a:gd name="connsiteX20" fmla="*/ 102835 w 435066"/>
                <a:gd name="connsiteY20" fmla="*/ 431292 h 538353"/>
                <a:gd name="connsiteX21" fmla="*/ 270094 w 435066"/>
                <a:gd name="connsiteY21" fmla="*/ 538353 h 538353"/>
                <a:gd name="connsiteX22" fmla="*/ 434210 w 435066"/>
                <a:gd name="connsiteY22" fmla="*/ 338138 h 538353"/>
                <a:gd name="connsiteX23" fmla="*/ 435067 w 435066"/>
                <a:gd name="connsiteY23" fmla="*/ 217551 h 53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5066" h="538353">
                  <a:moveTo>
                    <a:pt x="435067" y="217551"/>
                  </a:moveTo>
                  <a:cubicBezTo>
                    <a:pt x="435067" y="196120"/>
                    <a:pt x="417541" y="178499"/>
                    <a:pt x="396014" y="178499"/>
                  </a:cubicBezTo>
                  <a:cubicBezTo>
                    <a:pt x="374869" y="178499"/>
                    <a:pt x="357629" y="195548"/>
                    <a:pt x="357057" y="216503"/>
                  </a:cubicBezTo>
                  <a:lnTo>
                    <a:pt x="357057" y="289274"/>
                  </a:lnTo>
                  <a:lnTo>
                    <a:pt x="357057" y="183261"/>
                  </a:lnTo>
                  <a:cubicBezTo>
                    <a:pt x="357057" y="161830"/>
                    <a:pt x="339531" y="144209"/>
                    <a:pt x="318005" y="144209"/>
                  </a:cubicBezTo>
                  <a:cubicBezTo>
                    <a:pt x="296573" y="144209"/>
                    <a:pt x="278952" y="161735"/>
                    <a:pt x="278952" y="183261"/>
                  </a:cubicBezTo>
                  <a:lnTo>
                    <a:pt x="278952" y="267557"/>
                  </a:lnTo>
                  <a:lnTo>
                    <a:pt x="278952" y="151257"/>
                  </a:lnTo>
                  <a:cubicBezTo>
                    <a:pt x="278952" y="129826"/>
                    <a:pt x="261426" y="112204"/>
                    <a:pt x="239900" y="112204"/>
                  </a:cubicBezTo>
                  <a:cubicBezTo>
                    <a:pt x="218659" y="112204"/>
                    <a:pt x="201228" y="129445"/>
                    <a:pt x="200942" y="150590"/>
                  </a:cubicBezTo>
                  <a:lnTo>
                    <a:pt x="200942" y="252413"/>
                  </a:lnTo>
                  <a:lnTo>
                    <a:pt x="200942" y="39053"/>
                  </a:lnTo>
                  <a:cubicBezTo>
                    <a:pt x="200942" y="17621"/>
                    <a:pt x="183416" y="0"/>
                    <a:pt x="161890" y="0"/>
                  </a:cubicBezTo>
                  <a:cubicBezTo>
                    <a:pt x="140459" y="0"/>
                    <a:pt x="122837" y="17526"/>
                    <a:pt x="122837" y="39053"/>
                  </a:cubicBezTo>
                  <a:lnTo>
                    <a:pt x="122837" y="294704"/>
                  </a:lnTo>
                  <a:lnTo>
                    <a:pt x="72069" y="243935"/>
                  </a:lnTo>
                  <a:cubicBezTo>
                    <a:pt x="55591" y="227457"/>
                    <a:pt x="28826" y="227457"/>
                    <a:pt x="12347" y="243935"/>
                  </a:cubicBezTo>
                  <a:lnTo>
                    <a:pt x="12347" y="243935"/>
                  </a:lnTo>
                  <a:cubicBezTo>
                    <a:pt x="-2226" y="258509"/>
                    <a:pt x="-4131" y="281559"/>
                    <a:pt x="7871" y="298323"/>
                  </a:cubicBezTo>
                  <a:lnTo>
                    <a:pt x="102835" y="431292"/>
                  </a:lnTo>
                  <a:cubicBezTo>
                    <a:pt x="175320" y="532257"/>
                    <a:pt x="200561" y="538353"/>
                    <a:pt x="270094" y="538353"/>
                  </a:cubicBezTo>
                  <a:cubicBezTo>
                    <a:pt x="410111" y="538353"/>
                    <a:pt x="430781" y="401574"/>
                    <a:pt x="434210" y="338138"/>
                  </a:cubicBezTo>
                  <a:cubicBezTo>
                    <a:pt x="434781" y="335756"/>
                    <a:pt x="435067" y="217551"/>
                    <a:pt x="435067" y="21755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/>
          </p:spPr>
          <p:txBody>
            <a:bodyPr lIns="150205" tIns="75102" rIns="150205" bIns="75102" rtlCol="0" anchor="ctr"/>
            <a:lstStyle/>
            <a:p>
              <a:endParaRPr lang="zh-CN" altLang="en-US" sz="2220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55033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36018" y="1399131"/>
                <a:ext cx="24231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公域客户信息一网打尽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sp>
        <p:nvSpPr>
          <p:cNvPr id="2" name="燕尾形 1"/>
          <p:cNvSpPr/>
          <p:nvPr>
            <p:custDataLst>
              <p:tags r:id="rId129"/>
            </p:custDataLst>
          </p:nvPr>
        </p:nvSpPr>
        <p:spPr>
          <a:xfrm>
            <a:off x="318347" y="1044787"/>
            <a:ext cx="2484967" cy="884767"/>
          </a:xfrm>
          <a:prstGeom prst="chevron">
            <a:avLst/>
          </a:prstGeom>
          <a:gradFill>
            <a:gsLst>
              <a:gs pos="0">
                <a:schemeClr val="accent2">
                  <a:lumMod val="60000"/>
                  <a:lumOff val="40000"/>
                </a:schemeClr>
              </a:gs>
              <a:gs pos="94000">
                <a:srgbClr val="0364FC"/>
              </a:gs>
            </a:gsLst>
            <a:lin ang="0" scaled="1"/>
          </a:gradFill>
          <a:ln>
            <a:noFill/>
          </a:ln>
          <a:effectLst>
            <a:outerShdw blurRad="152400" dist="88900" dir="8100000" algn="tr" rotWithShape="0">
              <a:schemeClr val="bg1">
                <a:alpha val="40000"/>
              </a:schemeClr>
            </a:outerShdw>
          </a:effectLst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客户资料获取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3" name="燕尾形 2"/>
          <p:cNvSpPr/>
          <p:nvPr>
            <p:custDataLst>
              <p:tags r:id="rId130"/>
            </p:custDataLst>
          </p:nvPr>
        </p:nvSpPr>
        <p:spPr>
          <a:xfrm>
            <a:off x="2629747" y="1048173"/>
            <a:ext cx="2484967" cy="884767"/>
          </a:xfrm>
          <a:prstGeom prst="chevron">
            <a:avLst/>
          </a:prstGeom>
          <a:gradFill>
            <a:gsLst>
              <a:gs pos="0">
                <a:srgbClr val="0364FC"/>
              </a:gs>
              <a:gs pos="94000">
                <a:srgbClr val="1D43E3"/>
              </a:gs>
            </a:gsLst>
            <a:lin ang="0" scaled="1"/>
          </a:gradFill>
          <a:ln>
            <a:noFill/>
          </a:ln>
          <a:effectLst>
            <a:outerShdw blurRad="152400" dist="88900" dir="8100000" algn="tr" rotWithShape="0">
              <a:schemeClr val="bg1">
                <a:alpha val="40000"/>
              </a:schemeClr>
            </a:outerShdw>
          </a:effectLst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投入产出分析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4" name="燕尾形 3"/>
          <p:cNvSpPr/>
          <p:nvPr>
            <p:custDataLst>
              <p:tags r:id="rId131"/>
            </p:custDataLst>
          </p:nvPr>
        </p:nvSpPr>
        <p:spPr>
          <a:xfrm>
            <a:off x="4941147" y="1048173"/>
            <a:ext cx="2484967" cy="884767"/>
          </a:xfrm>
          <a:prstGeom prst="chevron">
            <a:avLst/>
          </a:prstGeom>
          <a:gradFill>
            <a:gsLst>
              <a:gs pos="0">
                <a:srgbClr val="0364FC"/>
              </a:gs>
              <a:gs pos="94000">
                <a:srgbClr val="045DEE"/>
              </a:gs>
            </a:gsLst>
            <a:lin ang="0" scaled="1"/>
          </a:gradFill>
          <a:ln>
            <a:noFill/>
          </a:ln>
          <a:effectLst>
            <a:outerShdw blurRad="152400" dist="88900" dir="8100000" algn="tr" rotWithShape="0">
              <a:schemeClr val="bg1">
                <a:alpha val="40000"/>
              </a:schemeClr>
            </a:outerShdw>
          </a:effectLst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成交转化收益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5" name="燕尾形 4"/>
          <p:cNvSpPr/>
          <p:nvPr>
            <p:custDataLst>
              <p:tags r:id="rId132"/>
            </p:custDataLst>
          </p:nvPr>
        </p:nvSpPr>
        <p:spPr>
          <a:xfrm>
            <a:off x="7252547" y="1048173"/>
            <a:ext cx="2484967" cy="884767"/>
          </a:xfrm>
          <a:prstGeom prst="chevron">
            <a:avLst/>
          </a:prstGeom>
          <a:gradFill>
            <a:gsLst>
              <a:gs pos="0">
                <a:srgbClr val="0459D8"/>
              </a:gs>
              <a:gs pos="94000">
                <a:srgbClr val="0349B0"/>
              </a:gs>
            </a:gsLst>
            <a:lin ang="0" scaled="1"/>
          </a:gradFill>
          <a:ln>
            <a:noFill/>
          </a:ln>
          <a:effectLst>
            <a:outerShdw blurRad="152400" dist="88900" dir="8100000" algn="tr" rotWithShape="0">
              <a:schemeClr val="bg1">
                <a:alpha val="40000"/>
              </a:schemeClr>
            </a:outerShdw>
          </a:effectLst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客户成长建设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6" name="燕尾形 5"/>
          <p:cNvSpPr/>
          <p:nvPr>
            <p:custDataLst>
              <p:tags r:id="rId133"/>
            </p:custDataLst>
          </p:nvPr>
        </p:nvSpPr>
        <p:spPr>
          <a:xfrm>
            <a:off x="9563947" y="1048173"/>
            <a:ext cx="2484967" cy="884767"/>
          </a:xfrm>
          <a:prstGeom prst="chevron">
            <a:avLst/>
          </a:prstGeom>
          <a:gradFill>
            <a:gsLst>
              <a:gs pos="0">
                <a:srgbClr val="0349B0"/>
              </a:gs>
              <a:gs pos="94000">
                <a:srgbClr val="1B1B99"/>
              </a:gs>
            </a:gsLst>
            <a:lin ang="0" scaled="1"/>
          </a:gradFill>
          <a:ln>
            <a:noFill/>
          </a:ln>
          <a:effectLst>
            <a:outerShdw blurRad="152400" dist="88900" dir="8100000" algn="tr" rotWithShape="0">
              <a:schemeClr val="bg1">
                <a:alpha val="40000"/>
              </a:schemeClr>
            </a:outerShdw>
          </a:effectLst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客户资源沉淀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4377267" y="3456940"/>
            <a:ext cx="2346960" cy="719667"/>
          </a:xfrm>
          <a:prstGeom prst="rect">
            <a:avLst/>
          </a:prstGeom>
          <a:noFill/>
          <a:ln w="15875">
            <a:noFill/>
          </a:ln>
        </p:spPr>
        <p:txBody>
          <a:bodyPr wrap="none" rtlCol="0" anchor="ctr" anchorCtr="0">
            <a:noAutofit/>
          </a:bodyPr>
          <a:p>
            <a:pPr algn="ctr"/>
            <a:r>
              <a:rPr lang="zh-CN" altLang="en-US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投流</a:t>
            </a:r>
            <a:endParaRPr lang="zh-CN" altLang="en-US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4377267" y="5336540"/>
            <a:ext cx="2346960" cy="719667"/>
          </a:xfrm>
          <a:prstGeom prst="rect">
            <a:avLst/>
          </a:prstGeom>
          <a:noFill/>
          <a:ln w="15875">
            <a:noFill/>
          </a:ln>
        </p:spPr>
        <p:txBody>
          <a:bodyPr wrap="none" rtlCol="0" anchor="ctr" anchorCtr="0">
            <a:noAutofit/>
          </a:bodyPr>
          <a:p>
            <a:pPr algn="ctr"/>
            <a:r>
              <a:rPr lang="zh-CN" altLang="en-US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表单</a:t>
            </a:r>
            <a:endParaRPr lang="zh-CN" altLang="en-US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4377267" y="4396740"/>
            <a:ext cx="2346960" cy="719667"/>
          </a:xfrm>
          <a:prstGeom prst="rect">
            <a:avLst/>
          </a:prstGeom>
          <a:noFill/>
          <a:ln w="15875">
            <a:noFill/>
          </a:ln>
        </p:spPr>
        <p:txBody>
          <a:bodyPr wrap="none" rtlCol="0" anchor="ctr" anchorCtr="0">
            <a:noAutofit/>
          </a:bodyPr>
          <a:p>
            <a:pPr algn="ctr"/>
            <a:r>
              <a:rPr lang="zh-CN" altLang="en-US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订单</a:t>
            </a:r>
            <a:endParaRPr lang="zh-CN" altLang="en-US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4367107" y="2517140"/>
            <a:ext cx="2359660" cy="719667"/>
          </a:xfrm>
          <a:prstGeom prst="rect">
            <a:avLst/>
          </a:prstGeom>
          <a:noFill/>
          <a:ln w="15875">
            <a:noFill/>
          </a:ln>
        </p:spPr>
        <p:txBody>
          <a:bodyPr wrap="square" rtlCol="0" anchor="ctr" anchorCtr="0">
            <a:noAutofit/>
          </a:bodyPr>
          <a:p>
            <a:pPr algn="ctr"/>
            <a:r>
              <a:rPr lang="zh-CN" altLang="en-US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直播</a:t>
            </a:r>
            <a:endParaRPr lang="zh-CN" altLang="en-US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7912100" y="6236547"/>
            <a:ext cx="3681307" cy="894080"/>
          </a:xfrm>
          <a:prstGeom prst="rect">
            <a:avLst/>
          </a:prstGeom>
          <a:solidFill>
            <a:srgbClr val="0743B7"/>
          </a:solidFill>
          <a:ln w="12700">
            <a:noFill/>
          </a:ln>
        </p:spPr>
        <p:txBody>
          <a:bodyPr wrap="square" rtlCol="0" anchor="ctr" anchorCtr="0">
            <a:noAutofit/>
          </a:bodyPr>
          <a:p>
            <a:pPr algn="ctr"/>
            <a:r>
              <a:rPr lang="zh-CN" altLang="en-US" sz="24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客户资料沉淀</a:t>
            </a:r>
            <a:endParaRPr lang="zh-CN" altLang="en-US" sz="240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9128760" y="5096087"/>
            <a:ext cx="2299547" cy="9601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13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销售主动创建客户，通过席位方式分配客户</a:t>
            </a:r>
            <a:endParaRPr lang="zh-CN" altLang="en-US" sz="13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9128760" y="3806613"/>
            <a:ext cx="2299547" cy="9601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13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创建获客来源及计划，直通自动匹配获客来源，精确划分获客渠道。</a:t>
            </a:r>
            <a:endParaRPr lang="zh-CN" altLang="en-US" sz="13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9128760" y="2517140"/>
            <a:ext cx="2299547" cy="960120"/>
          </a:xfrm>
          <a:prstGeom prst="rect">
            <a:avLst/>
          </a:prstGeom>
          <a:noFill/>
          <a:ln w="12700" cmpd="sng">
            <a:noFill/>
            <a:prstDash val="solid"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13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批量导入客户信息，获取数据保障沉淀</a:t>
            </a:r>
            <a:endParaRPr lang="zh-CN" altLang="en-US" sz="13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20" name="矩形 219"/>
          <p:cNvSpPr/>
          <p:nvPr>
            <p:custDataLst>
              <p:tags r:id="rId134"/>
            </p:custDataLst>
          </p:nvPr>
        </p:nvSpPr>
        <p:spPr>
          <a:xfrm>
            <a:off x="7928187" y="2517140"/>
            <a:ext cx="1200000" cy="960000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客户</a:t>
            </a:r>
            <a:endParaRPr lang="zh-CN" altLang="en-US" sz="213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  <a:p>
            <a:pPr algn="ctr"/>
            <a:r>
              <a:rPr lang="zh-CN" altLang="en-US" sz="213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导入</a:t>
            </a:r>
            <a:endParaRPr lang="zh-CN" altLang="en-US" sz="213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103" name="矩形 102"/>
          <p:cNvSpPr/>
          <p:nvPr>
            <p:custDataLst>
              <p:tags r:id="rId135"/>
            </p:custDataLst>
          </p:nvPr>
        </p:nvSpPr>
        <p:spPr>
          <a:xfrm>
            <a:off x="7940887" y="3807340"/>
            <a:ext cx="1200000" cy="959273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自动</a:t>
            </a:r>
            <a:endParaRPr lang="zh-CN" altLang="en-US" sz="213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  <a:p>
            <a:pPr algn="ctr"/>
            <a:r>
              <a:rPr lang="zh-CN" altLang="en-US" sz="213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分配</a:t>
            </a:r>
            <a:endParaRPr lang="zh-CN" altLang="en-US" sz="213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104" name="矩形 103"/>
          <p:cNvSpPr/>
          <p:nvPr>
            <p:custDataLst>
              <p:tags r:id="rId136"/>
            </p:custDataLst>
          </p:nvPr>
        </p:nvSpPr>
        <p:spPr>
          <a:xfrm>
            <a:off x="7985760" y="5096813"/>
            <a:ext cx="1200000" cy="959273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自主</a:t>
            </a:r>
            <a:endParaRPr lang="zh-CN" altLang="en-US" sz="213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  <a:p>
            <a:pPr algn="ctr"/>
            <a:r>
              <a:rPr lang="zh-CN" altLang="en-US" sz="213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创建</a:t>
            </a:r>
            <a:endParaRPr lang="zh-CN" altLang="en-US" sz="213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108" name="文本框 107"/>
          <p:cNvSpPr txBox="1"/>
          <p:nvPr/>
        </p:nvSpPr>
        <p:spPr>
          <a:xfrm>
            <a:off x="4367107" y="6236547"/>
            <a:ext cx="2376593" cy="899160"/>
          </a:xfrm>
          <a:prstGeom prst="rect">
            <a:avLst/>
          </a:prstGeom>
          <a:solidFill>
            <a:srgbClr val="0743B7"/>
          </a:solidFill>
          <a:ln w="12700">
            <a:noFill/>
          </a:ln>
        </p:spPr>
        <p:txBody>
          <a:bodyPr wrap="square" rtlCol="0" anchor="ctr" anchorCtr="0">
            <a:noAutofit/>
          </a:bodyPr>
          <a:p>
            <a:pPr algn="ctr"/>
            <a:r>
              <a:rPr lang="zh-CN" altLang="en-US" sz="24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投放形式</a:t>
            </a:r>
            <a:endParaRPr lang="zh-CN" altLang="en-US" sz="240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9" name="文本框 108"/>
          <p:cNvSpPr txBox="1"/>
          <p:nvPr/>
        </p:nvSpPr>
        <p:spPr>
          <a:xfrm>
            <a:off x="364067" y="6236547"/>
            <a:ext cx="2810087" cy="857673"/>
          </a:xfrm>
          <a:prstGeom prst="rect">
            <a:avLst/>
          </a:prstGeom>
          <a:solidFill>
            <a:srgbClr val="0743B7"/>
          </a:solidFill>
          <a:ln w="12700">
            <a:noFill/>
          </a:ln>
        </p:spPr>
        <p:txBody>
          <a:bodyPr wrap="square" rtlCol="0" anchor="ctr" anchorCtr="0">
            <a:noAutofit/>
          </a:bodyPr>
          <a:p>
            <a:pPr algn="ctr"/>
            <a:r>
              <a:rPr lang="zh-CN" altLang="en-US" sz="24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客户来源</a:t>
            </a:r>
            <a:endParaRPr lang="zh-CN" altLang="en-US" sz="240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  <p:custDataLst>
      <p:tags r:id="rId137"/>
    </p:custData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91276" y="1408431"/>
                <a:ext cx="1783080" cy="334010"/>
              </a:xfrm>
              <a:prstGeom prst="rect">
                <a:avLst/>
              </a:prstGeom>
              <a:noFill/>
            </p:spPr>
            <p:txBody>
              <a:bodyPr wrap="none" rtlCol="0">
                <a:no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企业多场景获客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4" name="矩形 3"/>
          <p:cNvSpPr/>
          <p:nvPr/>
        </p:nvSpPr>
        <p:spPr>
          <a:xfrm>
            <a:off x="1905847" y="1184487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包裹卡</a:t>
            </a:r>
            <a:endParaRPr lang="zh-CN" altLang="en-US" sz="1865"/>
          </a:p>
        </p:txBody>
      </p:sp>
      <p:sp>
        <p:nvSpPr>
          <p:cNvPr id="5" name="矩形 4"/>
          <p:cNvSpPr/>
          <p:nvPr/>
        </p:nvSpPr>
        <p:spPr>
          <a:xfrm>
            <a:off x="1910927" y="1893993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梯媒</a:t>
            </a:r>
            <a:endParaRPr lang="zh-CN" altLang="en-US" sz="1865"/>
          </a:p>
        </p:txBody>
      </p:sp>
      <p:sp>
        <p:nvSpPr>
          <p:cNvPr id="6" name="矩形 5"/>
          <p:cNvSpPr/>
          <p:nvPr/>
        </p:nvSpPr>
        <p:spPr>
          <a:xfrm>
            <a:off x="1910927" y="2603500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展会</a:t>
            </a:r>
            <a:endParaRPr lang="zh-CN" altLang="en-US" sz="1865"/>
          </a:p>
        </p:txBody>
      </p:sp>
      <p:sp>
        <p:nvSpPr>
          <p:cNvPr id="7" name="矩形 6"/>
          <p:cNvSpPr/>
          <p:nvPr/>
        </p:nvSpPr>
        <p:spPr>
          <a:xfrm>
            <a:off x="1905847" y="3313007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地推</a:t>
            </a:r>
            <a:endParaRPr lang="zh-CN" altLang="en-US" sz="1865"/>
          </a:p>
        </p:txBody>
      </p:sp>
      <p:sp>
        <p:nvSpPr>
          <p:cNvPr id="9" name="矩形 8"/>
          <p:cNvSpPr/>
          <p:nvPr/>
        </p:nvSpPr>
        <p:spPr>
          <a:xfrm>
            <a:off x="3332480" y="1184487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企业合作</a:t>
            </a:r>
            <a:endParaRPr lang="zh-CN" altLang="en-US" sz="1865"/>
          </a:p>
        </p:txBody>
      </p:sp>
      <p:sp>
        <p:nvSpPr>
          <p:cNvPr id="10" name="矩形 9"/>
          <p:cNvSpPr/>
          <p:nvPr/>
        </p:nvSpPr>
        <p:spPr>
          <a:xfrm>
            <a:off x="3332480" y="3313007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品鉴会</a:t>
            </a:r>
            <a:endParaRPr lang="zh-CN" altLang="en-US" sz="1865">
              <a:sym typeface="+mn-ea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3337560" y="2603500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广告牌</a:t>
            </a:r>
            <a:endParaRPr lang="zh-CN" altLang="en-US" sz="1865">
              <a:sym typeface="+mn-ea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337560" y="1893993"/>
            <a:ext cx="1290320" cy="5477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礼品卡</a:t>
            </a:r>
            <a:endParaRPr lang="zh-CN" altLang="en-US" sz="1865">
              <a:sym typeface="+mn-ea"/>
            </a:endParaRPr>
          </a:p>
        </p:txBody>
      </p:sp>
      <p:sp>
        <p:nvSpPr>
          <p:cNvPr id="344" name="矩形: 圆角 343"/>
          <p:cNvSpPr/>
          <p:nvPr>
            <p:custDataLst>
              <p:tags r:id="rId130"/>
            </p:custDataLst>
          </p:nvPr>
        </p:nvSpPr>
        <p:spPr>
          <a:xfrm>
            <a:off x="440267" y="1209040"/>
            <a:ext cx="1249680" cy="2653453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/>
              <a:t>线下</a:t>
            </a:r>
            <a:endParaRPr lang="zh-CN" altLang="en-US" sz="2000"/>
          </a:p>
        </p:txBody>
      </p:sp>
      <p:sp>
        <p:nvSpPr>
          <p:cNvPr id="3" name="矩形: 圆角 343"/>
          <p:cNvSpPr/>
          <p:nvPr>
            <p:custDataLst>
              <p:tags r:id="rId131"/>
            </p:custDataLst>
          </p:nvPr>
        </p:nvSpPr>
        <p:spPr>
          <a:xfrm>
            <a:off x="440267" y="3996267"/>
            <a:ext cx="1249680" cy="3302847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/>
              <a:t>线上</a:t>
            </a:r>
            <a:endParaRPr lang="zh-CN" altLang="en-US" sz="2000"/>
          </a:p>
        </p:txBody>
      </p:sp>
      <p:sp>
        <p:nvSpPr>
          <p:cNvPr id="343" name="矩形: 圆顶角 342"/>
          <p:cNvSpPr/>
          <p:nvPr>
            <p:custDataLst>
              <p:tags r:id="rId132"/>
            </p:custDataLst>
          </p:nvPr>
        </p:nvSpPr>
        <p:spPr>
          <a:xfrm>
            <a:off x="1914313" y="4036907"/>
            <a:ext cx="2727113" cy="653627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 dirty="0"/>
              <a:t>小程序注册</a:t>
            </a:r>
            <a:endParaRPr lang="zh-CN" altLang="en-US" sz="2000" dirty="0"/>
          </a:p>
        </p:txBody>
      </p:sp>
      <p:sp>
        <p:nvSpPr>
          <p:cNvPr id="8" name="矩形: 圆顶角 342"/>
          <p:cNvSpPr/>
          <p:nvPr>
            <p:custDataLst>
              <p:tags r:id="rId133"/>
            </p:custDataLst>
          </p:nvPr>
        </p:nvSpPr>
        <p:spPr>
          <a:xfrm>
            <a:off x="1905847" y="4888653"/>
            <a:ext cx="2727113" cy="653627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>
                <a:sym typeface="+mn-ea"/>
              </a:rPr>
              <a:t>客户自主裂变</a:t>
            </a:r>
            <a:endParaRPr lang="zh-CN" altLang="en-US" sz="2000" dirty="0"/>
          </a:p>
        </p:txBody>
      </p:sp>
      <p:sp>
        <p:nvSpPr>
          <p:cNvPr id="15" name="矩形: 圆顶角 342"/>
          <p:cNvSpPr/>
          <p:nvPr>
            <p:custDataLst>
              <p:tags r:id="rId134"/>
            </p:custDataLst>
          </p:nvPr>
        </p:nvSpPr>
        <p:spPr>
          <a:xfrm>
            <a:off x="1884680" y="5753947"/>
            <a:ext cx="2727113" cy="653627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>
                <a:sym typeface="+mn-ea"/>
              </a:rPr>
              <a:t>溯源一物一码</a:t>
            </a:r>
            <a:endParaRPr lang="zh-CN" altLang="en-US" sz="2000" dirty="0"/>
          </a:p>
        </p:txBody>
      </p:sp>
      <p:sp>
        <p:nvSpPr>
          <p:cNvPr id="19" name="矩形: 圆顶角 342"/>
          <p:cNvSpPr/>
          <p:nvPr>
            <p:custDataLst>
              <p:tags r:id="rId135"/>
            </p:custDataLst>
          </p:nvPr>
        </p:nvSpPr>
        <p:spPr>
          <a:xfrm>
            <a:off x="1884680" y="6645487"/>
            <a:ext cx="2756747" cy="653627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en-US" altLang="zh-CN" sz="2000">
                <a:sym typeface="+mn-ea"/>
              </a:rPr>
              <a:t>H5</a:t>
            </a:r>
            <a:r>
              <a:rPr lang="zh-CN" altLang="en-US" sz="2000">
                <a:sym typeface="+mn-ea"/>
              </a:rPr>
              <a:t>页面授权、公众号</a:t>
            </a:r>
            <a:endParaRPr lang="zh-CN" altLang="en-US" sz="2000" dirty="0"/>
          </a:p>
        </p:txBody>
      </p:sp>
      <p:sp>
        <p:nvSpPr>
          <p:cNvPr id="20" name="矩形: 圆角 343"/>
          <p:cNvSpPr/>
          <p:nvPr>
            <p:custDataLst>
              <p:tags r:id="rId136"/>
            </p:custDataLst>
          </p:nvPr>
        </p:nvSpPr>
        <p:spPr>
          <a:xfrm>
            <a:off x="4966547" y="1193800"/>
            <a:ext cx="2753360" cy="604520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/>
              <a:t>销售活码</a:t>
            </a:r>
            <a:endParaRPr lang="zh-CN" altLang="en-US" sz="2000"/>
          </a:p>
        </p:txBody>
      </p:sp>
      <p:sp>
        <p:nvSpPr>
          <p:cNvPr id="21" name="矩形: 圆顶角 342"/>
          <p:cNvSpPr/>
          <p:nvPr>
            <p:custDataLst>
              <p:tags r:id="rId137"/>
            </p:custDataLst>
          </p:nvPr>
        </p:nvSpPr>
        <p:spPr>
          <a:xfrm>
            <a:off x="4966547" y="1935480"/>
            <a:ext cx="2727113" cy="1501987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1600">
                <a:sym typeface="+mn-ea"/>
              </a:rPr>
              <a:t>配置销售二维码，随机轮换获取客户，避免客户资源过度集中。</a:t>
            </a:r>
            <a:endParaRPr lang="zh-CN" altLang="en-US" sz="1600"/>
          </a:p>
          <a:p>
            <a:pPr algn="ctr"/>
            <a:endParaRPr lang="zh-CN" altLang="en-US" sz="1600" dirty="0"/>
          </a:p>
        </p:txBody>
      </p:sp>
      <p:sp>
        <p:nvSpPr>
          <p:cNvPr id="22" name="矩形: 圆角 343"/>
          <p:cNvSpPr/>
          <p:nvPr>
            <p:custDataLst>
              <p:tags r:id="rId138"/>
            </p:custDataLst>
          </p:nvPr>
        </p:nvSpPr>
        <p:spPr>
          <a:xfrm>
            <a:off x="4965700" y="3774440"/>
            <a:ext cx="2753360" cy="612140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/>
              <a:t>营销落地页</a:t>
            </a:r>
            <a:endParaRPr lang="zh-CN" altLang="en-US" sz="2000"/>
          </a:p>
        </p:txBody>
      </p:sp>
      <p:sp>
        <p:nvSpPr>
          <p:cNvPr id="23" name="矩形: 圆顶角 342"/>
          <p:cNvSpPr/>
          <p:nvPr>
            <p:custDataLst>
              <p:tags r:id="rId139"/>
            </p:custDataLst>
          </p:nvPr>
        </p:nvSpPr>
        <p:spPr>
          <a:xfrm>
            <a:off x="4966547" y="4537287"/>
            <a:ext cx="2727113" cy="155109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l"/>
            <a:r>
              <a:rPr lang="zh-CN" sz="1600">
                <a:sym typeface="+mn-ea"/>
              </a:rPr>
              <a:t>抽奖，包裹卡，签到等多种营销落地页，通过千人千面的视觉传递，微信授权的方式获取客户。</a:t>
            </a:r>
            <a:endParaRPr lang="zh-CN" altLang="en-US" sz="1600" dirty="0"/>
          </a:p>
        </p:txBody>
      </p:sp>
      <p:sp>
        <p:nvSpPr>
          <p:cNvPr id="32" name="矩形: 圆角 343"/>
          <p:cNvSpPr/>
          <p:nvPr>
            <p:custDataLst>
              <p:tags r:id="rId140"/>
            </p:custDataLst>
          </p:nvPr>
        </p:nvSpPr>
        <p:spPr>
          <a:xfrm>
            <a:off x="8143240" y="1227667"/>
            <a:ext cx="3490807" cy="1051200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互动营销工具</a:t>
            </a:r>
            <a:endParaRPr lang="zh-CN" altLang="en-US" sz="2400">
              <a:sym typeface="+mn-ea"/>
            </a:endParaRPr>
          </a:p>
        </p:txBody>
      </p:sp>
      <p:sp>
        <p:nvSpPr>
          <p:cNvPr id="33" name="矩形: 圆角 343"/>
          <p:cNvSpPr/>
          <p:nvPr>
            <p:custDataLst>
              <p:tags r:id="rId141"/>
            </p:custDataLst>
          </p:nvPr>
        </p:nvSpPr>
        <p:spPr>
          <a:xfrm>
            <a:off x="8143240" y="2518833"/>
            <a:ext cx="3490807" cy="1045633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溯源码生产链</a:t>
            </a:r>
            <a:endParaRPr lang="zh-CN" altLang="en-US" sz="2400">
              <a:sym typeface="+mn-ea"/>
            </a:endParaRPr>
          </a:p>
        </p:txBody>
      </p:sp>
      <p:sp>
        <p:nvSpPr>
          <p:cNvPr id="34" name="矩形: 圆角 343"/>
          <p:cNvSpPr/>
          <p:nvPr>
            <p:custDataLst>
              <p:tags r:id="rId142"/>
            </p:custDataLst>
          </p:nvPr>
        </p:nvSpPr>
        <p:spPr>
          <a:xfrm>
            <a:off x="8140700" y="3774440"/>
            <a:ext cx="3490807" cy="1042247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零售、积分小程序</a:t>
            </a:r>
            <a:endParaRPr lang="zh-CN" altLang="en-US" sz="2400">
              <a:sym typeface="+mn-ea"/>
            </a:endParaRPr>
          </a:p>
        </p:txBody>
      </p:sp>
      <p:sp>
        <p:nvSpPr>
          <p:cNvPr id="35" name="矩形: 圆角 343"/>
          <p:cNvSpPr/>
          <p:nvPr>
            <p:custDataLst>
              <p:tags r:id="rId143"/>
            </p:custDataLst>
          </p:nvPr>
        </p:nvSpPr>
        <p:spPr>
          <a:xfrm>
            <a:off x="8143240" y="5046133"/>
            <a:ext cx="3490807" cy="1053253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强适配性活动</a:t>
            </a:r>
            <a:endParaRPr lang="zh-CN" altLang="en-US" sz="2400">
              <a:sym typeface="+mn-ea"/>
            </a:endParaRPr>
          </a:p>
        </p:txBody>
      </p:sp>
      <p:sp>
        <p:nvSpPr>
          <p:cNvPr id="36" name="矩形: 圆角 343"/>
          <p:cNvSpPr/>
          <p:nvPr>
            <p:custDataLst>
              <p:tags r:id="rId144"/>
            </p:custDataLst>
          </p:nvPr>
        </p:nvSpPr>
        <p:spPr>
          <a:xfrm>
            <a:off x="4965700" y="6407573"/>
            <a:ext cx="1419860" cy="896620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000">
                <a:sym typeface="+mn-ea"/>
              </a:rPr>
              <a:t>实时数</a:t>
            </a:r>
            <a:endParaRPr lang="zh-CN" altLang="en-US" sz="2000"/>
          </a:p>
          <a:p>
            <a:pPr algn="ctr"/>
            <a:r>
              <a:rPr lang="zh-CN" altLang="en-US" sz="2000">
                <a:sym typeface="+mn-ea"/>
              </a:rPr>
              <a:t>据通路</a:t>
            </a:r>
            <a:endParaRPr lang="zh-CN" altLang="en-US" sz="2000"/>
          </a:p>
        </p:txBody>
      </p:sp>
      <p:sp>
        <p:nvSpPr>
          <p:cNvPr id="37" name="矩形: 圆顶角 342"/>
          <p:cNvSpPr/>
          <p:nvPr>
            <p:custDataLst>
              <p:tags r:id="rId145"/>
            </p:custDataLst>
          </p:nvPr>
        </p:nvSpPr>
        <p:spPr>
          <a:xfrm>
            <a:off x="6540500" y="6407573"/>
            <a:ext cx="5091007" cy="896620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l"/>
            <a:r>
              <a:rPr lang="zh-CN" altLang="en-US" sz="1600">
                <a:sym typeface="+mn-ea"/>
              </a:rPr>
              <a:t>确保数据的时效性，确定性和有效性，为业务提供精准的有效数据。</a:t>
            </a:r>
            <a:endParaRPr lang="zh-CN" altLang="en-US" sz="1600" dirty="0"/>
          </a:p>
        </p:txBody>
      </p:sp>
    </p:spTree>
    <p:custDataLst>
      <p:tags r:id="rId146"/>
    </p:custData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-14393" y="-1143000"/>
            <a:ext cx="12310533" cy="9144001"/>
            <a:chOff x="-88900" y="0"/>
            <a:chExt cx="92329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-88900" y="0"/>
              <a:ext cx="9232900" cy="6858001"/>
              <a:chOff x="-88900" y="0"/>
              <a:chExt cx="92329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-8890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3999" cy="6858000"/>
                <a:chOff x="0" y="0"/>
                <a:chExt cx="12172840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7"/>
                  <a:chOff x="3747298" y="14353"/>
                  <a:chExt cx="946621" cy="6846837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7"/>
                  <a:chOff x="4679986" y="14353"/>
                  <a:chExt cx="947492" cy="6846837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7"/>
                  <a:chOff x="6546232" y="14353"/>
                  <a:chExt cx="946621" cy="6846837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674803" y="1381351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获客分配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sp>
        <p:nvSpPr>
          <p:cNvPr id="8" name="圆角矩形 7"/>
          <p:cNvSpPr/>
          <p:nvPr/>
        </p:nvSpPr>
        <p:spPr>
          <a:xfrm>
            <a:off x="450427" y="1129453"/>
            <a:ext cx="2261447" cy="5958840"/>
          </a:xfrm>
          <a:prstGeom prst="roundRect">
            <a:avLst/>
          </a:prstGeom>
          <a:noFill/>
          <a:ln>
            <a:solidFill>
              <a:srgbClr val="878787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/>
          </a:p>
        </p:txBody>
      </p:sp>
      <p:pic>
        <p:nvPicPr>
          <p:cNvPr id="377" name="图形 376"/>
          <p:cNvPicPr>
            <a:picLocks noChangeAspect="1"/>
          </p:cNvPicPr>
          <p:nvPr>
            <p:custDataLst>
              <p:tags r:id="rId126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10" name="矩形 9"/>
          <p:cNvSpPr/>
          <p:nvPr/>
        </p:nvSpPr>
        <p:spPr>
          <a:xfrm>
            <a:off x="568113" y="2234353"/>
            <a:ext cx="1884680" cy="5477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基础信息资料</a:t>
            </a:r>
            <a:endParaRPr lang="zh-CN" altLang="en-US" sz="1865">
              <a:sym typeface="+mn-ea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68960" y="3151293"/>
            <a:ext cx="1884680" cy="5477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聊天记录分析</a:t>
            </a:r>
            <a:endParaRPr lang="zh-CN" altLang="en-US" sz="1865">
              <a:sym typeface="+mn-ea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568960" y="4068233"/>
            <a:ext cx="1884680" cy="5477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购买意愿判断</a:t>
            </a:r>
            <a:endParaRPr lang="zh-CN" altLang="en-US" sz="1865">
              <a:sym typeface="+mn-ea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68960" y="4985173"/>
            <a:ext cx="1884680" cy="5477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消费力评估</a:t>
            </a:r>
            <a:endParaRPr lang="zh-CN" altLang="en-US" sz="1865">
              <a:sym typeface="+mn-ea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568960" y="5902113"/>
            <a:ext cx="1884680" cy="5477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商品偏好推荐</a:t>
            </a:r>
            <a:endParaRPr lang="zh-CN" altLang="en-US" sz="1865">
              <a:sym typeface="+mn-ea"/>
            </a:endParaRPr>
          </a:p>
        </p:txBody>
      </p:sp>
      <p:sp>
        <p:nvSpPr>
          <p:cNvPr id="129" name="右箭头 128"/>
          <p:cNvSpPr/>
          <p:nvPr/>
        </p:nvSpPr>
        <p:spPr>
          <a:xfrm>
            <a:off x="2644140" y="3214793"/>
            <a:ext cx="1531620" cy="853440"/>
          </a:xfrm>
          <a:prstGeom prst="rightArrow">
            <a:avLst/>
          </a:prstGeom>
          <a:gradFill>
            <a:gsLst>
              <a:gs pos="20000">
                <a:srgbClr val="4999EE"/>
              </a:gs>
              <a:gs pos="100000">
                <a:srgbClr val="0743B7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/>
              <a:t>系统设置分配</a:t>
            </a:r>
            <a:endParaRPr lang="zh-CN" altLang="en-US" sz="1335"/>
          </a:p>
        </p:txBody>
      </p:sp>
      <p:sp>
        <p:nvSpPr>
          <p:cNvPr id="57" name="矩形 56"/>
          <p:cNvSpPr/>
          <p:nvPr/>
        </p:nvSpPr>
        <p:spPr>
          <a:xfrm>
            <a:off x="4384040" y="2284307"/>
            <a:ext cx="1657773" cy="6239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席位分配</a:t>
            </a:r>
            <a:endParaRPr lang="zh-CN" altLang="en-US" sz="1865">
              <a:sym typeface="+mn-ea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4384040" y="3151293"/>
            <a:ext cx="1685713" cy="6468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日期分配</a:t>
            </a:r>
            <a:endParaRPr lang="zh-CN" altLang="en-US" sz="1865">
              <a:sym typeface="+mn-ea"/>
            </a:endParaRPr>
          </a:p>
        </p:txBody>
      </p:sp>
      <p:sp>
        <p:nvSpPr>
          <p:cNvPr id="142" name="矩形 141"/>
          <p:cNvSpPr/>
          <p:nvPr>
            <p:custDataLst>
              <p:tags r:id="rId127"/>
            </p:custDataLst>
          </p:nvPr>
        </p:nvSpPr>
        <p:spPr>
          <a:xfrm>
            <a:off x="8564880" y="4179147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客户激活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1" name="矩形 60"/>
          <p:cNvSpPr/>
          <p:nvPr>
            <p:custDataLst>
              <p:tags r:id="rId128"/>
            </p:custDataLst>
          </p:nvPr>
        </p:nvSpPr>
        <p:spPr>
          <a:xfrm>
            <a:off x="8564880" y="3744807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客单提高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2" name="矩形 61"/>
          <p:cNvSpPr/>
          <p:nvPr>
            <p:custDataLst>
              <p:tags r:id="rId129"/>
            </p:custDataLst>
          </p:nvPr>
        </p:nvSpPr>
        <p:spPr>
          <a:xfrm>
            <a:off x="8564880" y="2937087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客情维护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3" name="矩形 62"/>
          <p:cNvSpPr/>
          <p:nvPr>
            <p:custDataLst>
              <p:tags r:id="rId130"/>
            </p:custDataLst>
          </p:nvPr>
        </p:nvSpPr>
        <p:spPr>
          <a:xfrm>
            <a:off x="8564880" y="3340947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en-US" altLang="zh-CN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KA</a:t>
            </a:r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跟进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4" name="矩形 63"/>
          <p:cNvSpPr/>
          <p:nvPr>
            <p:custDataLst>
              <p:tags r:id="rId131"/>
            </p:custDataLst>
          </p:nvPr>
        </p:nvSpPr>
        <p:spPr>
          <a:xfrm>
            <a:off x="10071100" y="4135120"/>
            <a:ext cx="1680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沉默型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5" name="矩形 64"/>
          <p:cNvSpPr/>
          <p:nvPr>
            <p:custDataLst>
              <p:tags r:id="rId132"/>
            </p:custDataLst>
          </p:nvPr>
        </p:nvSpPr>
        <p:spPr>
          <a:xfrm>
            <a:off x="10071100" y="3741420"/>
            <a:ext cx="1680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活跃型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6" name="矩形 65"/>
          <p:cNvSpPr/>
          <p:nvPr>
            <p:custDataLst>
              <p:tags r:id="rId133"/>
            </p:custDataLst>
          </p:nvPr>
        </p:nvSpPr>
        <p:spPr>
          <a:xfrm>
            <a:off x="10071100" y="3337560"/>
            <a:ext cx="1680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敷衍型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7" name="矩形 66"/>
          <p:cNvSpPr/>
          <p:nvPr>
            <p:custDataLst>
              <p:tags r:id="rId134"/>
            </p:custDataLst>
          </p:nvPr>
        </p:nvSpPr>
        <p:spPr>
          <a:xfrm>
            <a:off x="10071100" y="2923540"/>
            <a:ext cx="1680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理智型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8" name="矩形 67"/>
          <p:cNvSpPr/>
          <p:nvPr>
            <p:custDataLst>
              <p:tags r:id="rId135"/>
            </p:custDataLst>
          </p:nvPr>
        </p:nvSpPr>
        <p:spPr>
          <a:xfrm>
            <a:off x="8564880" y="5511800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组织特质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69" name="矩形 68"/>
          <p:cNvSpPr/>
          <p:nvPr>
            <p:custDataLst>
              <p:tags r:id="rId136"/>
            </p:custDataLst>
          </p:nvPr>
        </p:nvSpPr>
        <p:spPr>
          <a:xfrm>
            <a:off x="8564880" y="5924973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创意特质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0" name="矩形 69"/>
          <p:cNvSpPr/>
          <p:nvPr>
            <p:custDataLst>
              <p:tags r:id="rId137"/>
            </p:custDataLst>
          </p:nvPr>
        </p:nvSpPr>
        <p:spPr>
          <a:xfrm>
            <a:off x="8564880" y="6338147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分析特质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1" name="矩形 70"/>
          <p:cNvSpPr/>
          <p:nvPr>
            <p:custDataLst>
              <p:tags r:id="rId138"/>
            </p:custDataLst>
          </p:nvPr>
        </p:nvSpPr>
        <p:spPr>
          <a:xfrm>
            <a:off x="8564880" y="6751320"/>
            <a:ext cx="13589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领导力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2" name="矩形 71"/>
          <p:cNvSpPr/>
          <p:nvPr>
            <p:custDataLst>
              <p:tags r:id="rId139"/>
            </p:custDataLst>
          </p:nvPr>
        </p:nvSpPr>
        <p:spPr>
          <a:xfrm>
            <a:off x="10198947" y="5508413"/>
            <a:ext cx="792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和蔼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3" name="矩形 72"/>
          <p:cNvSpPr/>
          <p:nvPr>
            <p:custDataLst>
              <p:tags r:id="rId140"/>
            </p:custDataLst>
          </p:nvPr>
        </p:nvSpPr>
        <p:spPr>
          <a:xfrm>
            <a:off x="10941473" y="5508413"/>
            <a:ext cx="792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缜密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4" name="矩形 73"/>
          <p:cNvSpPr/>
          <p:nvPr>
            <p:custDataLst>
              <p:tags r:id="rId141"/>
            </p:custDataLst>
          </p:nvPr>
        </p:nvSpPr>
        <p:spPr>
          <a:xfrm>
            <a:off x="10198947" y="5894493"/>
            <a:ext cx="792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专业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5" name="矩形 74"/>
          <p:cNvSpPr/>
          <p:nvPr>
            <p:custDataLst>
              <p:tags r:id="rId142"/>
            </p:custDataLst>
          </p:nvPr>
        </p:nvSpPr>
        <p:spPr>
          <a:xfrm>
            <a:off x="10941473" y="5894493"/>
            <a:ext cx="792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亲密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6" name="矩形 75"/>
          <p:cNvSpPr/>
          <p:nvPr>
            <p:custDataLst>
              <p:tags r:id="rId143"/>
            </p:custDataLst>
          </p:nvPr>
        </p:nvSpPr>
        <p:spPr>
          <a:xfrm>
            <a:off x="10198947" y="6311053"/>
            <a:ext cx="792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随和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77" name="矩形 76"/>
          <p:cNvSpPr/>
          <p:nvPr>
            <p:custDataLst>
              <p:tags r:id="rId144"/>
            </p:custDataLst>
          </p:nvPr>
        </p:nvSpPr>
        <p:spPr>
          <a:xfrm>
            <a:off x="10941473" y="6311053"/>
            <a:ext cx="792000" cy="336127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p>
            <a:pPr algn="ctr"/>
            <a:r>
              <a:rPr kumimoji="1" lang="zh-CN" altLang="en-US" sz="1465" dirty="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阿里巴巴普惠体" panose="00020600040101010101" pitchFamily="18" charset="-122"/>
              </a:rPr>
              <a:t>耐心</a:t>
            </a:r>
            <a:endParaRPr kumimoji="1" lang="zh-CN" altLang="en-US" sz="1465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阿里巴巴普惠体" panose="00020600040101010101" pitchFamily="18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4175760" y="1148927"/>
            <a:ext cx="2170853" cy="5938520"/>
          </a:xfrm>
          <a:prstGeom prst="roundRect">
            <a:avLst/>
          </a:prstGeom>
          <a:noFill/>
          <a:ln>
            <a:solidFill>
              <a:srgbClr val="878787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/>
          </a:p>
        </p:txBody>
      </p:sp>
      <p:sp>
        <p:nvSpPr>
          <p:cNvPr id="82" name="矩形 81"/>
          <p:cNvSpPr/>
          <p:nvPr/>
        </p:nvSpPr>
        <p:spPr>
          <a:xfrm>
            <a:off x="4257887" y="4070773"/>
            <a:ext cx="2006600" cy="12691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>
              <a:lnSpc>
                <a:spcPct val="120000"/>
              </a:lnSpc>
            </a:pPr>
            <a:r>
              <a:rPr lang="zh-CN" altLang="en-US" sz="1865">
                <a:sym typeface="+mn-ea"/>
              </a:rPr>
              <a:t>通过系统预设置销售将客户资源分流</a:t>
            </a:r>
            <a:endParaRPr lang="zh-CN" altLang="en-US" sz="1865">
              <a:sym typeface="+mn-ea"/>
            </a:endParaRPr>
          </a:p>
        </p:txBody>
      </p:sp>
      <p:sp>
        <p:nvSpPr>
          <p:cNvPr id="2" name="右箭头 1"/>
          <p:cNvSpPr/>
          <p:nvPr/>
        </p:nvSpPr>
        <p:spPr>
          <a:xfrm>
            <a:off x="6644640" y="3227493"/>
            <a:ext cx="1515533" cy="853440"/>
          </a:xfrm>
          <a:prstGeom prst="rightArrow">
            <a:avLst/>
          </a:prstGeom>
          <a:gradFill>
            <a:gsLst>
              <a:gs pos="20000">
                <a:srgbClr val="4999EE"/>
              </a:gs>
              <a:gs pos="100000">
                <a:srgbClr val="0743B7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sym typeface="+mn-ea"/>
              </a:rPr>
              <a:t>销售能力匹配</a:t>
            </a:r>
            <a:endParaRPr lang="zh-CN" altLang="en-US" sz="1335"/>
          </a:p>
        </p:txBody>
      </p:sp>
      <p:sp>
        <p:nvSpPr>
          <p:cNvPr id="13" name="圆角矩形 12"/>
          <p:cNvSpPr/>
          <p:nvPr/>
        </p:nvSpPr>
        <p:spPr>
          <a:xfrm>
            <a:off x="8280400" y="1183640"/>
            <a:ext cx="3451860" cy="6183207"/>
          </a:xfrm>
          <a:prstGeom prst="roundRect">
            <a:avLst/>
          </a:prstGeom>
          <a:noFill/>
          <a:ln>
            <a:solidFill>
              <a:srgbClr val="878787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/>
          </a:p>
        </p:txBody>
      </p:sp>
      <p:sp>
        <p:nvSpPr>
          <p:cNvPr id="32" name="矩形: 圆角 343"/>
          <p:cNvSpPr/>
          <p:nvPr>
            <p:custDataLst>
              <p:tags r:id="rId145"/>
            </p:custDataLst>
          </p:nvPr>
        </p:nvSpPr>
        <p:spPr>
          <a:xfrm>
            <a:off x="4174913" y="1092200"/>
            <a:ext cx="2171700" cy="724747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客户资料分配</a:t>
            </a:r>
            <a:endParaRPr lang="zh-CN" altLang="en-US" sz="2400">
              <a:sym typeface="+mn-ea"/>
            </a:endParaRPr>
          </a:p>
        </p:txBody>
      </p:sp>
      <p:sp>
        <p:nvSpPr>
          <p:cNvPr id="3" name="矩形: 圆角 343"/>
          <p:cNvSpPr/>
          <p:nvPr>
            <p:custDataLst>
              <p:tags r:id="rId146"/>
            </p:custDataLst>
          </p:nvPr>
        </p:nvSpPr>
        <p:spPr>
          <a:xfrm>
            <a:off x="450427" y="1092200"/>
            <a:ext cx="2286000" cy="724747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客户资料记录</a:t>
            </a:r>
            <a:endParaRPr lang="zh-CN" altLang="en-US" sz="2400">
              <a:sym typeface="+mn-ea"/>
            </a:endParaRPr>
          </a:p>
        </p:txBody>
      </p:sp>
      <p:sp>
        <p:nvSpPr>
          <p:cNvPr id="4" name="矩形: 圆角 343"/>
          <p:cNvSpPr/>
          <p:nvPr>
            <p:custDataLst>
              <p:tags r:id="rId147"/>
            </p:custDataLst>
          </p:nvPr>
        </p:nvSpPr>
        <p:spPr>
          <a:xfrm>
            <a:off x="8280400" y="1092200"/>
            <a:ext cx="3452707" cy="724747"/>
          </a:xfrm>
          <a:prstGeom prst="roundRect">
            <a:avLst>
              <a:gd name="adj" fmla="val 16667"/>
            </a:avLst>
          </a:prstGeom>
          <a:gradFill flip="none" rotWithShape="1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1"/>
            <a:tileRect/>
          </a:gradFill>
          <a:ln>
            <a:noFill/>
          </a:ln>
          <a:effectLst>
            <a:outerShdw blurRad="211455" sx="101000" sy="101000" algn="ctr" rotWithShape="0">
              <a:schemeClr val="accent3">
                <a:alpha val="2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400">
                <a:sym typeface="+mn-ea"/>
              </a:rPr>
              <a:t>销售能力画像</a:t>
            </a:r>
            <a:endParaRPr lang="zh-CN" altLang="en-US" sz="2400">
              <a:sym typeface="+mn-ea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570807" y="2234353"/>
            <a:ext cx="1290320" cy="54779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销售特长</a:t>
            </a:r>
            <a:endParaRPr lang="zh-CN" altLang="en-US" sz="1865">
              <a:sym typeface="+mn-ea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0309860" y="2234353"/>
            <a:ext cx="1290320" cy="54779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擅长客户</a:t>
            </a:r>
            <a:endParaRPr lang="zh-CN" altLang="en-US" sz="1865">
              <a:sym typeface="+mn-ea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8570807" y="4892040"/>
            <a:ext cx="1290320" cy="54779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销售特质</a:t>
            </a:r>
            <a:endParaRPr lang="zh-CN" altLang="en-US" sz="1865">
              <a:sym typeface="+mn-ea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0309860" y="4892040"/>
            <a:ext cx="1290320" cy="54779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ym typeface="+mn-ea"/>
              </a:rPr>
              <a:t>沟通特点</a:t>
            </a:r>
            <a:endParaRPr lang="zh-CN" altLang="en-US" sz="1865">
              <a:sym typeface="+mn-ea"/>
            </a:endParaRPr>
          </a:p>
        </p:txBody>
      </p:sp>
    </p:spTree>
    <p:custDataLst>
      <p:tags r:id="rId148"/>
    </p:custData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348413" y="1387066"/>
                <a:ext cx="19659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清晰可见的投产比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42" name="矩形 41"/>
          <p:cNvSpPr/>
          <p:nvPr>
            <p:custDataLst>
              <p:tags r:id="rId130"/>
            </p:custDataLst>
          </p:nvPr>
        </p:nvSpPr>
        <p:spPr>
          <a:xfrm>
            <a:off x="2707640" y="1360593"/>
            <a:ext cx="3912447" cy="96012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865">
                <a:latin typeface="微软雅黑" panose="020B0503020204020204" charset="-122"/>
                <a:ea typeface="微软雅黑" panose="020B0503020204020204" charset="-122"/>
                <a:sym typeface="+mn-ea"/>
              </a:rPr>
              <a:t>基础信息层搭建，完善推广计划基本信息</a:t>
            </a:r>
            <a:endParaRPr lang="zh-CN" altLang="en-US" sz="1865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47" name="文本框 46"/>
          <p:cNvSpPr txBox="1"/>
          <p:nvPr>
            <p:custDataLst>
              <p:tags r:id="rId131"/>
            </p:custDataLst>
          </p:nvPr>
        </p:nvSpPr>
        <p:spPr>
          <a:xfrm>
            <a:off x="161713" y="1305560"/>
            <a:ext cx="2451100" cy="960120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2135" b="1">
                <a:solidFill>
                  <a:schemeClr val="bg1"/>
                </a:solidFill>
                <a:sym typeface="+mn-ea"/>
              </a:rPr>
              <a:t>推广计划创建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3" name="文本框 2"/>
          <p:cNvSpPr txBox="1"/>
          <p:nvPr>
            <p:custDataLst>
              <p:tags r:id="rId132"/>
            </p:custDataLst>
          </p:nvPr>
        </p:nvSpPr>
        <p:spPr>
          <a:xfrm>
            <a:off x="161713" y="2592493"/>
            <a:ext cx="2451100" cy="960120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2135" b="1">
                <a:solidFill>
                  <a:schemeClr val="bg1"/>
                </a:solidFill>
                <a:sym typeface="+mn-ea"/>
              </a:rPr>
              <a:t>多平台、多渠道创建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4" name="文本框 3"/>
          <p:cNvSpPr txBox="1"/>
          <p:nvPr>
            <p:custDataLst>
              <p:tags r:id="rId133"/>
            </p:custDataLst>
          </p:nvPr>
        </p:nvSpPr>
        <p:spPr>
          <a:xfrm>
            <a:off x="161713" y="3857413"/>
            <a:ext cx="2451100" cy="960120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2135" b="1">
                <a:solidFill>
                  <a:schemeClr val="bg1"/>
                </a:solidFill>
                <a:sym typeface="+mn-ea"/>
              </a:rPr>
              <a:t>计划增删改查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6" name="文本框 5"/>
          <p:cNvSpPr txBox="1"/>
          <p:nvPr>
            <p:custDataLst>
              <p:tags r:id="rId134"/>
            </p:custDataLst>
          </p:nvPr>
        </p:nvSpPr>
        <p:spPr>
          <a:xfrm>
            <a:off x="161713" y="5104553"/>
            <a:ext cx="2451100" cy="960120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2135" b="1">
                <a:solidFill>
                  <a:schemeClr val="bg1"/>
                </a:solidFill>
                <a:sym typeface="+mn-ea"/>
              </a:rPr>
              <a:t>获客数据多次核验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8" name="文本框 7"/>
          <p:cNvSpPr txBox="1"/>
          <p:nvPr>
            <p:custDataLst>
              <p:tags r:id="rId135"/>
            </p:custDataLst>
          </p:nvPr>
        </p:nvSpPr>
        <p:spPr>
          <a:xfrm>
            <a:off x="161713" y="6356773"/>
            <a:ext cx="2451100" cy="960120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zh-CN" altLang="en-US" sz="2135" b="1">
                <a:solidFill>
                  <a:schemeClr val="bg1"/>
                </a:solidFill>
                <a:sym typeface="+mn-ea"/>
              </a:rPr>
              <a:t>私域转化投产比评估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</p:txBody>
      </p:sp>
      <p:sp>
        <p:nvSpPr>
          <p:cNvPr id="9" name="矩形 8"/>
          <p:cNvSpPr/>
          <p:nvPr>
            <p:custDataLst>
              <p:tags r:id="rId136"/>
            </p:custDataLst>
          </p:nvPr>
        </p:nvSpPr>
        <p:spPr>
          <a:xfrm>
            <a:off x="2758440" y="2457027"/>
            <a:ext cx="3912447" cy="959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865">
                <a:latin typeface="微软雅黑" panose="020B0503020204020204" charset="-122"/>
                <a:ea typeface="微软雅黑" panose="020B0503020204020204" charset="-122"/>
                <a:sym typeface="+mn-ea"/>
              </a:rPr>
              <a:t>推广渠道、平台分类划分，每条计划精确到具体渠道、平台、活动。</a:t>
            </a:r>
            <a:endParaRPr lang="zh-CN" altLang="en-US" sz="1865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0" name="矩形 9"/>
          <p:cNvSpPr/>
          <p:nvPr>
            <p:custDataLst>
              <p:tags r:id="rId137"/>
            </p:custDataLst>
          </p:nvPr>
        </p:nvSpPr>
        <p:spPr>
          <a:xfrm>
            <a:off x="2758440" y="3552613"/>
            <a:ext cx="3912447" cy="959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865">
                <a:latin typeface="微软雅黑" panose="020B0503020204020204" charset="-122"/>
                <a:ea typeface="微软雅黑" panose="020B0503020204020204" charset="-122"/>
                <a:sym typeface="+mn-ea"/>
              </a:rPr>
              <a:t>计划自定义编辑，实时同步修改，数据结果无需更改。</a:t>
            </a:r>
            <a:endParaRPr lang="zh-CN" altLang="en-US" sz="1865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1" name="矩形 10"/>
          <p:cNvSpPr/>
          <p:nvPr>
            <p:custDataLst>
              <p:tags r:id="rId138"/>
            </p:custDataLst>
          </p:nvPr>
        </p:nvSpPr>
        <p:spPr>
          <a:xfrm>
            <a:off x="2758440" y="4648200"/>
            <a:ext cx="3912447" cy="959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865">
                <a:latin typeface="微软雅黑" panose="020B0503020204020204" charset="-122"/>
                <a:ea typeface="微软雅黑" panose="020B0503020204020204" charset="-122"/>
                <a:sym typeface="+mn-ea"/>
              </a:rPr>
              <a:t>推广数据清洗，剥离，验证，形成看板视图。</a:t>
            </a:r>
            <a:endParaRPr lang="zh-CN" altLang="en-US" sz="1865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12" name="矩形 11"/>
          <p:cNvSpPr/>
          <p:nvPr>
            <p:custDataLst>
              <p:tags r:id="rId139"/>
            </p:custDataLst>
          </p:nvPr>
        </p:nvSpPr>
        <p:spPr>
          <a:xfrm>
            <a:off x="2758440" y="5743787"/>
            <a:ext cx="3912447" cy="95927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865">
                <a:latin typeface="微软雅黑" panose="020B0503020204020204" charset="-122"/>
                <a:ea typeface="微软雅黑" panose="020B0503020204020204" charset="-122"/>
                <a:sym typeface="+mn-ea"/>
              </a:rPr>
              <a:t>复购、转化、成本结果数据清洗明了，为业务提供有效数据驱动。</a:t>
            </a:r>
            <a:endParaRPr lang="zh-CN" altLang="en-US" sz="1865"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  <p:custDataLst>
      <p:tags r:id="rId140"/>
    </p:custData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474" name="组合 473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522" name="矩形 521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523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525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774" name="任意多边形: 形状 773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5" name="任意多边形: 形状 774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6" name="任意多边形: 形状 775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7" name="任意多边形: 形状 776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8" name="任意多边形: 形状 777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9" name="任意多边形: 形状 778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0" name="任意多边形: 形状 779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1" name="任意多边形: 形状 780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6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766" name="任意多边形: 形状 765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7" name="任意多边形: 形状 766"/>
                  <p:cNvSpPr/>
                  <p:nvPr/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8" name="任意多边形: 形状 767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9" name="任意多边形: 形状 768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0" name="任意多边形: 形状 769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1" name="任意多边形: 形状 770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2" name="任意多边形: 形状 771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3" name="任意多边形: 形状 772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7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758" name="任意多边形: 形状 757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9" name="任意多边形: 形状 758"/>
                  <p:cNvSpPr/>
                  <p:nvPr/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0" name="任意多边形: 形状 759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1" name="任意多边形: 形状 760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2" name="任意多边形: 形状 761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3" name="任意多边形: 形状 762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4" name="任意多边形: 形状 763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5" name="任意多边形: 形状 764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8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750" name="任意多边形: 形状 749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1" name="任意多边形: 形状 750"/>
                  <p:cNvSpPr/>
                  <p:nvPr/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2" name="任意多边形: 形状 751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3" name="任意多边形: 形状 752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4" name="任意多边形: 形状 753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5" name="任意多边形: 形状 754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6" name="任意多边形: 形状 755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7" name="任意多边形: 形状 756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29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742" name="任意多边形: 形状 741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3" name="任意多边形: 形状 742"/>
                  <p:cNvSpPr/>
                  <p:nvPr/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4" name="任意多边形: 形状 743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5" name="任意多边形: 形状 744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6" name="任意多边形: 形状 745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7" name="任意多边形: 形状 746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8" name="任意多边形: 形状 747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9" name="任意多边形: 形状 748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0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734" name="任意多边形: 形状 733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5" name="任意多边形: 形状 734"/>
                  <p:cNvSpPr/>
                  <p:nvPr/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6" name="任意多边形: 形状 735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7" name="任意多边形: 形状 736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8" name="任意多边形: 形状 737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9" name="任意多边形: 形状 738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0" name="任意多边形: 形状 739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1" name="任意多边形: 形状 740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1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726" name="任意多边形: 形状 725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7" name="任意多边形: 形状 726"/>
                  <p:cNvSpPr/>
                  <p:nvPr/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8" name="任意多边形: 形状 727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9" name="任意多边形: 形状 728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0" name="任意多边形: 形状 729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1" name="任意多边形: 形状 730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2" name="任意多边形: 形状 731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3" name="任意多边形: 形状 732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2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718" name="任意多边形: 形状 717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9" name="任意多边形: 形状 718"/>
                  <p:cNvSpPr/>
                  <p:nvPr/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0" name="任意多边形: 形状 719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1" name="任意多边形: 形状 720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2" name="任意多边形: 形状 721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3" name="任意多边形: 形状 722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4" name="任意多边形: 形状 723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5" name="任意多边形: 形状 724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3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710" name="任意多边形: 形状 709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1" name="任意多边形: 形状 710"/>
                  <p:cNvSpPr/>
                  <p:nvPr/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2" name="任意多边形: 形状 711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3" name="任意多边形: 形状 712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4" name="任意多边形: 形状 713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5" name="任意多边形: 形状 714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6" name="任意多边形: 形状 715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7" name="任意多边形: 形状 716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4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702" name="任意多边形: 形状 701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3" name="任意多边形: 形状 702"/>
                  <p:cNvSpPr/>
                  <p:nvPr/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4" name="任意多边形: 形状 703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5" name="任意多边形: 形状 704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6" name="任意多边形: 形状 705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7" name="任意多边形: 形状 70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8" name="任意多边形: 形状 707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9" name="任意多边形: 形状 708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5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94" name="任意多边形: 形状 693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5" name="任意多边形: 形状 694"/>
                  <p:cNvSpPr/>
                  <p:nvPr/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6" name="任意多边形: 形状 695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7" name="任意多边形: 形状 696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8" name="任意多边形: 形状 697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9" name="任意多边形: 形状 698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0" name="任意多边形: 形状 699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1" name="任意多边形: 形状 700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6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8" name="任意多边形: 形状 687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9" name="任意多边形: 形状 688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0" name="任意多边形: 形状 689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1" name="任意多边形: 形状 690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2" name="任意多边形: 形状 691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3" name="任意多边形: 形状 692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7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8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669" name="任意多边形: 形状 668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9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660" name="任意多边形: 形状 659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/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4" name="任意多边形: 形状 663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0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651" name="任意多边形: 形状 650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/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6" name="任意多边形: 形状 655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1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642" name="任意多边形: 形状 641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/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8" name="任意多边形: 形状 647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2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633" name="任意多边形: 形状 632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/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3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/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4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5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8" name="任意多边形: 形状 607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6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97" name="任意多边形: 形状 596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" name="任意多边形: 形状 599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7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2" name="任意多边形: 形状 591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8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4" name="任意多边形: 形状 58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49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570" name="任意多边形: 形状 569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/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5" name="任意多边形: 形状 574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50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561" name="任意多边形: 形状 560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/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" name="任意多边形: 形状 565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51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552" name="任意多边形: 形状 551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524" name="矩形 523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5" name="组合 474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476" name="平行四边形 475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477" name="平行四边形 476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478" name="矩形: 单圆角 477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479" name="文本框 478"/>
              <p:cNvSpPr txBox="1"/>
              <p:nvPr/>
            </p:nvSpPr>
            <p:spPr>
              <a:xfrm>
                <a:off x="1512878" y="1391511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客户列表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480" name="组合 479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518" name="椭圆 517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519" name="弧形 518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520" name="椭圆 519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521" name="弧形 520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481" name="组合 480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483" name="组合 482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514" name="椭圆 513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15" name="椭圆 514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16" name="椭圆 515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17" name="椭圆 516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84" name="组合 483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510" name="椭圆 509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11" name="椭圆 510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12" name="椭圆 511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13" name="椭圆 512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85" name="组合 484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506" name="椭圆 505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7" name="椭圆 506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8" name="椭圆 507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9" name="椭圆 508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86" name="组合 485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502" name="椭圆 501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3" name="椭圆 502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4" name="椭圆 503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5" name="椭圆 504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87" name="组合 486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98" name="椭圆 49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9" name="椭圆 498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0" name="椭圆 499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501" name="椭圆 500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88" name="组合 487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94" name="椭圆 493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5" name="椭圆 494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6" name="椭圆 495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7" name="椭圆 496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89" name="组合 488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490" name="椭圆 489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1" name="椭圆 490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2" name="椭圆 491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93" name="椭圆 492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grpSp>
        <p:nvGrpSpPr>
          <p:cNvPr id="371" name="组合 370"/>
          <p:cNvGrpSpPr/>
          <p:nvPr/>
        </p:nvGrpSpPr>
        <p:grpSpPr>
          <a:xfrm rot="0">
            <a:off x="7520093" y="747607"/>
            <a:ext cx="2529840" cy="1184910"/>
            <a:chOff x="8714779" y="1530451"/>
            <a:chExt cx="2637807" cy="1235597"/>
          </a:xfrm>
        </p:grpSpPr>
        <p:sp>
          <p:nvSpPr>
            <p:cNvPr id="372" name="矩形 371"/>
            <p:cNvSpPr/>
            <p:nvPr>
              <p:custDataLst>
                <p:tags r:id="rId106"/>
              </p:custDataLst>
            </p:nvPr>
          </p:nvSpPr>
          <p:spPr>
            <a:xfrm flipH="1">
              <a:off x="8714779" y="2027510"/>
              <a:ext cx="2637807" cy="281796"/>
            </a:xfrm>
            <a:prstGeom prst="rect">
              <a:avLst/>
            </a:prstGeom>
            <a:gradFill flip="none" rotWithShape="1">
              <a:gsLst>
                <a:gs pos="54000">
                  <a:schemeClr val="accent2">
                    <a:alpha val="67000"/>
                  </a:schemeClr>
                </a:gs>
                <a:gs pos="100000">
                  <a:schemeClr val="accent1">
                    <a:alpha val="0"/>
                  </a:schemeClr>
                </a:gs>
                <a:gs pos="0">
                  <a:schemeClr val="accent2"/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97" tIns="44348" rIns="88697" bIns="44348" rtlCol="0" anchor="ctr"/>
            <a:lstStyle/>
            <a:p>
              <a:pPr algn="ctr"/>
              <a:endParaRPr lang="zh-CN" altLang="en-US" sz="1745"/>
            </a:p>
          </p:txBody>
        </p:sp>
        <p:sp>
          <p:nvSpPr>
            <p:cNvPr id="373" name="文本框 372"/>
            <p:cNvSpPr txBox="1"/>
            <p:nvPr>
              <p:custDataLst>
                <p:tags r:id="rId107"/>
              </p:custDataLst>
            </p:nvPr>
          </p:nvSpPr>
          <p:spPr>
            <a:xfrm>
              <a:off x="9238279" y="1530451"/>
              <a:ext cx="2114306" cy="1235597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120000"/>
                </a:lnSpc>
              </a:pPr>
              <a:r>
                <a:rPr lang="zh-CN" altLang="en-US" sz="2135">
                  <a:solidFill>
                    <a:schemeClr val="bg1"/>
                  </a:solidFill>
                  <a:sym typeface="+mn-ea"/>
                </a:rPr>
                <a:t>全量筛选条件自定义编辑</a:t>
              </a:r>
              <a:endParaRPr lang="zh-CN" altLang="en-US" sz="2135">
                <a:solidFill>
                  <a:schemeClr val="bg1"/>
                </a:solidFill>
                <a:sym typeface="+mn-ea"/>
              </a:endParaRPr>
            </a:p>
            <a:p>
              <a:pPr algn="l">
                <a:lnSpc>
                  <a:spcPct val="120000"/>
                </a:lnSpc>
              </a:pPr>
              <a:endParaRPr lang="zh-CN" altLang="en-US" sz="2135" dirty="0">
                <a:solidFill>
                  <a:schemeClr val="bg1"/>
                </a:solidFill>
                <a:latin typeface="+mj-ea"/>
                <a:ea typeface="+mj-ea"/>
                <a:sym typeface="+mn-ea"/>
              </a:endParaRPr>
            </a:p>
          </p:txBody>
        </p:sp>
      </p:grpSp>
      <p:grpSp>
        <p:nvGrpSpPr>
          <p:cNvPr id="348" name="组合 347"/>
          <p:cNvGrpSpPr/>
          <p:nvPr>
            <p:custDataLst>
              <p:tags r:id="rId108"/>
            </p:custDataLst>
          </p:nvPr>
        </p:nvGrpSpPr>
        <p:grpSpPr>
          <a:xfrm>
            <a:off x="7519675" y="6527019"/>
            <a:ext cx="3226647" cy="878987"/>
            <a:chOff x="8574400" y="1247316"/>
            <a:chExt cx="3364678" cy="916589"/>
          </a:xfrm>
        </p:grpSpPr>
        <p:sp>
          <p:nvSpPr>
            <p:cNvPr id="364" name="矩形 363"/>
            <p:cNvSpPr/>
            <p:nvPr>
              <p:custDataLst>
                <p:tags r:id="rId109"/>
              </p:custDataLst>
            </p:nvPr>
          </p:nvSpPr>
          <p:spPr>
            <a:xfrm flipH="1">
              <a:off x="8714780" y="1882109"/>
              <a:ext cx="2637807" cy="281796"/>
            </a:xfrm>
            <a:prstGeom prst="rect">
              <a:avLst/>
            </a:prstGeom>
            <a:gradFill flip="none" rotWithShape="1">
              <a:gsLst>
                <a:gs pos="54000">
                  <a:schemeClr val="accent2">
                    <a:alpha val="67000"/>
                  </a:schemeClr>
                </a:gs>
                <a:gs pos="100000">
                  <a:schemeClr val="accent1">
                    <a:alpha val="0"/>
                  </a:schemeClr>
                </a:gs>
                <a:gs pos="0">
                  <a:schemeClr val="accent2"/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97" tIns="44348" rIns="88697" bIns="44348" rtlCol="0" anchor="ctr"/>
            <a:lstStyle/>
            <a:p>
              <a:pPr algn="ctr"/>
              <a:endParaRPr lang="zh-CN" altLang="en-US" sz="1745"/>
            </a:p>
          </p:txBody>
        </p:sp>
        <p:sp>
          <p:nvSpPr>
            <p:cNvPr id="365" name="文本框 364"/>
            <p:cNvSpPr txBox="1"/>
            <p:nvPr>
              <p:custDataLst>
                <p:tags r:id="rId110"/>
              </p:custDataLst>
            </p:nvPr>
          </p:nvSpPr>
          <p:spPr>
            <a:xfrm>
              <a:off x="8574400" y="1247316"/>
              <a:ext cx="3364678" cy="823733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120000"/>
                </a:lnSpc>
              </a:pPr>
              <a:r>
                <a:rPr lang="zh-CN" altLang="en-US" sz="2135">
                  <a:solidFill>
                    <a:schemeClr val="bg1"/>
                  </a:solidFill>
                  <a:sym typeface="+mn-ea"/>
                </a:rPr>
                <a:t>单页面强交互，减少页面切换，提高操作效率。</a:t>
              </a:r>
              <a:endParaRPr lang="zh-CN" altLang="en-US" sz="2135" dirty="0">
                <a:solidFill>
                  <a:schemeClr val="bg1"/>
                </a:solidFill>
                <a:latin typeface="+mj-ea"/>
                <a:ea typeface="+mj-ea"/>
                <a:sym typeface="+mn-ea"/>
              </a:endParaRPr>
            </a:p>
          </p:txBody>
        </p:sp>
      </p:grpSp>
      <p:grpSp>
        <p:nvGrpSpPr>
          <p:cNvPr id="349" name="组合 348"/>
          <p:cNvGrpSpPr/>
          <p:nvPr>
            <p:custDataLst>
              <p:tags r:id="rId111"/>
            </p:custDataLst>
          </p:nvPr>
        </p:nvGrpSpPr>
        <p:grpSpPr>
          <a:xfrm>
            <a:off x="211785" y="1140117"/>
            <a:ext cx="10849118" cy="789940"/>
            <a:chOff x="-268241" y="1612966"/>
            <a:chExt cx="11313225" cy="823732"/>
          </a:xfrm>
        </p:grpSpPr>
        <p:grpSp>
          <p:nvGrpSpPr>
            <p:cNvPr id="357" name="组合 356"/>
            <p:cNvGrpSpPr/>
            <p:nvPr/>
          </p:nvGrpSpPr>
          <p:grpSpPr>
            <a:xfrm flipH="1">
              <a:off x="3223982" y="1790052"/>
              <a:ext cx="7821002" cy="473607"/>
              <a:chOff x="802426" y="2005952"/>
              <a:chExt cx="7821002" cy="473607"/>
            </a:xfrm>
          </p:grpSpPr>
          <p:cxnSp>
            <p:nvCxnSpPr>
              <p:cNvPr id="362" name="直接连接符 361"/>
              <p:cNvCxnSpPr/>
              <p:nvPr>
                <p:custDataLst>
                  <p:tags r:id="rId112"/>
                </p:custDataLst>
              </p:nvPr>
            </p:nvCxnSpPr>
            <p:spPr>
              <a:xfrm flipV="1">
                <a:off x="7558267" y="2134627"/>
                <a:ext cx="295656" cy="344932"/>
              </a:xfrm>
              <a:prstGeom prst="line">
                <a:avLst/>
              </a:prstGeom>
              <a:ln w="6160"/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接连接符 362"/>
              <p:cNvCxnSpPr/>
              <p:nvPr>
                <p:custDataLst>
                  <p:tags r:id="rId113"/>
                </p:custDataLst>
              </p:nvPr>
            </p:nvCxnSpPr>
            <p:spPr>
              <a:xfrm>
                <a:off x="7853798" y="2134446"/>
                <a:ext cx="769630" cy="0"/>
              </a:xfrm>
              <a:prstGeom prst="line">
                <a:avLst/>
              </a:prstGeom>
              <a:ln w="6160"/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直接连接符 16"/>
              <p:cNvCxnSpPr/>
              <p:nvPr>
                <p:custDataLst>
                  <p:tags r:id="rId114"/>
                </p:custDataLst>
              </p:nvPr>
            </p:nvCxnSpPr>
            <p:spPr>
              <a:xfrm flipV="1">
                <a:off x="802426" y="2007492"/>
                <a:ext cx="295656" cy="344932"/>
              </a:xfrm>
              <a:prstGeom prst="line">
                <a:avLst/>
              </a:prstGeom>
              <a:ln w="6160"/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直接连接符 17"/>
              <p:cNvCxnSpPr/>
              <p:nvPr>
                <p:custDataLst>
                  <p:tags r:id="rId115"/>
                </p:custDataLst>
              </p:nvPr>
            </p:nvCxnSpPr>
            <p:spPr>
              <a:xfrm>
                <a:off x="1095308" y="2005952"/>
                <a:ext cx="769630" cy="0"/>
              </a:xfrm>
              <a:prstGeom prst="line">
                <a:avLst/>
              </a:prstGeom>
              <a:ln w="6160"/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8" name="矩形 357"/>
            <p:cNvSpPr/>
            <p:nvPr>
              <p:custDataLst>
                <p:tags r:id="rId116"/>
              </p:custDataLst>
            </p:nvPr>
          </p:nvSpPr>
          <p:spPr>
            <a:xfrm flipH="1">
              <a:off x="494826" y="1811610"/>
              <a:ext cx="2637807" cy="281796"/>
            </a:xfrm>
            <a:prstGeom prst="rect">
              <a:avLst/>
            </a:prstGeom>
            <a:gradFill flip="none" rotWithShape="1">
              <a:gsLst>
                <a:gs pos="54000">
                  <a:schemeClr val="accent2">
                    <a:alpha val="67000"/>
                  </a:schemeClr>
                </a:gs>
                <a:gs pos="100000">
                  <a:schemeClr val="accent1">
                    <a:alpha val="0"/>
                  </a:schemeClr>
                </a:gs>
                <a:gs pos="0">
                  <a:schemeClr val="accent2"/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97" tIns="44348" rIns="88697" bIns="44348" rtlCol="0" anchor="ctr"/>
            <a:lstStyle/>
            <a:p>
              <a:pPr algn="r"/>
              <a:endParaRPr lang="zh-CN" altLang="en-US" sz="1745"/>
            </a:p>
          </p:txBody>
        </p:sp>
        <p:sp>
          <p:nvSpPr>
            <p:cNvPr id="359" name="文本框 358"/>
            <p:cNvSpPr txBox="1"/>
            <p:nvPr>
              <p:custDataLst>
                <p:tags r:id="rId117"/>
              </p:custDataLst>
            </p:nvPr>
          </p:nvSpPr>
          <p:spPr>
            <a:xfrm>
              <a:off x="-268241" y="1612966"/>
              <a:ext cx="3400876" cy="823732"/>
            </a:xfrm>
            <a:prstGeom prst="rect">
              <a:avLst/>
            </a:prstGeom>
            <a:noFill/>
            <a:effectLst/>
          </p:spPr>
          <p:txBody>
            <a:bodyPr wrap="none" lIns="0" tIns="0" rIns="0" bIns="0" rtlCol="0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zh-CN" altLang="en-US" sz="2135">
                  <a:solidFill>
                    <a:schemeClr val="bg1"/>
                  </a:solidFill>
                  <a:sym typeface="+mn-ea"/>
                </a:rPr>
                <a:t>单、多条件查找，精准定位</a:t>
              </a:r>
              <a:endParaRPr lang="zh-CN" altLang="en-US" sz="2135">
                <a:solidFill>
                  <a:schemeClr val="bg1"/>
                </a:solidFill>
                <a:sym typeface="+mn-ea"/>
              </a:endParaRPr>
            </a:p>
            <a:p>
              <a:pPr algn="r">
                <a:lnSpc>
                  <a:spcPct val="120000"/>
                </a:lnSpc>
              </a:pPr>
              <a:endParaRPr lang="zh-CN" altLang="en-US" sz="2135" dirty="0">
                <a:solidFill>
                  <a:schemeClr val="bg1"/>
                </a:solidFill>
                <a:latin typeface="+mj-ea"/>
                <a:ea typeface="+mj-ea"/>
                <a:sym typeface="+mn-ea"/>
              </a:endParaRPr>
            </a:p>
          </p:txBody>
        </p:sp>
      </p:grpSp>
      <p:grpSp>
        <p:nvGrpSpPr>
          <p:cNvPr id="350" name="组合 349"/>
          <p:cNvGrpSpPr/>
          <p:nvPr>
            <p:custDataLst>
              <p:tags r:id="rId118"/>
            </p:custDataLst>
          </p:nvPr>
        </p:nvGrpSpPr>
        <p:grpSpPr>
          <a:xfrm flipH="1" flipV="1">
            <a:off x="1441537" y="3936500"/>
            <a:ext cx="1018927" cy="332257"/>
            <a:chOff x="7643024" y="1991209"/>
            <a:chExt cx="1062514" cy="346470"/>
          </a:xfrm>
        </p:grpSpPr>
        <p:cxnSp>
          <p:nvCxnSpPr>
            <p:cNvPr id="355" name="直接连接符 354"/>
            <p:cNvCxnSpPr/>
            <p:nvPr>
              <p:custDataLst>
                <p:tags r:id="rId119"/>
              </p:custDataLst>
            </p:nvPr>
          </p:nvCxnSpPr>
          <p:spPr>
            <a:xfrm flipV="1">
              <a:off x="7643024" y="1992747"/>
              <a:ext cx="295656" cy="344932"/>
            </a:xfrm>
            <a:prstGeom prst="line">
              <a:avLst/>
            </a:prstGeom>
            <a:ln w="6160"/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直接连接符 355"/>
            <p:cNvCxnSpPr/>
            <p:nvPr>
              <p:custDataLst>
                <p:tags r:id="rId120"/>
              </p:custDataLst>
            </p:nvPr>
          </p:nvCxnSpPr>
          <p:spPr>
            <a:xfrm>
              <a:off x="7935908" y="1991209"/>
              <a:ext cx="769630" cy="0"/>
            </a:xfrm>
            <a:prstGeom prst="line">
              <a:avLst/>
            </a:prstGeom>
            <a:ln w="6160"/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组合 2"/>
          <p:cNvGrpSpPr/>
          <p:nvPr>
            <p:custDataLst>
              <p:tags r:id="rId121"/>
            </p:custDataLst>
          </p:nvPr>
        </p:nvGrpSpPr>
        <p:grpSpPr>
          <a:xfrm>
            <a:off x="-309" y="4493833"/>
            <a:ext cx="2737275" cy="789940"/>
            <a:chOff x="661361" y="4837365"/>
            <a:chExt cx="2737275" cy="789939"/>
          </a:xfrm>
        </p:grpSpPr>
        <p:sp>
          <p:nvSpPr>
            <p:cNvPr id="351" name="矩形 350"/>
            <p:cNvSpPr/>
            <p:nvPr>
              <p:custDataLst>
                <p:tags r:id="rId122"/>
              </p:custDataLst>
            </p:nvPr>
          </p:nvSpPr>
          <p:spPr>
            <a:xfrm flipH="1">
              <a:off x="869041" y="4837703"/>
              <a:ext cx="2529595" cy="270236"/>
            </a:xfrm>
            <a:prstGeom prst="rect">
              <a:avLst/>
            </a:prstGeom>
            <a:gradFill flip="none" rotWithShape="1">
              <a:gsLst>
                <a:gs pos="54000">
                  <a:schemeClr val="accent2">
                    <a:alpha val="67000"/>
                  </a:schemeClr>
                </a:gs>
                <a:gs pos="100000">
                  <a:schemeClr val="accent1">
                    <a:alpha val="0"/>
                  </a:schemeClr>
                </a:gs>
                <a:gs pos="0">
                  <a:schemeClr val="accent2"/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97" tIns="44348" rIns="88697" bIns="44348" rtlCol="0" anchor="ctr"/>
            <a:lstStyle/>
            <a:p>
              <a:pPr algn="r"/>
              <a:endParaRPr lang="zh-CN" altLang="en-US" sz="1745"/>
            </a:p>
          </p:txBody>
        </p:sp>
        <p:sp>
          <p:nvSpPr>
            <p:cNvPr id="352" name="文本框 351"/>
            <p:cNvSpPr txBox="1"/>
            <p:nvPr>
              <p:custDataLst>
                <p:tags r:id="rId123"/>
              </p:custDataLst>
            </p:nvPr>
          </p:nvSpPr>
          <p:spPr>
            <a:xfrm>
              <a:off x="661361" y="4837365"/>
              <a:ext cx="2601807" cy="789939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zh-CN" altLang="en-US" sz="2135">
                  <a:solidFill>
                    <a:schemeClr val="bg1"/>
                  </a:solidFill>
                  <a:sym typeface="+mn-ea"/>
                </a:rPr>
                <a:t>客户字段自定义编辑展示，关注重点数据</a:t>
              </a:r>
              <a:endParaRPr lang="zh-CN" altLang="en-US" sz="2135" dirty="0">
                <a:solidFill>
                  <a:schemeClr val="bg1"/>
                </a:solidFill>
                <a:latin typeface="+mj-ea"/>
                <a:ea typeface="+mj-ea"/>
                <a:sym typeface="+mn-ea"/>
              </a:endParaRPr>
            </a:p>
          </p:txBody>
        </p:sp>
      </p:grpSp>
      <p:grpSp>
        <p:nvGrpSpPr>
          <p:cNvPr id="7" name="组合 6"/>
          <p:cNvGrpSpPr/>
          <p:nvPr>
            <p:custDataLst>
              <p:tags r:id="rId124"/>
            </p:custDataLst>
          </p:nvPr>
        </p:nvGrpSpPr>
        <p:grpSpPr>
          <a:xfrm flipH="1" flipV="1">
            <a:off x="4846831" y="6633980"/>
            <a:ext cx="1018927" cy="332257"/>
            <a:chOff x="7643024" y="1991209"/>
            <a:chExt cx="1062514" cy="346470"/>
          </a:xfrm>
        </p:grpSpPr>
        <p:cxnSp>
          <p:nvCxnSpPr>
            <p:cNvPr id="8" name="直接连接符 7"/>
            <p:cNvCxnSpPr/>
            <p:nvPr>
              <p:custDataLst>
                <p:tags r:id="rId125"/>
              </p:custDataLst>
            </p:nvPr>
          </p:nvCxnSpPr>
          <p:spPr>
            <a:xfrm flipV="1">
              <a:off x="7643024" y="1992747"/>
              <a:ext cx="295656" cy="344932"/>
            </a:xfrm>
            <a:prstGeom prst="line">
              <a:avLst/>
            </a:prstGeom>
            <a:ln w="6160"/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/>
            <p:cNvCxnSpPr/>
            <p:nvPr>
              <p:custDataLst>
                <p:tags r:id="rId126"/>
              </p:custDataLst>
            </p:nvPr>
          </p:nvCxnSpPr>
          <p:spPr>
            <a:xfrm>
              <a:off x="7935908" y="1991209"/>
              <a:ext cx="769630" cy="0"/>
            </a:xfrm>
            <a:prstGeom prst="line">
              <a:avLst/>
            </a:prstGeom>
            <a:ln w="6160"/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组合 9"/>
          <p:cNvGrpSpPr/>
          <p:nvPr>
            <p:custDataLst>
              <p:tags r:id="rId127"/>
            </p:custDataLst>
          </p:nvPr>
        </p:nvGrpSpPr>
        <p:grpSpPr>
          <a:xfrm>
            <a:off x="2061324" y="6618968"/>
            <a:ext cx="2689861" cy="789940"/>
            <a:chOff x="708775" y="4624853"/>
            <a:chExt cx="2689861" cy="789939"/>
          </a:xfrm>
        </p:grpSpPr>
        <p:sp>
          <p:nvSpPr>
            <p:cNvPr id="11" name="矩形 10"/>
            <p:cNvSpPr/>
            <p:nvPr>
              <p:custDataLst>
                <p:tags r:id="rId128"/>
              </p:custDataLst>
            </p:nvPr>
          </p:nvSpPr>
          <p:spPr>
            <a:xfrm flipH="1">
              <a:off x="869041" y="4837703"/>
              <a:ext cx="2529595" cy="270236"/>
            </a:xfrm>
            <a:prstGeom prst="rect">
              <a:avLst/>
            </a:prstGeom>
            <a:gradFill flip="none" rotWithShape="1">
              <a:gsLst>
                <a:gs pos="54000">
                  <a:schemeClr val="accent2">
                    <a:alpha val="67000"/>
                  </a:schemeClr>
                </a:gs>
                <a:gs pos="100000">
                  <a:schemeClr val="accent1">
                    <a:alpha val="0"/>
                  </a:schemeClr>
                </a:gs>
                <a:gs pos="0">
                  <a:schemeClr val="accent2"/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97" tIns="44348" rIns="88697" bIns="44348" rtlCol="0" anchor="ctr"/>
            <a:p>
              <a:pPr algn="r"/>
              <a:endParaRPr lang="zh-CN" altLang="en-US" sz="1745"/>
            </a:p>
          </p:txBody>
        </p:sp>
        <p:sp>
          <p:nvSpPr>
            <p:cNvPr id="12" name="文本框 11"/>
            <p:cNvSpPr txBox="1"/>
            <p:nvPr>
              <p:custDataLst>
                <p:tags r:id="rId129"/>
              </p:custDataLst>
            </p:nvPr>
          </p:nvSpPr>
          <p:spPr>
            <a:xfrm>
              <a:off x="708775" y="4624853"/>
              <a:ext cx="2689860" cy="789939"/>
            </a:xfrm>
            <a:prstGeom prst="rect">
              <a:avLst/>
            </a:prstGeom>
            <a:noFill/>
            <a:effectLst/>
          </p:spPr>
          <p:txBody>
            <a:bodyPr wrap="square" lIns="0" tIns="0" rIns="0" bIns="0" rtlCol="0">
              <a:spAutoFit/>
            </a:bodyPr>
            <a:p>
              <a:pPr algn="r">
                <a:lnSpc>
                  <a:spcPct val="120000"/>
                </a:lnSpc>
              </a:pPr>
              <a:r>
                <a:rPr lang="zh-CN" altLang="en-US" sz="2135">
                  <a:solidFill>
                    <a:schemeClr val="bg1"/>
                  </a:solidFill>
                  <a:sym typeface="+mn-ea"/>
                </a:rPr>
                <a:t>客户信息层级展示</a:t>
              </a:r>
              <a:endParaRPr lang="zh-CN" altLang="en-US" sz="2135">
                <a:solidFill>
                  <a:schemeClr val="bg1"/>
                </a:solidFill>
                <a:sym typeface="+mn-ea"/>
              </a:endParaRPr>
            </a:p>
            <a:p>
              <a:pPr algn="r">
                <a:lnSpc>
                  <a:spcPct val="120000"/>
                </a:lnSpc>
              </a:pPr>
              <a:endParaRPr lang="zh-CN" altLang="en-US" sz="2135" dirty="0">
                <a:solidFill>
                  <a:schemeClr val="bg1"/>
                </a:solidFill>
                <a:latin typeface="+mj-ea"/>
                <a:ea typeface="+mj-ea"/>
                <a:sym typeface="+mn-ea"/>
              </a:endParaRPr>
            </a:p>
          </p:txBody>
        </p:sp>
      </p:grpSp>
      <p:grpSp>
        <p:nvGrpSpPr>
          <p:cNvPr id="14" name="组合 13"/>
          <p:cNvGrpSpPr/>
          <p:nvPr>
            <p:custDataLst>
              <p:tags r:id="rId130"/>
            </p:custDataLst>
          </p:nvPr>
        </p:nvGrpSpPr>
        <p:grpSpPr>
          <a:xfrm flipH="1" flipV="1">
            <a:off x="10293437" y="6865120"/>
            <a:ext cx="1018927" cy="332257"/>
            <a:chOff x="7643024" y="1991209"/>
            <a:chExt cx="1062514" cy="346470"/>
          </a:xfrm>
        </p:grpSpPr>
        <p:cxnSp>
          <p:nvCxnSpPr>
            <p:cNvPr id="15" name="直接连接符 14"/>
            <p:cNvCxnSpPr/>
            <p:nvPr>
              <p:custDataLst>
                <p:tags r:id="rId131"/>
              </p:custDataLst>
            </p:nvPr>
          </p:nvCxnSpPr>
          <p:spPr>
            <a:xfrm flipV="1">
              <a:off x="7643024" y="1992747"/>
              <a:ext cx="295656" cy="344932"/>
            </a:xfrm>
            <a:prstGeom prst="line">
              <a:avLst/>
            </a:prstGeom>
            <a:ln w="6160"/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/>
            <p:nvPr>
              <p:custDataLst>
                <p:tags r:id="rId132"/>
              </p:custDataLst>
            </p:nvPr>
          </p:nvCxnSpPr>
          <p:spPr>
            <a:xfrm>
              <a:off x="7935908" y="1991209"/>
              <a:ext cx="769630" cy="0"/>
            </a:xfrm>
            <a:prstGeom prst="line">
              <a:avLst/>
            </a:prstGeom>
            <a:ln w="6160"/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custDataLst>
      <p:tags r:id="rId133"/>
    </p:custData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0"/>
            <a:chOff x="0" y="0"/>
            <a:chExt cx="12193200" cy="6858000"/>
          </a:xfrm>
        </p:grpSpPr>
        <p:grpSp>
          <p:nvGrpSpPr>
            <p:cNvPr id="389" name="组合 388"/>
            <p:cNvGrpSpPr/>
            <p:nvPr/>
          </p:nvGrpSpPr>
          <p:grpSpPr>
            <a:xfrm>
              <a:off x="0" y="0"/>
              <a:ext cx="12193200" cy="6858000"/>
              <a:chOff x="0" y="0"/>
              <a:chExt cx="12193200" cy="6858000"/>
            </a:xfrm>
          </p:grpSpPr>
          <p:sp>
            <p:nvSpPr>
              <p:cNvPr id="437" name="矩形 436"/>
              <p:cNvSpPr/>
              <p:nvPr/>
            </p:nvSpPr>
            <p:spPr>
              <a:xfrm>
                <a:off x="0" y="0"/>
                <a:ext cx="12193200" cy="6858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38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40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9" name="任意多边形: 形状 688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0" name="任意多边形: 形状 689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1" name="任意多边形: 形状 690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2" name="任意多边形: 形状 691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3" name="任意多边形: 形状 692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4" name="任意多边形: 形状 693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5" name="任意多边形: 形状 694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6" name="任意多边形: 形状 695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8" name="任意多边形: 形状 687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73" name="任意多边形: 形状 672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/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/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/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/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65" name="任意多边形: 形状 664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/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/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/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/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57" name="任意多边形: 形状 656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/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/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/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/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9" name="任意多边形: 形状 648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/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/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/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/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41" name="任意多边形: 形状 640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/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/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/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/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33" name="任意多边形: 形状 632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/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/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/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/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25" name="任意多边形: 形状 624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/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/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/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2" name="任意多边形: 形状 631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17" name="任意多边形: 形状 616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/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/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/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4" name="任意多边形: 形状 623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9" name="任意多边形: 形状 608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/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/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/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6" name="任意多边形: 形状 615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601" name="任意多边形: 形状 600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/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/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/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8" name="任意多边形: 形状 607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93" name="任意多边形: 形状 592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" name="任意多边形: 形状 599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/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/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/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/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/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/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/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/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/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/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/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/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/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/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/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/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/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/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8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/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/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/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/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/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/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9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/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/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/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/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/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/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0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/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/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/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/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/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/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1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/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/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/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2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/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/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/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3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/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/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/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4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/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/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/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5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/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/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/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66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</p:grpSp>
        <p:grpSp>
          <p:nvGrpSpPr>
            <p:cNvPr id="390" name="组合 389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91" name="平行四边形 390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92" name="平行四边形 391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93" name="矩形: 单圆角 392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94" name="文本框 393"/>
              <p:cNvSpPr txBox="1"/>
              <p:nvPr/>
            </p:nvSpPr>
            <p:spPr>
              <a:xfrm>
                <a:off x="1330093" y="1408021"/>
                <a:ext cx="1402218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dirty="0">
                    <a:solidFill>
                      <a:schemeClr val="bg1"/>
                    </a:solidFill>
                    <a:effectLst>
                      <a:outerShdw blurRad="139700" dist="38100" dir="2700000" algn="tl">
                        <a:schemeClr val="accent3">
                          <a:alpha val="37000"/>
                        </a:schemeClr>
                      </a:outerShdw>
                    </a:effectLst>
                    <a:latin typeface="+mj-ea"/>
                    <a:ea typeface="+mj-ea"/>
                  </a:rPr>
                  <a:t>交互结果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95" name="组合 394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33" name="椭圆 432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34" name="弧形 433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35" name="椭圆 434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36" name="弧形 435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96" name="组合 395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98" name="组合 397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9" name="椭圆 428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30" name="椭圆 429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31" name="椭圆 430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32" name="椭圆 431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9" name="组合 398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25" name="椭圆 424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6" name="椭圆 425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7" name="椭圆 426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8" name="椭圆 427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00" name="组合 399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4" name="椭圆 423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01" name="组合 400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02" name="组合 401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03" name="组合 402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404" name="组合 403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sp>
        <p:nvSpPr>
          <p:cNvPr id="349" name="文本框 348"/>
          <p:cNvSpPr txBox="1"/>
          <p:nvPr>
            <p:custDataLst>
              <p:tags r:id="rId52"/>
            </p:custDataLst>
          </p:nvPr>
        </p:nvSpPr>
        <p:spPr>
          <a:xfrm>
            <a:off x="6597391" y="2566017"/>
            <a:ext cx="4749800" cy="103441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1865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完善的客户资料与客户轨迹一键操作；</a:t>
            </a:r>
            <a:endParaRPr lang="zh-CN" altLang="en-US" sz="1865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客户画像与客户分析切换全量呈现；</a:t>
            </a:r>
            <a:endParaRPr lang="zh-CN" altLang="en-US" sz="1865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客户详细日志下滑查看，不遗漏客户任何信息</a:t>
            </a:r>
            <a:endParaRPr lang="zh-CN" altLang="en-US" sz="1865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</p:txBody>
      </p:sp>
      <p:sp>
        <p:nvSpPr>
          <p:cNvPr id="350" name="文本框 349"/>
          <p:cNvSpPr txBox="1"/>
          <p:nvPr>
            <p:custDataLst>
              <p:tags r:id="rId53"/>
            </p:custDataLst>
          </p:nvPr>
        </p:nvSpPr>
        <p:spPr>
          <a:xfrm>
            <a:off x="10308035" y="-44724"/>
            <a:ext cx="1524000" cy="4425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更快更轻松</a:t>
            </a:r>
            <a:endParaRPr lang="zh-CN" altLang="en-US" sz="2400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</p:txBody>
      </p:sp>
      <p:sp>
        <p:nvSpPr>
          <p:cNvPr id="351" name="文本框 350"/>
          <p:cNvSpPr txBox="1"/>
          <p:nvPr/>
        </p:nvSpPr>
        <p:spPr>
          <a:xfrm>
            <a:off x="582079" y="5051831"/>
            <a:ext cx="2133600" cy="4425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列表强交互操作</a:t>
            </a:r>
            <a:endParaRPr lang="zh-CN" altLang="en-US" sz="2400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</p:txBody>
      </p:sp>
      <p:sp>
        <p:nvSpPr>
          <p:cNvPr id="352" name="文本框 351"/>
          <p:cNvSpPr txBox="1"/>
          <p:nvPr>
            <p:custDataLst>
              <p:tags r:id="rId54"/>
            </p:custDataLst>
          </p:nvPr>
        </p:nvSpPr>
        <p:spPr>
          <a:xfrm>
            <a:off x="9389273" y="1128756"/>
            <a:ext cx="2438400" cy="44259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海量素材持续更新</a:t>
            </a:r>
            <a:endParaRPr lang="zh-CN" altLang="en-US" sz="2400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</p:txBody>
      </p:sp>
      <p:sp>
        <p:nvSpPr>
          <p:cNvPr id="356" name="文本框 355"/>
          <p:cNvSpPr txBox="1"/>
          <p:nvPr>
            <p:custDataLst>
              <p:tags r:id="rId55"/>
            </p:custDataLst>
          </p:nvPr>
        </p:nvSpPr>
        <p:spPr>
          <a:xfrm>
            <a:off x="9347923" y="1569369"/>
            <a:ext cx="2667000" cy="257810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1400" dirty="0">
                <a:gradFill>
                  <a:gsLst>
                    <a:gs pos="100000">
                      <a:schemeClr val="accent2">
                        <a:lumMod val="20000"/>
                        <a:lumOff val="80000"/>
                      </a:schemeClr>
                    </a:gs>
                    <a:gs pos="0">
                      <a:schemeClr val="bg1"/>
                    </a:gs>
                  </a:gsLst>
                  <a:lin ang="2700000" scaled="1"/>
                </a:gradFill>
              </a:rPr>
              <a:t>上千款模板选择，总有一款适合你</a:t>
            </a:r>
            <a:endParaRPr lang="zh-CN" altLang="en-US" sz="1400" dirty="0">
              <a:gradFill>
                <a:gsLst>
                  <a:gs pos="100000">
                    <a:schemeClr val="accent2">
                      <a:lumMod val="20000"/>
                      <a:lumOff val="80000"/>
                    </a:schemeClr>
                  </a:gs>
                  <a:gs pos="0">
                    <a:schemeClr val="bg1"/>
                  </a:gs>
                </a:gsLst>
                <a:lin ang="2700000" scaled="1"/>
              </a:gradFill>
            </a:endParaRPr>
          </a:p>
        </p:txBody>
      </p:sp>
      <p:sp>
        <p:nvSpPr>
          <p:cNvPr id="357" name="文本框 356"/>
          <p:cNvSpPr txBox="1"/>
          <p:nvPr>
            <p:custDataLst>
              <p:tags r:id="rId56"/>
            </p:custDataLst>
          </p:nvPr>
        </p:nvSpPr>
        <p:spPr>
          <a:xfrm>
            <a:off x="9169756" y="395889"/>
            <a:ext cx="2667000" cy="257810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1400" dirty="0">
                <a:gradFill>
                  <a:gsLst>
                    <a:gs pos="100000">
                      <a:schemeClr val="accent2">
                        <a:lumMod val="20000"/>
                        <a:lumOff val="80000"/>
                      </a:schemeClr>
                    </a:gs>
                    <a:gs pos="0">
                      <a:schemeClr val="bg1"/>
                    </a:gs>
                  </a:gsLst>
                  <a:lin ang="2700000" scaled="1"/>
                </a:gradFill>
              </a:rPr>
              <a:t>上千款模板选择，总有一款适合你</a:t>
            </a:r>
            <a:endParaRPr lang="zh-CN" altLang="en-US" sz="1400" dirty="0">
              <a:gradFill>
                <a:gsLst>
                  <a:gs pos="100000">
                    <a:schemeClr val="accent2">
                      <a:lumMod val="20000"/>
                      <a:lumOff val="80000"/>
                    </a:schemeClr>
                  </a:gs>
                  <a:gs pos="0">
                    <a:schemeClr val="bg1"/>
                  </a:gs>
                </a:gsLst>
                <a:lin ang="2700000" scaled="1"/>
              </a:gradFill>
            </a:endParaRPr>
          </a:p>
        </p:txBody>
      </p:sp>
      <p:sp>
        <p:nvSpPr>
          <p:cNvPr id="4" name="文本框 3"/>
          <p:cNvSpPr txBox="1"/>
          <p:nvPr>
            <p:custDataLst>
              <p:tags r:id="rId57"/>
            </p:custDataLst>
          </p:nvPr>
        </p:nvSpPr>
        <p:spPr>
          <a:xfrm>
            <a:off x="6682057" y="6793424"/>
            <a:ext cx="4749800" cy="1034415"/>
          </a:xfrm>
          <a:prstGeom prst="rect">
            <a:avLst/>
          </a:prstGeom>
          <a:noFill/>
          <a:effectLst/>
        </p:spPr>
        <p:txBody>
          <a:bodyPr wrap="none" lIns="0" tIns="0" rIns="0" bIns="0" rtlCol="0">
            <a:spAutoFit/>
          </a:bodyPr>
          <a:p>
            <a:pPr algn="l">
              <a:lnSpc>
                <a:spcPct val="120000"/>
              </a:lnSpc>
            </a:pPr>
            <a:r>
              <a:rPr lang="zh-CN" altLang="en-US" sz="1865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客户电话，微信，音频通话多样性跟进方式；</a:t>
            </a:r>
            <a:endParaRPr lang="zh-CN" altLang="en-US" sz="1865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跟进结果实时填写，信息同步方便快捷；</a:t>
            </a:r>
            <a:endParaRPr lang="zh-CN" altLang="en-US" sz="1865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  <a:p>
            <a:pPr algn="l">
              <a:lnSpc>
                <a:spcPct val="120000"/>
              </a:lnSpc>
            </a:pPr>
            <a:r>
              <a:rPr lang="zh-CN" altLang="en-US" sz="1865" dirty="0">
                <a:gradFill flip="none" rotWithShape="1">
                  <a:gsLst>
                    <a:gs pos="100000">
                      <a:schemeClr val="accent2"/>
                    </a:gs>
                    <a:gs pos="0">
                      <a:schemeClr val="accent1"/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让销售与老板信息同步。</a:t>
            </a:r>
            <a:endParaRPr lang="zh-CN" altLang="en-US" sz="1865" dirty="0">
              <a:gradFill flip="none" rotWithShape="1">
                <a:gsLst>
                  <a:gs pos="100000">
                    <a:schemeClr val="accent2"/>
                  </a:gs>
                  <a:gs pos="0">
                    <a:schemeClr val="accent1"/>
                  </a:gs>
                </a:gsLst>
                <a:lin ang="2700000" scaled="1"/>
                <a:tileRect/>
              </a:gradFill>
              <a:latin typeface="+mj-ea"/>
              <a:ea typeface="+mj-ea"/>
            </a:endParaRPr>
          </a:p>
        </p:txBody>
      </p:sp>
    </p:spTree>
    <p:custDataLst>
      <p:tags r:id="rId58"/>
    </p:custData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447473" y="1381351"/>
                <a:ext cx="12801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销售工作台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8" name="矩形 7"/>
          <p:cNvSpPr/>
          <p:nvPr/>
        </p:nvSpPr>
        <p:spPr>
          <a:xfrm>
            <a:off x="1427480" y="2017607"/>
            <a:ext cx="10270913" cy="584200"/>
          </a:xfrm>
          <a:prstGeom prst="rect">
            <a:avLst/>
          </a:prstGeom>
          <a:pattFill prst="wdDnDiag">
            <a:fgClr>
              <a:schemeClr val="accent2">
                <a:lumMod val="50000"/>
              </a:schemeClr>
            </a:fgClr>
            <a:bgClr>
              <a:schemeClr val="accent3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1" name="箭头: V 形 8"/>
          <p:cNvSpPr/>
          <p:nvPr/>
        </p:nvSpPr>
        <p:spPr>
          <a:xfrm>
            <a:off x="3581400" y="2022687"/>
            <a:ext cx="357293" cy="579120"/>
          </a:xfrm>
          <a:prstGeom prst="chevron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alpha val="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43" name="箭头: V 形 342"/>
          <p:cNvSpPr/>
          <p:nvPr/>
        </p:nvSpPr>
        <p:spPr>
          <a:xfrm>
            <a:off x="6183207" y="2032847"/>
            <a:ext cx="357293" cy="568960"/>
          </a:xfrm>
          <a:prstGeom prst="chevron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alpha val="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44" name="箭头: V 形 343"/>
          <p:cNvSpPr/>
          <p:nvPr/>
        </p:nvSpPr>
        <p:spPr>
          <a:xfrm>
            <a:off x="9167707" y="2032847"/>
            <a:ext cx="357293" cy="568960"/>
          </a:xfrm>
          <a:prstGeom prst="chevron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alpha val="0"/>
                </a:scheme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4" name="燕尾形 3"/>
          <p:cNvSpPr/>
          <p:nvPr>
            <p:custDataLst>
              <p:tags r:id="rId130"/>
            </p:custDataLst>
          </p:nvPr>
        </p:nvSpPr>
        <p:spPr>
          <a:xfrm>
            <a:off x="4028440" y="2026073"/>
            <a:ext cx="2200487" cy="575733"/>
          </a:xfrm>
          <a:prstGeom prst="chevron">
            <a:avLst/>
          </a:prstGeom>
          <a:noFill/>
          <a:ln>
            <a:noFill/>
          </a:ln>
          <a:effectLst/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老客维护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5" name="燕尾形 4"/>
          <p:cNvSpPr/>
          <p:nvPr>
            <p:custDataLst>
              <p:tags r:id="rId131"/>
            </p:custDataLst>
          </p:nvPr>
        </p:nvSpPr>
        <p:spPr>
          <a:xfrm>
            <a:off x="6880860" y="2026073"/>
            <a:ext cx="1973580" cy="575733"/>
          </a:xfrm>
          <a:prstGeom prst="chevron">
            <a:avLst/>
          </a:prstGeom>
          <a:noFill/>
          <a:ln>
            <a:noFill/>
          </a:ln>
          <a:effectLst/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持续转化跟进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6" name="燕尾形 5"/>
          <p:cNvSpPr/>
          <p:nvPr>
            <p:custDataLst>
              <p:tags r:id="rId132"/>
            </p:custDataLst>
          </p:nvPr>
        </p:nvSpPr>
        <p:spPr>
          <a:xfrm>
            <a:off x="9524153" y="2026073"/>
            <a:ext cx="1911773" cy="575733"/>
          </a:xfrm>
          <a:prstGeom prst="chevron">
            <a:avLst/>
          </a:prstGeom>
          <a:noFill/>
          <a:ln>
            <a:noFill/>
          </a:ln>
          <a:effectLst/>
        </p:spPr>
        <p:style>
          <a:lnRef idx="2">
            <a:srgbClr val="F84949">
              <a:shade val="50000"/>
            </a:srgbClr>
          </a:lnRef>
          <a:fillRef idx="1">
            <a:srgbClr val="F84949"/>
          </a:fillRef>
          <a:effectRef idx="0">
            <a:srgbClr val="F84949"/>
          </a:effectRef>
          <a:fontRef idx="minor">
            <a:srgbClr val="FFFFFF"/>
          </a:fontRef>
        </p:style>
        <p:txBody>
          <a:bodyPr vertOverflow="overflow" horzOverflow="overflow" vert="horz" wrap="none" numCol="1" spcCol="0" rtlCol="0" fromWordArt="0" anchor="ctr" anchorCtr="0" forceAA="0" compatLnSpc="1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sz="1865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异常客户</a:t>
            </a:r>
            <a:endParaRPr lang="zh-CN" altLang="en-US" sz="1865" b="1" cap="all" dirty="0">
              <a:solidFill>
                <a:srgbClr val="FFFFFF"/>
              </a:solidFill>
              <a:uFillTx/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微软雅黑" panose="020B050302020402020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529080" y="917787"/>
            <a:ext cx="2268220" cy="84243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335">
                <a:sym typeface="+mn-ea"/>
              </a:rPr>
              <a:t>短期内完成首次转化，降低早期流失率</a:t>
            </a:r>
            <a:endParaRPr lang="zh-CN" altLang="en-US" sz="1335">
              <a:sym typeface="+mn-ea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4028440" y="938107"/>
            <a:ext cx="2267373" cy="84243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335">
                <a:sym typeface="+mn-ea"/>
              </a:rPr>
              <a:t>延长客户生命周期，提升客户终身价值</a:t>
            </a:r>
            <a:endParaRPr lang="zh-CN" altLang="en-US" sz="1335">
              <a:sym typeface="+mn-ea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6586220" y="917787"/>
            <a:ext cx="2267373" cy="84243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335">
                <a:sym typeface="+mn-ea"/>
              </a:rPr>
              <a:t>持续挖掘深客户深层需求，提高客单，创造复购</a:t>
            </a:r>
            <a:endParaRPr lang="zh-CN" altLang="en-US" sz="1335">
              <a:sym typeface="+mn-ea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9167707" y="938107"/>
            <a:ext cx="2267373" cy="84243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335">
                <a:sym typeface="+mn-ea"/>
              </a:rPr>
              <a:t>识别流失风险，降低客户流失率，一客一策。</a:t>
            </a:r>
            <a:endParaRPr lang="zh-CN" altLang="en-US" sz="1335">
              <a:sym typeface="+mn-ea"/>
            </a:endParaRPr>
          </a:p>
        </p:txBody>
      </p:sp>
      <p:sp>
        <p:nvSpPr>
          <p:cNvPr id="17" name="五边形 16"/>
          <p:cNvSpPr/>
          <p:nvPr/>
        </p:nvSpPr>
        <p:spPr>
          <a:xfrm>
            <a:off x="1529080" y="2009140"/>
            <a:ext cx="2252980" cy="592667"/>
          </a:xfrm>
          <a:prstGeom prst="homePlate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 b="1" cap="all" dirty="0"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新客跟进</a:t>
            </a:r>
            <a:endParaRPr lang="zh-CN" altLang="en-US" sz="1865" b="1"/>
          </a:p>
        </p:txBody>
      </p:sp>
      <p:sp>
        <p:nvSpPr>
          <p:cNvPr id="3" name="文本框 2"/>
          <p:cNvSpPr txBox="1"/>
          <p:nvPr>
            <p:custDataLst>
              <p:tags r:id="rId133"/>
            </p:custDataLst>
          </p:nvPr>
        </p:nvSpPr>
        <p:spPr>
          <a:xfrm>
            <a:off x="266700" y="917787"/>
            <a:ext cx="971973" cy="6504940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txBody>
          <a:bodyPr wrap="square" rtlCol="0" anchor="ctr" anchorCtr="0">
            <a:noAutofit/>
          </a:bodyPr>
          <a:p>
            <a:pPr algn="l"/>
            <a:r>
              <a:rPr lang="en-US" altLang="zh-CN" sz="2135" b="1">
                <a:solidFill>
                  <a:schemeClr val="bg1"/>
                </a:solidFill>
                <a:sym typeface="+mn-ea"/>
              </a:rPr>
              <a:t>  </a:t>
            </a:r>
            <a:r>
              <a:rPr lang="zh-CN" altLang="en-US" sz="2135" b="1">
                <a:solidFill>
                  <a:schemeClr val="bg1"/>
                </a:solidFill>
                <a:sym typeface="+mn-ea"/>
              </a:rPr>
              <a:t>分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  <a:p>
            <a:pPr algn="l"/>
            <a:r>
              <a:rPr lang="en-US" altLang="zh-CN" sz="2135" b="1">
                <a:solidFill>
                  <a:schemeClr val="bg1"/>
                </a:solidFill>
                <a:sym typeface="+mn-ea"/>
              </a:rPr>
              <a:t>  </a:t>
            </a:r>
            <a:r>
              <a:rPr lang="zh-CN" altLang="en-US" sz="2135" b="1">
                <a:solidFill>
                  <a:schemeClr val="bg1"/>
                </a:solidFill>
                <a:sym typeface="+mn-ea"/>
              </a:rPr>
              <a:t>层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  <a:p>
            <a:pPr algn="l"/>
            <a:r>
              <a:rPr lang="en-US" altLang="zh-CN" sz="2135" b="1">
                <a:solidFill>
                  <a:schemeClr val="bg1"/>
                </a:solidFill>
                <a:sym typeface="+mn-ea"/>
              </a:rPr>
              <a:t>  </a:t>
            </a:r>
            <a:r>
              <a:rPr lang="zh-CN" altLang="en-US" sz="2135" b="1">
                <a:solidFill>
                  <a:schemeClr val="bg1"/>
                </a:solidFill>
                <a:sym typeface="+mn-ea"/>
              </a:rPr>
              <a:t>跟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  <a:p>
            <a:pPr algn="l"/>
            <a:r>
              <a:rPr lang="en-US" altLang="zh-CN" sz="2135" b="1">
                <a:solidFill>
                  <a:schemeClr val="bg1"/>
                </a:solidFill>
                <a:sym typeface="+mn-ea"/>
              </a:rPr>
              <a:t>  </a:t>
            </a:r>
            <a:r>
              <a:rPr lang="zh-CN" altLang="en-US" sz="2135" b="1">
                <a:solidFill>
                  <a:schemeClr val="bg1"/>
                </a:solidFill>
                <a:sym typeface="+mn-ea"/>
              </a:rPr>
              <a:t>进</a:t>
            </a:r>
            <a:endParaRPr lang="zh-CN" altLang="en-US" sz="2135" b="1">
              <a:solidFill>
                <a:schemeClr val="bg1"/>
              </a:solidFill>
              <a:sym typeface="+mn-ea"/>
            </a:endParaRPr>
          </a:p>
        </p:txBody>
      </p:sp>
    </p:spTree>
    <p:custDataLst>
      <p:tags r:id="rId134"/>
    </p:custData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425249" y="140865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dirty="0">
                    <a:solidFill>
                      <a:schemeClr val="bg1"/>
                    </a:solidFill>
                    <a:effectLst>
                      <a:outerShdw blurRad="139700" dist="38100" dir="2700000" algn="tl">
                        <a:schemeClr val="accent3">
                          <a:alpha val="37000"/>
                        </a:schemeClr>
                      </a:outerShdw>
                    </a:effectLst>
                    <a:latin typeface="+mj-ea"/>
                    <a:ea typeface="+mj-ea"/>
                  </a:rPr>
                  <a:t>会员体系</a:t>
                </a:r>
                <a:endParaRPr lang="zh-CN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2" name="任意多边形 1"/>
          <p:cNvSpPr/>
          <p:nvPr>
            <p:custDataLst>
              <p:tags r:id="rId130"/>
            </p:custDataLst>
          </p:nvPr>
        </p:nvSpPr>
        <p:spPr>
          <a:xfrm flipV="1">
            <a:off x="1537547" y="1314027"/>
            <a:ext cx="2258907" cy="670560"/>
          </a:xfrm>
          <a:custGeom>
            <a:avLst/>
            <a:gdLst>
              <a:gd name="x3" fmla="*/ w 4 5"/>
              <a:gd name="x4" fmla="*/ w 9 10"/>
            </a:gdLst>
            <a:ahLst/>
            <a:cxnLst>
              <a:cxn ang="3">
                <a:pos x="hc" y="t"/>
              </a:cxn>
              <a:cxn ang="cd2">
                <a:pos x="wd10" y="vc"/>
              </a:cxn>
              <a:cxn ang="cd4">
                <a:pos x="hc" y="b"/>
              </a:cxn>
              <a:cxn ang="0">
                <a:pos x="x4" y="vc"/>
              </a:cxn>
            </a:cxnLst>
            <a:rect l="l" t="t" r="r" b="b"/>
            <a:pathLst>
              <a:path w="2751" h="888">
                <a:moveTo>
                  <a:pt x="2751" y="0"/>
                </a:moveTo>
                <a:lnTo>
                  <a:pt x="2641" y="888"/>
                </a:lnTo>
                <a:lnTo>
                  <a:pt x="110" y="888"/>
                </a:lnTo>
                <a:lnTo>
                  <a:pt x="0" y="0"/>
                </a:lnTo>
                <a:lnTo>
                  <a:pt x="2751" y="0"/>
                </a:lnTo>
                <a:close/>
              </a:path>
            </a:pathLst>
          </a:custGeom>
          <a:gradFill>
            <a:gsLst>
              <a:gs pos="5000">
                <a:schemeClr val="accent2">
                  <a:lumMod val="20000"/>
                  <a:lumOff val="80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40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4" name="任意多边形 3"/>
          <p:cNvSpPr/>
          <p:nvPr>
            <p:custDataLst>
              <p:tags r:id="rId131"/>
            </p:custDataLst>
          </p:nvPr>
        </p:nvSpPr>
        <p:spPr>
          <a:xfrm flipV="1">
            <a:off x="1420707" y="2076027"/>
            <a:ext cx="2495127" cy="780627"/>
          </a:xfrm>
          <a:custGeom>
            <a:avLst/>
            <a:gdLst>
              <a:gd name="x3" fmla="*/ w 4 5"/>
              <a:gd name="x4" fmla="*/ w 9 10"/>
            </a:gdLst>
            <a:ahLst/>
            <a:cxnLst>
              <a:cxn ang="3">
                <a:pos x="hc" y="t"/>
              </a:cxn>
              <a:cxn ang="cd2">
                <a:pos x="wd10" y="vc"/>
              </a:cxn>
              <a:cxn ang="cd4">
                <a:pos x="hc" y="b"/>
              </a:cxn>
              <a:cxn ang="0">
                <a:pos x="x4" y="vc"/>
              </a:cxn>
            </a:cxnLst>
            <a:rect l="l" t="t" r="r" b="b"/>
            <a:pathLst>
              <a:path w="3038" h="1033">
                <a:moveTo>
                  <a:pt x="3038" y="0"/>
                </a:moveTo>
                <a:lnTo>
                  <a:pt x="2910" y="1033"/>
                </a:lnTo>
                <a:lnTo>
                  <a:pt x="129" y="1033"/>
                </a:lnTo>
                <a:lnTo>
                  <a:pt x="0" y="0"/>
                </a:lnTo>
                <a:lnTo>
                  <a:pt x="3038" y="0"/>
                </a:lnTo>
                <a:close/>
              </a:path>
            </a:pathLst>
          </a:custGeom>
          <a:gradFill>
            <a:gsLst>
              <a:gs pos="5000">
                <a:schemeClr val="accent2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40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6" name="任意多边形 5"/>
          <p:cNvSpPr/>
          <p:nvPr>
            <p:custDataLst>
              <p:tags r:id="rId132"/>
            </p:custDataLst>
          </p:nvPr>
        </p:nvSpPr>
        <p:spPr>
          <a:xfrm flipV="1">
            <a:off x="1312333" y="2947247"/>
            <a:ext cx="2711027" cy="707813"/>
          </a:xfrm>
          <a:custGeom>
            <a:avLst/>
            <a:gdLst>
              <a:gd name="x3" fmla="*/ w 4 5"/>
              <a:gd name="x4" fmla="*/ w 9 10"/>
            </a:gdLst>
            <a:ahLst/>
            <a:cxnLst>
              <a:cxn ang="3">
                <a:pos x="hc" y="t"/>
              </a:cxn>
              <a:cxn ang="cd2">
                <a:pos x="wd10" y="vc"/>
              </a:cxn>
              <a:cxn ang="cd4">
                <a:pos x="hc" y="b"/>
              </a:cxn>
              <a:cxn ang="0">
                <a:pos x="x4" y="vc"/>
              </a:cxn>
            </a:cxnLst>
            <a:rect l="l" t="t" r="r" b="b"/>
            <a:pathLst>
              <a:path w="3301" h="937">
                <a:moveTo>
                  <a:pt x="3301" y="0"/>
                </a:moveTo>
                <a:lnTo>
                  <a:pt x="3185" y="937"/>
                </a:lnTo>
                <a:lnTo>
                  <a:pt x="117" y="937"/>
                </a:lnTo>
                <a:lnTo>
                  <a:pt x="0" y="0"/>
                </a:lnTo>
                <a:lnTo>
                  <a:pt x="3301" y="0"/>
                </a:lnTo>
                <a:close/>
              </a:path>
            </a:pathLst>
          </a:custGeom>
          <a:gradFill>
            <a:gsLst>
              <a:gs pos="5000">
                <a:schemeClr val="accent5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40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7" name="任意多边形 6"/>
          <p:cNvSpPr/>
          <p:nvPr>
            <p:custDataLst>
              <p:tags r:id="rId133"/>
            </p:custDataLst>
          </p:nvPr>
        </p:nvSpPr>
        <p:spPr>
          <a:xfrm flipV="1">
            <a:off x="1184487" y="3745653"/>
            <a:ext cx="2965873" cy="852593"/>
          </a:xfrm>
          <a:custGeom>
            <a:avLst/>
            <a:gdLst>
              <a:gd name="x3" fmla="*/ w 4 5"/>
              <a:gd name="x4" fmla="*/ w 9 10"/>
            </a:gdLst>
            <a:ahLst/>
            <a:cxnLst>
              <a:cxn ang="3">
                <a:pos x="hc" y="t"/>
              </a:cxn>
              <a:cxn ang="cd2">
                <a:pos x="wd10" y="vc"/>
              </a:cxn>
              <a:cxn ang="cd4">
                <a:pos x="hc" y="b"/>
              </a:cxn>
              <a:cxn ang="0">
                <a:pos x="x4" y="vc"/>
              </a:cxn>
            </a:cxnLst>
            <a:rect l="l" t="t" r="r" b="b"/>
            <a:pathLst>
              <a:path w="3612" h="1128">
                <a:moveTo>
                  <a:pt x="3612" y="0"/>
                </a:moveTo>
                <a:lnTo>
                  <a:pt x="3471" y="1128"/>
                </a:lnTo>
                <a:lnTo>
                  <a:pt x="140" y="1128"/>
                </a:lnTo>
                <a:lnTo>
                  <a:pt x="0" y="0"/>
                </a:lnTo>
                <a:lnTo>
                  <a:pt x="3612" y="0"/>
                </a:lnTo>
                <a:close/>
              </a:path>
            </a:pathLst>
          </a:custGeom>
          <a:gradFill>
            <a:gsLst>
              <a:gs pos="5000">
                <a:schemeClr val="accent2">
                  <a:lumMod val="60000"/>
                  <a:lumOff val="40000"/>
                </a:schemeClr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40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8" name="任意多边形 7"/>
          <p:cNvSpPr/>
          <p:nvPr>
            <p:custDataLst>
              <p:tags r:id="rId134"/>
            </p:custDataLst>
          </p:nvPr>
        </p:nvSpPr>
        <p:spPr>
          <a:xfrm flipV="1">
            <a:off x="1057487" y="4688840"/>
            <a:ext cx="3220720" cy="852593"/>
          </a:xfrm>
          <a:custGeom>
            <a:avLst/>
            <a:gdLst>
              <a:gd name="x3" fmla="*/ w 4 5"/>
              <a:gd name="x4" fmla="*/ w 9 10"/>
            </a:gdLst>
            <a:ahLst/>
            <a:cxnLst>
              <a:cxn ang="3">
                <a:pos x="hc" y="t"/>
              </a:cxn>
              <a:cxn ang="cd2">
                <a:pos x="wd10" y="vc"/>
              </a:cxn>
              <a:cxn ang="cd4">
                <a:pos x="hc" y="b"/>
              </a:cxn>
              <a:cxn ang="0">
                <a:pos x="x4" y="vc"/>
              </a:cxn>
            </a:cxnLst>
            <a:rect l="l" t="t" r="r" b="b"/>
            <a:pathLst>
              <a:path w="3922" h="1128">
                <a:moveTo>
                  <a:pt x="3922" y="0"/>
                </a:moveTo>
                <a:lnTo>
                  <a:pt x="3782" y="1128"/>
                </a:lnTo>
                <a:lnTo>
                  <a:pt x="140" y="1128"/>
                </a:lnTo>
                <a:lnTo>
                  <a:pt x="0" y="0"/>
                </a:lnTo>
                <a:lnTo>
                  <a:pt x="3922" y="0"/>
                </a:lnTo>
                <a:close/>
              </a:path>
            </a:pathLst>
          </a:custGeom>
          <a:gradFill>
            <a:gsLst>
              <a:gs pos="5000">
                <a:srgbClr val="0364FC"/>
              </a:gs>
              <a:gs pos="100000">
                <a:srgbClr val="25E2EC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40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9" name="任意多边形 8"/>
          <p:cNvSpPr/>
          <p:nvPr>
            <p:custDataLst>
              <p:tags r:id="rId135"/>
            </p:custDataLst>
          </p:nvPr>
        </p:nvSpPr>
        <p:spPr>
          <a:xfrm flipV="1">
            <a:off x="936413" y="5631180"/>
            <a:ext cx="3462867" cy="804333"/>
          </a:xfrm>
          <a:custGeom>
            <a:avLst/>
            <a:gdLst>
              <a:gd name="x3" fmla="*/ w 4 5"/>
              <a:gd name="x4" fmla="*/ w 9 10"/>
            </a:gdLst>
            <a:ahLst/>
            <a:cxnLst>
              <a:cxn ang="3">
                <a:pos x="hc" y="t"/>
              </a:cxn>
              <a:cxn ang="cd2">
                <a:pos x="wd10" y="vc"/>
              </a:cxn>
              <a:cxn ang="cd4">
                <a:pos x="hc" y="b"/>
              </a:cxn>
              <a:cxn ang="0">
                <a:pos x="x4" y="vc"/>
              </a:cxn>
            </a:cxnLst>
            <a:rect l="l" t="t" r="r" b="b"/>
            <a:pathLst>
              <a:path w="4217" h="1064">
                <a:moveTo>
                  <a:pt x="0" y="0"/>
                </a:moveTo>
                <a:lnTo>
                  <a:pt x="4217" y="0"/>
                </a:lnTo>
                <a:lnTo>
                  <a:pt x="4085" y="1064"/>
                </a:lnTo>
                <a:lnTo>
                  <a:pt x="132" y="1064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5000">
                <a:schemeClr val="accent2">
                  <a:lumMod val="50000"/>
                </a:schemeClr>
              </a:gs>
              <a:gs pos="100000">
                <a:schemeClr val="accent1">
                  <a:lumMod val="75000"/>
                </a:schemeClr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40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21" name="文本框 20"/>
          <p:cNvSpPr txBox="1"/>
          <p:nvPr>
            <p:custDataLst>
              <p:tags r:id="rId136"/>
            </p:custDataLst>
          </p:nvPr>
        </p:nvSpPr>
        <p:spPr>
          <a:xfrm>
            <a:off x="2265680" y="5812367"/>
            <a:ext cx="746760" cy="4203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rPr>
              <a:t>Lv1</a:t>
            </a:r>
            <a:endParaRPr lang="en-US" altLang="zh-CN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2" name="文本框 21"/>
          <p:cNvSpPr txBox="1"/>
          <p:nvPr>
            <p:custDataLst>
              <p:tags r:id="rId137"/>
            </p:custDataLst>
          </p:nvPr>
        </p:nvSpPr>
        <p:spPr>
          <a:xfrm>
            <a:off x="2291927" y="4972473"/>
            <a:ext cx="746760" cy="4203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rPr>
              <a:t>Lv2</a:t>
            </a:r>
            <a:endParaRPr lang="en-US" altLang="zh-CN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3" name="文本框 22"/>
          <p:cNvSpPr txBox="1"/>
          <p:nvPr>
            <p:custDataLst>
              <p:tags r:id="rId138"/>
            </p:custDataLst>
          </p:nvPr>
        </p:nvSpPr>
        <p:spPr>
          <a:xfrm>
            <a:off x="2265680" y="3977640"/>
            <a:ext cx="746760" cy="4203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rPr>
              <a:t>Lv3</a:t>
            </a:r>
            <a:endParaRPr lang="en-US" altLang="zh-CN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4" name="文本框 23"/>
          <p:cNvSpPr txBox="1"/>
          <p:nvPr>
            <p:custDataLst>
              <p:tags r:id="rId139"/>
            </p:custDataLst>
          </p:nvPr>
        </p:nvSpPr>
        <p:spPr>
          <a:xfrm>
            <a:off x="2265680" y="3081020"/>
            <a:ext cx="746760" cy="4203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rPr>
              <a:t>Lv4</a:t>
            </a:r>
            <a:endParaRPr lang="en-US" altLang="zh-CN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5" name="文本框 24"/>
          <p:cNvSpPr txBox="1"/>
          <p:nvPr>
            <p:custDataLst>
              <p:tags r:id="rId140"/>
            </p:custDataLst>
          </p:nvPr>
        </p:nvSpPr>
        <p:spPr>
          <a:xfrm>
            <a:off x="2265680" y="2247053"/>
            <a:ext cx="746760" cy="4203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rPr>
              <a:t>Lv5</a:t>
            </a:r>
            <a:endParaRPr lang="en-US" altLang="zh-CN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" name="文本框 9"/>
          <p:cNvSpPr txBox="1"/>
          <p:nvPr>
            <p:custDataLst>
              <p:tags r:id="rId141"/>
            </p:custDataLst>
          </p:nvPr>
        </p:nvSpPr>
        <p:spPr>
          <a:xfrm>
            <a:off x="2291927" y="1447800"/>
            <a:ext cx="746760" cy="4203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</a:rPr>
              <a:t>Lv6</a:t>
            </a:r>
            <a:endParaRPr lang="en-US" altLang="zh-CN" sz="2135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1" name="矩形 10"/>
          <p:cNvSpPr/>
          <p:nvPr>
            <p:custDataLst>
              <p:tags r:id="rId142"/>
            </p:custDataLst>
          </p:nvPr>
        </p:nvSpPr>
        <p:spPr>
          <a:xfrm>
            <a:off x="7149253" y="5778500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积分奖励</a:t>
            </a:r>
            <a:endParaRPr lang="zh-CN" altLang="en-US" sz="1335">
              <a:latin typeface="+mn-ea"/>
            </a:endParaRPr>
          </a:p>
        </p:txBody>
      </p:sp>
      <p:cxnSp>
        <p:nvCxnSpPr>
          <p:cNvPr id="47" name="直接连接符 46"/>
          <p:cNvCxnSpPr/>
          <p:nvPr>
            <p:custDataLst>
              <p:tags r:id="rId143"/>
            </p:custDataLst>
          </p:nvPr>
        </p:nvCxnSpPr>
        <p:spPr>
          <a:xfrm>
            <a:off x="1509607" y="2909147"/>
            <a:ext cx="10579947" cy="0"/>
          </a:xfrm>
          <a:prstGeom prst="line">
            <a:avLst/>
          </a:prstGeom>
          <a:ln w="15875" cmpd="sng">
            <a:solidFill>
              <a:srgbClr val="0070C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>
            <p:custDataLst>
              <p:tags r:id="rId144"/>
            </p:custDataLst>
          </p:nvPr>
        </p:nvCxnSpPr>
        <p:spPr>
          <a:xfrm>
            <a:off x="1401233" y="5586307"/>
            <a:ext cx="10701020" cy="0"/>
          </a:xfrm>
          <a:prstGeom prst="line">
            <a:avLst/>
          </a:prstGeom>
          <a:ln w="15875" cmpd="sng">
            <a:solidFill>
              <a:srgbClr val="0070C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>
            <p:custDataLst>
              <p:tags r:id="rId145"/>
            </p:custDataLst>
          </p:nvPr>
        </p:nvSpPr>
        <p:spPr>
          <a:xfrm>
            <a:off x="7149253" y="3253740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商品品鉴</a:t>
            </a:r>
            <a:endParaRPr lang="zh-CN" altLang="en-US" sz="1335">
              <a:latin typeface="+mn-ea"/>
            </a:endParaRPr>
          </a:p>
        </p:txBody>
      </p:sp>
      <p:sp>
        <p:nvSpPr>
          <p:cNvPr id="13" name="矩形 12"/>
          <p:cNvSpPr/>
          <p:nvPr>
            <p:custDataLst>
              <p:tags r:id="rId146"/>
            </p:custDataLst>
          </p:nvPr>
        </p:nvSpPr>
        <p:spPr>
          <a:xfrm>
            <a:off x="9204113" y="5778500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  <a:sym typeface="+mn-ea"/>
              </a:rPr>
              <a:t>商城兑换</a:t>
            </a:r>
            <a:endParaRPr lang="zh-CN" altLang="en-US" sz="1335">
              <a:latin typeface="+mn-ea"/>
              <a:sym typeface="+mn-ea"/>
            </a:endParaRPr>
          </a:p>
        </p:txBody>
      </p:sp>
      <p:sp>
        <p:nvSpPr>
          <p:cNvPr id="14" name="矩形 13"/>
          <p:cNvSpPr/>
          <p:nvPr>
            <p:custDataLst>
              <p:tags r:id="rId147"/>
            </p:custDataLst>
          </p:nvPr>
        </p:nvSpPr>
        <p:spPr>
          <a:xfrm>
            <a:off x="9204113" y="4095327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升级有礼</a:t>
            </a:r>
            <a:endParaRPr lang="zh-CN" altLang="en-US" sz="1335">
              <a:latin typeface="+mn-ea"/>
            </a:endParaRPr>
          </a:p>
        </p:txBody>
      </p:sp>
      <p:sp>
        <p:nvSpPr>
          <p:cNvPr id="15" name="矩形 14"/>
          <p:cNvSpPr/>
          <p:nvPr>
            <p:custDataLst>
              <p:tags r:id="rId148"/>
            </p:custDataLst>
          </p:nvPr>
        </p:nvSpPr>
        <p:spPr>
          <a:xfrm>
            <a:off x="7149253" y="4095327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消费奖励</a:t>
            </a:r>
            <a:endParaRPr lang="zh-CN" altLang="en-US" sz="1335">
              <a:latin typeface="+mn-ea"/>
            </a:endParaRPr>
          </a:p>
        </p:txBody>
      </p:sp>
      <p:sp>
        <p:nvSpPr>
          <p:cNvPr id="16" name="矩形 15"/>
          <p:cNvSpPr/>
          <p:nvPr>
            <p:custDataLst>
              <p:tags r:id="rId149"/>
            </p:custDataLst>
          </p:nvPr>
        </p:nvSpPr>
        <p:spPr>
          <a:xfrm>
            <a:off x="9204113" y="3253740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消费返利</a:t>
            </a:r>
            <a:endParaRPr lang="zh-CN" altLang="en-US" sz="1335">
              <a:latin typeface="+mn-ea"/>
            </a:endParaRPr>
          </a:p>
        </p:txBody>
      </p:sp>
      <p:sp>
        <p:nvSpPr>
          <p:cNvPr id="17" name="矩形 16"/>
          <p:cNvSpPr/>
          <p:nvPr>
            <p:custDataLst>
              <p:tags r:id="rId150"/>
            </p:custDataLst>
          </p:nvPr>
        </p:nvSpPr>
        <p:spPr>
          <a:xfrm>
            <a:off x="7149253" y="4936913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节日赠礼</a:t>
            </a:r>
            <a:endParaRPr lang="zh-CN" altLang="en-US" sz="1335">
              <a:latin typeface="+mn-ea"/>
            </a:endParaRPr>
          </a:p>
        </p:txBody>
      </p:sp>
      <p:sp>
        <p:nvSpPr>
          <p:cNvPr id="18" name="矩形 17"/>
          <p:cNvSpPr/>
          <p:nvPr>
            <p:custDataLst>
              <p:tags r:id="rId151"/>
            </p:custDataLst>
          </p:nvPr>
        </p:nvSpPr>
        <p:spPr>
          <a:xfrm>
            <a:off x="9204113" y="4936913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红包发送</a:t>
            </a:r>
            <a:endParaRPr lang="zh-CN" altLang="en-US" sz="1335">
              <a:latin typeface="+mn-ea"/>
            </a:endParaRPr>
          </a:p>
        </p:txBody>
      </p:sp>
      <p:sp>
        <p:nvSpPr>
          <p:cNvPr id="19" name="矩形 18"/>
          <p:cNvSpPr/>
          <p:nvPr>
            <p:custDataLst>
              <p:tags r:id="rId152"/>
            </p:custDataLst>
          </p:nvPr>
        </p:nvSpPr>
        <p:spPr>
          <a:xfrm>
            <a:off x="6126480" y="2172547"/>
            <a:ext cx="1629833" cy="49191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专属客服</a:t>
            </a:r>
            <a:endParaRPr lang="zh-CN" altLang="en-US" sz="1335">
              <a:latin typeface="+mn-ea"/>
            </a:endParaRPr>
          </a:p>
        </p:txBody>
      </p:sp>
      <p:sp>
        <p:nvSpPr>
          <p:cNvPr id="20" name="矩形 19"/>
          <p:cNvSpPr/>
          <p:nvPr>
            <p:custDataLst>
              <p:tags r:id="rId153"/>
            </p:custDataLst>
          </p:nvPr>
        </p:nvSpPr>
        <p:spPr>
          <a:xfrm>
            <a:off x="7873153" y="2172547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线下旅游</a:t>
            </a:r>
            <a:endParaRPr lang="zh-CN" altLang="en-US" sz="1335">
              <a:latin typeface="+mn-ea"/>
            </a:endParaRPr>
          </a:p>
        </p:txBody>
      </p:sp>
      <p:sp>
        <p:nvSpPr>
          <p:cNvPr id="27" name="矩形 26"/>
          <p:cNvSpPr/>
          <p:nvPr>
            <p:custDataLst>
              <p:tags r:id="rId154"/>
            </p:custDataLst>
          </p:nvPr>
        </p:nvSpPr>
        <p:spPr>
          <a:xfrm>
            <a:off x="9619827" y="2172547"/>
            <a:ext cx="1629833" cy="491913"/>
          </a:xfrm>
          <a:prstGeom prst="rect">
            <a:avLst/>
          </a:prstGeom>
          <a:gradFill flip="none"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335">
                <a:latin typeface="+mn-ea"/>
              </a:rPr>
              <a:t>专属折扣</a:t>
            </a:r>
            <a:endParaRPr lang="zh-CN" altLang="en-US" sz="1335">
              <a:latin typeface="+mn-ea"/>
            </a:endParaRPr>
          </a:p>
        </p:txBody>
      </p:sp>
      <p:sp>
        <p:nvSpPr>
          <p:cNvPr id="31" name="矩形: 圆顶角 342"/>
          <p:cNvSpPr/>
          <p:nvPr>
            <p:custDataLst>
              <p:tags r:id="rId155"/>
            </p:custDataLst>
          </p:nvPr>
        </p:nvSpPr>
        <p:spPr>
          <a:xfrm>
            <a:off x="933027" y="6653953"/>
            <a:ext cx="3466253" cy="84243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思源黑体 CN Heavy" panose="020B0A00000000000000" charset="-122"/>
                <a:sym typeface="+mn-ea"/>
              </a:rPr>
              <a:t>会员等级金字塔模型</a:t>
            </a:r>
            <a:endParaRPr lang="zh-CN" altLang="en-US" sz="2135" dirty="0"/>
          </a:p>
        </p:txBody>
      </p:sp>
      <p:sp>
        <p:nvSpPr>
          <p:cNvPr id="32" name="矩形: 圆顶角 342"/>
          <p:cNvSpPr/>
          <p:nvPr>
            <p:custDataLst>
              <p:tags r:id="rId156"/>
            </p:custDataLst>
          </p:nvPr>
        </p:nvSpPr>
        <p:spPr>
          <a:xfrm>
            <a:off x="7149253" y="6653953"/>
            <a:ext cx="3685540" cy="842433"/>
          </a:xfrm>
          <a:prstGeom prst="round2SameRect">
            <a:avLst>
              <a:gd name="adj1" fmla="val 8591"/>
              <a:gd name="adj2" fmla="val 0"/>
            </a:avLst>
          </a:prstGeom>
          <a:gradFill flip="none" rotWithShape="1"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2135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思源黑体 CN Heavy" panose="020B0A00000000000000" charset="-122"/>
                <a:sym typeface="+mn-ea"/>
              </a:rPr>
              <a:t>会员等级对应权益模型</a:t>
            </a:r>
            <a:endParaRPr lang="zh-CN" altLang="en-US" sz="2135" dirty="0"/>
          </a:p>
        </p:txBody>
      </p:sp>
    </p:spTree>
    <p:custDataLst>
      <p:tags r:id="rId157"/>
    </p:custData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2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3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3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3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3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3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3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3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3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3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>
                    <p:custDataLst>
                      <p:tags r:id="rId139"/>
                    </p:custDataLst>
                  </p:nvPr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>
                    <p:custDataLst>
                      <p:tags r:id="rId140"/>
                    </p:custDataLst>
                  </p:nvPr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>
                    <p:custDataLst>
                      <p:tags r:id="rId141"/>
                    </p:custDataLst>
                  </p:nvPr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>
                    <p:custDataLst>
                      <p:tags r:id="rId142"/>
                    </p:custDataLst>
                  </p:nvPr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383973" y="1397226"/>
                <a:ext cx="8229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小程序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43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50" name="矩形 49"/>
          <p:cNvSpPr/>
          <p:nvPr>
            <p:custDataLst>
              <p:tags r:id="rId144"/>
            </p:custDataLst>
          </p:nvPr>
        </p:nvSpPr>
        <p:spPr>
          <a:xfrm>
            <a:off x="4400127" y="1619673"/>
            <a:ext cx="3120000" cy="84920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</a:rPr>
              <a:t>对比解析与融合运营方案，涵盖定位差异、功能设计、数据协同及实施策略，助力实现用户激励与商城收益的双重提升</a:t>
            </a:r>
            <a:endParaRPr lang="zh-CN" altLang="en-US" sz="120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52" name="矩形 51"/>
          <p:cNvSpPr/>
          <p:nvPr>
            <p:custDataLst>
              <p:tags r:id="rId145"/>
            </p:custDataLst>
          </p:nvPr>
        </p:nvSpPr>
        <p:spPr>
          <a:xfrm>
            <a:off x="226907" y="1527387"/>
            <a:ext cx="3120000" cy="8517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</a:rPr>
              <a:t>小程序的核心战略页面，引到认知，流量分发，行为转化，品牌塑造、营销活动等核心关键节点。</a:t>
            </a:r>
            <a:endParaRPr lang="zh-CN" altLang="en-US" sz="120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4" name="矩形 13"/>
          <p:cNvSpPr/>
          <p:nvPr>
            <p:custDataLst>
              <p:tags r:id="rId146"/>
            </p:custDataLst>
          </p:nvPr>
        </p:nvSpPr>
        <p:spPr>
          <a:xfrm>
            <a:off x="8589433" y="969433"/>
            <a:ext cx="2751667" cy="55795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 w="9525"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1600">
                <a:latin typeface="微软雅黑" panose="020B0503020204020204" charset="-122"/>
                <a:ea typeface="微软雅黑" panose="020B0503020204020204" charset="-122"/>
              </a:rPr>
              <a:t>个人中心</a:t>
            </a:r>
            <a:endParaRPr lang="zh-CN" sz="160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5" name="矩形 14"/>
          <p:cNvSpPr/>
          <p:nvPr>
            <p:custDataLst>
              <p:tags r:id="rId147"/>
            </p:custDataLst>
          </p:nvPr>
        </p:nvSpPr>
        <p:spPr>
          <a:xfrm>
            <a:off x="8589433" y="1443567"/>
            <a:ext cx="3119967" cy="10253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200">
                <a:latin typeface="微软雅黑" panose="020B0503020204020204" charset="-122"/>
                <a:ea typeface="微软雅黑" panose="020B0503020204020204" charset="-122"/>
              </a:rPr>
              <a:t>完整解决方案框架，涵盖核心模块、配置项细节及实施路径，帮助实现商城个性化、场景化及数据化运营。</a:t>
            </a:r>
            <a:endParaRPr lang="zh-CN" altLang="en-US" sz="120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6" name="矩形 15"/>
          <p:cNvSpPr/>
          <p:nvPr>
            <p:custDataLst>
              <p:tags r:id="rId148"/>
            </p:custDataLst>
          </p:nvPr>
        </p:nvSpPr>
        <p:spPr>
          <a:xfrm>
            <a:off x="4400973" y="969433"/>
            <a:ext cx="3089487" cy="55795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 w="9525"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1600">
                <a:latin typeface="微软雅黑" panose="020B0503020204020204" charset="-122"/>
                <a:ea typeface="微软雅黑" panose="020B0503020204020204" charset="-122"/>
              </a:rPr>
              <a:t>积分商城与定制商城</a:t>
            </a:r>
            <a:endParaRPr lang="zh-CN" altLang="zh-CN" sz="160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7" name="矩形 16"/>
          <p:cNvSpPr/>
          <p:nvPr>
            <p:custDataLst>
              <p:tags r:id="rId149"/>
            </p:custDataLst>
          </p:nvPr>
        </p:nvSpPr>
        <p:spPr>
          <a:xfrm>
            <a:off x="226907" y="969433"/>
            <a:ext cx="3009053" cy="557953"/>
          </a:xfrm>
          <a:prstGeom prst="rect">
            <a:avLst/>
          </a:prstGeom>
          <a:gradFill>
            <a:gsLst>
              <a:gs pos="5000">
                <a:schemeClr val="accent2"/>
              </a:gs>
              <a:gs pos="100000">
                <a:schemeClr val="accent1"/>
              </a:gs>
            </a:gsLst>
            <a:lin ang="13500000" scaled="0"/>
          </a:gradFill>
          <a:ln w="9525"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>
                <a:latin typeface="微软雅黑" panose="020B0503020204020204" charset="-122"/>
                <a:ea typeface="微软雅黑" panose="020B0503020204020204" charset="-122"/>
              </a:rPr>
              <a:t>商城首页</a:t>
            </a:r>
            <a:endParaRPr lang="zh-CN" altLang="en-US" sz="1600"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  <p:custDataLst>
      <p:tags r:id="rId150"/>
    </p:custData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425248" y="137309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互动营销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22" name="矩形 21"/>
          <p:cNvSpPr/>
          <p:nvPr/>
        </p:nvSpPr>
        <p:spPr>
          <a:xfrm>
            <a:off x="9134687" y="3243580"/>
            <a:ext cx="2755900" cy="8534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>
                <a:sym typeface="+mn-ea"/>
              </a:rPr>
              <a:t>数十种互动营销工具、满足企业多种营销场景。</a:t>
            </a:r>
            <a:endParaRPr lang="zh-CN" altLang="en-US" sz="1600"/>
          </a:p>
        </p:txBody>
      </p:sp>
      <p:sp>
        <p:nvSpPr>
          <p:cNvPr id="10" name="矩形 9"/>
          <p:cNvSpPr/>
          <p:nvPr/>
        </p:nvSpPr>
        <p:spPr>
          <a:xfrm>
            <a:off x="8962495" y="490220"/>
            <a:ext cx="3031913" cy="6383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营销活动内置逻辑完善，适配性高，数据监控链路完整。</a:t>
            </a:r>
            <a:endParaRPr lang="zh-CN" altLang="en-US" sz="1600"/>
          </a:p>
        </p:txBody>
      </p:sp>
      <p:sp>
        <p:nvSpPr>
          <p:cNvPr id="19" name="矩形 18"/>
          <p:cNvSpPr/>
          <p:nvPr/>
        </p:nvSpPr>
        <p:spPr>
          <a:xfrm>
            <a:off x="4129617" y="6461760"/>
            <a:ext cx="3103033" cy="86190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营销活动配置方式简单，自定义配置性高，满足多样化的需求。</a:t>
            </a:r>
            <a:endParaRPr lang="zh-CN" altLang="en-US" sz="1600"/>
          </a:p>
        </p:txBody>
      </p:sp>
      <p:sp>
        <p:nvSpPr>
          <p:cNvPr id="21" name="矩形 20"/>
          <p:cNvSpPr/>
          <p:nvPr/>
        </p:nvSpPr>
        <p:spPr>
          <a:xfrm>
            <a:off x="182985" y="6543887"/>
            <a:ext cx="3197013" cy="7797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营销动作对待客户精准有效，降低企业泛营销成本。</a:t>
            </a:r>
            <a:endParaRPr lang="zh-CN" altLang="en-US" sz="1600"/>
          </a:p>
        </p:txBody>
      </p:sp>
      <p:sp>
        <p:nvSpPr>
          <p:cNvPr id="29" name="矩形 28"/>
          <p:cNvSpPr/>
          <p:nvPr/>
        </p:nvSpPr>
        <p:spPr>
          <a:xfrm>
            <a:off x="8342207" y="6360160"/>
            <a:ext cx="3067473" cy="91186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流程性操作一键配置，方便快捷，学习成本极低。</a:t>
            </a:r>
            <a:endParaRPr lang="zh-CN" altLang="en-US" sz="1600"/>
          </a:p>
        </p:txBody>
      </p:sp>
      <p:grpSp>
        <p:nvGrpSpPr>
          <p:cNvPr id="343" name="组合 342"/>
          <p:cNvGrpSpPr/>
          <p:nvPr>
            <p:custDataLst>
              <p:tags r:id="rId130"/>
            </p:custDataLst>
          </p:nvPr>
        </p:nvGrpSpPr>
        <p:grpSpPr>
          <a:xfrm>
            <a:off x="-57905" y="6873807"/>
            <a:ext cx="3678795" cy="900113"/>
            <a:chOff x="-407416" y="3212154"/>
            <a:chExt cx="11734804" cy="3256371"/>
          </a:xfrm>
        </p:grpSpPr>
        <p:sp>
          <p:nvSpPr>
            <p:cNvPr id="344" name="旁门左道出品"/>
            <p:cNvSpPr/>
            <p:nvPr>
              <p:custDataLst>
                <p:tags r:id="rId131"/>
              </p:custDataLst>
            </p:nvPr>
          </p:nvSpPr>
          <p:spPr>
            <a:xfrm>
              <a:off x="-407416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345" name="椭圆 344"/>
            <p:cNvSpPr/>
            <p:nvPr>
              <p:custDataLst>
                <p:tags r:id="rId132"/>
              </p:custDataLst>
            </p:nvPr>
          </p:nvSpPr>
          <p:spPr>
            <a:xfrm>
              <a:off x="324102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346" name="弧形 345"/>
            <p:cNvSpPr/>
            <p:nvPr>
              <p:custDataLst>
                <p:tags r:id="rId133"/>
              </p:custDataLst>
            </p:nvPr>
          </p:nvSpPr>
          <p:spPr>
            <a:xfrm>
              <a:off x="1413772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grpSp>
        <p:nvGrpSpPr>
          <p:cNvPr id="2" name="图形 16"/>
          <p:cNvGrpSpPr/>
          <p:nvPr/>
        </p:nvGrpSpPr>
        <p:grpSpPr>
          <a:xfrm>
            <a:off x="1301676" y="5100588"/>
            <a:ext cx="959632" cy="876957"/>
            <a:chOff x="5450286" y="2968560"/>
            <a:chExt cx="798705" cy="729894"/>
          </a:xfrm>
          <a:gradFill flip="none" rotWithShape="1"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  <a:tileRect/>
          </a:gradFill>
        </p:grpSpPr>
        <p:grpSp>
          <p:nvGrpSpPr>
            <p:cNvPr id="3" name="图形 16"/>
            <p:cNvGrpSpPr/>
            <p:nvPr/>
          </p:nvGrpSpPr>
          <p:grpSpPr>
            <a:xfrm>
              <a:off x="5485193" y="2968560"/>
              <a:ext cx="763798" cy="729892"/>
              <a:chOff x="5485193" y="2968560"/>
              <a:chExt cx="763798" cy="729892"/>
            </a:xfrm>
            <a:grpFill/>
          </p:grpSpPr>
          <p:sp>
            <p:nvSpPr>
              <p:cNvPr id="4" name="任意多边形: 形状 19"/>
              <p:cNvSpPr/>
              <p:nvPr/>
            </p:nvSpPr>
            <p:spPr>
              <a:xfrm>
                <a:off x="5519795" y="3497528"/>
                <a:ext cx="161359" cy="200924"/>
              </a:xfrm>
              <a:custGeom>
                <a:avLst/>
                <a:gdLst>
                  <a:gd name="connsiteX0" fmla="*/ 9525 w 153675"/>
                  <a:gd name="connsiteY0" fmla="*/ 191357 h 191357"/>
                  <a:gd name="connsiteX1" fmla="*/ 0 w 153675"/>
                  <a:gd name="connsiteY1" fmla="*/ 181832 h 191357"/>
                  <a:gd name="connsiteX2" fmla="*/ 0 w 153675"/>
                  <a:gd name="connsiteY2" fmla="*/ 9525 h 191357"/>
                  <a:gd name="connsiteX3" fmla="*/ 9525 w 153675"/>
                  <a:gd name="connsiteY3" fmla="*/ 0 h 191357"/>
                  <a:gd name="connsiteX4" fmla="*/ 130302 w 153675"/>
                  <a:gd name="connsiteY4" fmla="*/ 40957 h 191357"/>
                  <a:gd name="connsiteX5" fmla="*/ 153638 w 153675"/>
                  <a:gd name="connsiteY5" fmla="*/ 98012 h 191357"/>
                  <a:gd name="connsiteX6" fmla="*/ 9525 w 153675"/>
                  <a:gd name="connsiteY6" fmla="*/ 191357 h 191357"/>
                  <a:gd name="connsiteX7" fmla="*/ 19050 w 153675"/>
                  <a:gd name="connsiteY7" fmla="*/ 19241 h 191357"/>
                  <a:gd name="connsiteX8" fmla="*/ 19050 w 153675"/>
                  <a:gd name="connsiteY8" fmla="*/ 172117 h 191357"/>
                  <a:gd name="connsiteX9" fmla="*/ 134588 w 153675"/>
                  <a:gd name="connsiteY9" fmla="*/ 97346 h 191357"/>
                  <a:gd name="connsiteX10" fmla="*/ 116586 w 153675"/>
                  <a:gd name="connsiteY10" fmla="*/ 54197 h 191357"/>
                  <a:gd name="connsiteX11" fmla="*/ 19050 w 153675"/>
                  <a:gd name="connsiteY11" fmla="*/ 19241 h 191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675" h="191357">
                    <a:moveTo>
                      <a:pt x="9525" y="191357"/>
                    </a:moveTo>
                    <a:cubicBezTo>
                      <a:pt x="4286" y="191357"/>
                      <a:pt x="0" y="187071"/>
                      <a:pt x="0" y="181832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61913" y="0"/>
                      <a:pt x="104775" y="14573"/>
                      <a:pt x="130302" y="40957"/>
                    </a:cubicBezTo>
                    <a:cubicBezTo>
                      <a:pt x="146018" y="57245"/>
                      <a:pt x="154305" y="77533"/>
                      <a:pt x="153638" y="98012"/>
                    </a:cubicBezTo>
                    <a:cubicBezTo>
                      <a:pt x="152210" y="142970"/>
                      <a:pt x="106489" y="191357"/>
                      <a:pt x="9525" y="191357"/>
                    </a:cubicBezTo>
                    <a:close/>
                    <a:moveTo>
                      <a:pt x="19050" y="19241"/>
                    </a:moveTo>
                    <a:lnTo>
                      <a:pt x="19050" y="172117"/>
                    </a:lnTo>
                    <a:cubicBezTo>
                      <a:pt x="96774" y="169259"/>
                      <a:pt x="133541" y="132017"/>
                      <a:pt x="134588" y="97346"/>
                    </a:cubicBezTo>
                    <a:cubicBezTo>
                      <a:pt x="135160" y="81820"/>
                      <a:pt x="128873" y="66961"/>
                      <a:pt x="116586" y="54197"/>
                    </a:cubicBezTo>
                    <a:cubicBezTo>
                      <a:pt x="96298" y="33052"/>
                      <a:pt x="61817" y="20765"/>
                      <a:pt x="19050" y="19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5" name="任意多边形: 形状 20"/>
              <p:cNvSpPr/>
              <p:nvPr/>
            </p:nvSpPr>
            <p:spPr>
              <a:xfrm>
                <a:off x="6066868" y="3158081"/>
                <a:ext cx="77512" cy="77510"/>
              </a:xfrm>
              <a:custGeom>
                <a:avLst/>
                <a:gdLst>
                  <a:gd name="connsiteX0" fmla="*/ 36957 w 73819"/>
                  <a:gd name="connsiteY0" fmla="*/ 73819 h 73818"/>
                  <a:gd name="connsiteX1" fmla="*/ 0 w 73819"/>
                  <a:gd name="connsiteY1" fmla="*/ 36862 h 73818"/>
                  <a:gd name="connsiteX2" fmla="*/ 36957 w 73819"/>
                  <a:gd name="connsiteY2" fmla="*/ 0 h 73818"/>
                  <a:gd name="connsiteX3" fmla="*/ 73819 w 73819"/>
                  <a:gd name="connsiteY3" fmla="*/ 36862 h 73818"/>
                  <a:gd name="connsiteX4" fmla="*/ 36957 w 73819"/>
                  <a:gd name="connsiteY4" fmla="*/ 73819 h 73818"/>
                  <a:gd name="connsiteX5" fmla="*/ 36957 w 73819"/>
                  <a:gd name="connsiteY5" fmla="*/ 19050 h 73818"/>
                  <a:gd name="connsiteX6" fmla="*/ 19050 w 73819"/>
                  <a:gd name="connsiteY6" fmla="*/ 36862 h 73818"/>
                  <a:gd name="connsiteX7" fmla="*/ 36957 w 73819"/>
                  <a:gd name="connsiteY7" fmla="*/ 54769 h 73818"/>
                  <a:gd name="connsiteX8" fmla="*/ 54769 w 73819"/>
                  <a:gd name="connsiteY8" fmla="*/ 36862 h 73818"/>
                  <a:gd name="connsiteX9" fmla="*/ 36957 w 73819"/>
                  <a:gd name="connsiteY9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19" h="73818">
                    <a:moveTo>
                      <a:pt x="36957" y="73819"/>
                    </a:moveTo>
                    <a:cubicBezTo>
                      <a:pt x="16573" y="73819"/>
                      <a:pt x="0" y="57245"/>
                      <a:pt x="0" y="36862"/>
                    </a:cubicBezTo>
                    <a:cubicBezTo>
                      <a:pt x="0" y="16478"/>
                      <a:pt x="16573" y="0"/>
                      <a:pt x="36957" y="0"/>
                    </a:cubicBezTo>
                    <a:cubicBezTo>
                      <a:pt x="57245" y="0"/>
                      <a:pt x="73819" y="16573"/>
                      <a:pt x="73819" y="36862"/>
                    </a:cubicBezTo>
                    <a:cubicBezTo>
                      <a:pt x="73914" y="57245"/>
                      <a:pt x="57340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862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6768" y="54769"/>
                      <a:pt x="54769" y="46768"/>
                      <a:pt x="54769" y="36862"/>
                    </a:cubicBezTo>
                    <a:cubicBezTo>
                      <a:pt x="54864" y="27051"/>
                      <a:pt x="46863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6" name="任意多边形: 形状 21"/>
              <p:cNvSpPr/>
              <p:nvPr/>
            </p:nvSpPr>
            <p:spPr>
              <a:xfrm>
                <a:off x="5903745" y="3142380"/>
                <a:ext cx="77709" cy="77510"/>
              </a:xfrm>
              <a:custGeom>
                <a:avLst/>
                <a:gdLst>
                  <a:gd name="connsiteX0" fmla="*/ 36957 w 74009"/>
                  <a:gd name="connsiteY0" fmla="*/ 73819 h 73818"/>
                  <a:gd name="connsiteX1" fmla="*/ 0 w 74009"/>
                  <a:gd name="connsiteY1" fmla="*/ 36957 h 73818"/>
                  <a:gd name="connsiteX2" fmla="*/ 36957 w 74009"/>
                  <a:gd name="connsiteY2" fmla="*/ 0 h 73818"/>
                  <a:gd name="connsiteX3" fmla="*/ 45244 w 74009"/>
                  <a:gd name="connsiteY3" fmla="*/ 953 h 73818"/>
                  <a:gd name="connsiteX4" fmla="*/ 74009 w 74009"/>
                  <a:gd name="connsiteY4" fmla="*/ 36957 h 73818"/>
                  <a:gd name="connsiteX5" fmla="*/ 72390 w 74009"/>
                  <a:gd name="connsiteY5" fmla="*/ 47720 h 73818"/>
                  <a:gd name="connsiteX6" fmla="*/ 36957 w 74009"/>
                  <a:gd name="connsiteY6" fmla="*/ 73819 h 73818"/>
                  <a:gd name="connsiteX7" fmla="*/ 36957 w 74009"/>
                  <a:gd name="connsiteY7" fmla="*/ 19050 h 73818"/>
                  <a:gd name="connsiteX8" fmla="*/ 19050 w 74009"/>
                  <a:gd name="connsiteY8" fmla="*/ 36957 h 73818"/>
                  <a:gd name="connsiteX9" fmla="*/ 36957 w 74009"/>
                  <a:gd name="connsiteY9" fmla="*/ 54769 h 73818"/>
                  <a:gd name="connsiteX10" fmla="*/ 54102 w 74009"/>
                  <a:gd name="connsiteY10" fmla="*/ 42196 h 73818"/>
                  <a:gd name="connsiteX11" fmla="*/ 54864 w 74009"/>
                  <a:gd name="connsiteY11" fmla="*/ 36957 h 73818"/>
                  <a:gd name="connsiteX12" fmla="*/ 40767 w 74009"/>
                  <a:gd name="connsiteY12" fmla="*/ 19431 h 73818"/>
                  <a:gd name="connsiteX13" fmla="*/ 36957 w 74009"/>
                  <a:gd name="connsiteY13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09" h="73818">
                    <a:moveTo>
                      <a:pt x="36957" y="73819"/>
                    </a:moveTo>
                    <a:cubicBezTo>
                      <a:pt x="16574" y="73819"/>
                      <a:pt x="0" y="57245"/>
                      <a:pt x="0" y="36957"/>
                    </a:cubicBezTo>
                    <a:cubicBezTo>
                      <a:pt x="0" y="16574"/>
                      <a:pt x="16574" y="0"/>
                      <a:pt x="36957" y="0"/>
                    </a:cubicBezTo>
                    <a:cubicBezTo>
                      <a:pt x="40005" y="0"/>
                      <a:pt x="42672" y="286"/>
                      <a:pt x="45244" y="953"/>
                    </a:cubicBezTo>
                    <a:cubicBezTo>
                      <a:pt x="61722" y="4572"/>
                      <a:pt x="74009" y="19717"/>
                      <a:pt x="74009" y="36957"/>
                    </a:cubicBezTo>
                    <a:cubicBezTo>
                      <a:pt x="74009" y="40481"/>
                      <a:pt x="73438" y="44196"/>
                      <a:pt x="72390" y="47720"/>
                    </a:cubicBezTo>
                    <a:cubicBezTo>
                      <a:pt x="67437" y="63437"/>
                      <a:pt x="53245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957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4863" y="54769"/>
                      <a:pt x="51721" y="49721"/>
                      <a:pt x="54102" y="42196"/>
                    </a:cubicBezTo>
                    <a:cubicBezTo>
                      <a:pt x="54578" y="40577"/>
                      <a:pt x="54864" y="38672"/>
                      <a:pt x="54864" y="36957"/>
                    </a:cubicBezTo>
                    <a:cubicBezTo>
                      <a:pt x="54864" y="28575"/>
                      <a:pt x="48958" y="21241"/>
                      <a:pt x="40767" y="19431"/>
                    </a:cubicBezTo>
                    <a:cubicBezTo>
                      <a:pt x="39529" y="19145"/>
                      <a:pt x="38386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3" name="任意多边形: 形状 22"/>
              <p:cNvSpPr/>
              <p:nvPr/>
            </p:nvSpPr>
            <p:spPr>
              <a:xfrm>
                <a:off x="5753827" y="3125576"/>
                <a:ext cx="94610" cy="94610"/>
              </a:xfrm>
              <a:custGeom>
                <a:avLst/>
                <a:gdLst>
                  <a:gd name="connsiteX0" fmla="*/ 45148 w 90106"/>
                  <a:gd name="connsiteY0" fmla="*/ 90107 h 90106"/>
                  <a:gd name="connsiteX1" fmla="*/ 0 w 90106"/>
                  <a:gd name="connsiteY1" fmla="*/ 45053 h 90106"/>
                  <a:gd name="connsiteX2" fmla="*/ 45148 w 90106"/>
                  <a:gd name="connsiteY2" fmla="*/ 0 h 90106"/>
                  <a:gd name="connsiteX3" fmla="*/ 90107 w 90106"/>
                  <a:gd name="connsiteY3" fmla="*/ 45053 h 90106"/>
                  <a:gd name="connsiteX4" fmla="*/ 45148 w 90106"/>
                  <a:gd name="connsiteY4" fmla="*/ 90107 h 90106"/>
                  <a:gd name="connsiteX5" fmla="*/ 45148 w 90106"/>
                  <a:gd name="connsiteY5" fmla="*/ 19050 h 90106"/>
                  <a:gd name="connsiteX6" fmla="*/ 19050 w 90106"/>
                  <a:gd name="connsiteY6" fmla="*/ 45053 h 90106"/>
                  <a:gd name="connsiteX7" fmla="*/ 45148 w 90106"/>
                  <a:gd name="connsiteY7" fmla="*/ 71057 h 90106"/>
                  <a:gd name="connsiteX8" fmla="*/ 71057 w 90106"/>
                  <a:gd name="connsiteY8" fmla="*/ 45053 h 90106"/>
                  <a:gd name="connsiteX9" fmla="*/ 45148 w 90106"/>
                  <a:gd name="connsiteY9" fmla="*/ 19050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148" y="90107"/>
                    </a:moveTo>
                    <a:cubicBezTo>
                      <a:pt x="20288" y="90107"/>
                      <a:pt x="0" y="69914"/>
                      <a:pt x="0" y="45053"/>
                    </a:cubicBezTo>
                    <a:cubicBezTo>
                      <a:pt x="0" y="20193"/>
                      <a:pt x="20288" y="0"/>
                      <a:pt x="45148" y="0"/>
                    </a:cubicBezTo>
                    <a:cubicBezTo>
                      <a:pt x="69913" y="0"/>
                      <a:pt x="90107" y="20193"/>
                      <a:pt x="90107" y="45053"/>
                    </a:cubicBezTo>
                    <a:cubicBezTo>
                      <a:pt x="90107" y="69914"/>
                      <a:pt x="69913" y="90107"/>
                      <a:pt x="45148" y="90107"/>
                    </a:cubicBezTo>
                    <a:close/>
                    <a:moveTo>
                      <a:pt x="45148" y="19050"/>
                    </a:moveTo>
                    <a:cubicBezTo>
                      <a:pt x="30766" y="19050"/>
                      <a:pt x="19050" y="30766"/>
                      <a:pt x="19050" y="45053"/>
                    </a:cubicBezTo>
                    <a:cubicBezTo>
                      <a:pt x="19050" y="59341"/>
                      <a:pt x="30766" y="71057"/>
                      <a:pt x="45148" y="71057"/>
                    </a:cubicBezTo>
                    <a:cubicBezTo>
                      <a:pt x="59436" y="71057"/>
                      <a:pt x="71057" y="59341"/>
                      <a:pt x="71057" y="45053"/>
                    </a:cubicBezTo>
                    <a:cubicBezTo>
                      <a:pt x="71057" y="30766"/>
                      <a:pt x="59436" y="19050"/>
                      <a:pt x="4514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7" name="任意多边形: 形状 23"/>
              <p:cNvSpPr/>
              <p:nvPr/>
            </p:nvSpPr>
            <p:spPr>
              <a:xfrm>
                <a:off x="5948853" y="3228394"/>
                <a:ext cx="94610" cy="94711"/>
              </a:xfrm>
              <a:custGeom>
                <a:avLst/>
                <a:gdLst>
                  <a:gd name="connsiteX0" fmla="*/ 45149 w 90106"/>
                  <a:gd name="connsiteY0" fmla="*/ 90202 h 90201"/>
                  <a:gd name="connsiteX1" fmla="*/ 0 w 90106"/>
                  <a:gd name="connsiteY1" fmla="*/ 45148 h 90201"/>
                  <a:gd name="connsiteX2" fmla="*/ 45149 w 90106"/>
                  <a:gd name="connsiteY2" fmla="*/ 0 h 90201"/>
                  <a:gd name="connsiteX3" fmla="*/ 90107 w 90106"/>
                  <a:gd name="connsiteY3" fmla="*/ 45148 h 90201"/>
                  <a:gd name="connsiteX4" fmla="*/ 45149 w 90106"/>
                  <a:gd name="connsiteY4" fmla="*/ 90202 h 90201"/>
                  <a:gd name="connsiteX5" fmla="*/ 45149 w 90106"/>
                  <a:gd name="connsiteY5" fmla="*/ 18955 h 90201"/>
                  <a:gd name="connsiteX6" fmla="*/ 19050 w 90106"/>
                  <a:gd name="connsiteY6" fmla="*/ 45053 h 90201"/>
                  <a:gd name="connsiteX7" fmla="*/ 45149 w 90106"/>
                  <a:gd name="connsiteY7" fmla="*/ 71056 h 90201"/>
                  <a:gd name="connsiteX8" fmla="*/ 71057 w 90106"/>
                  <a:gd name="connsiteY8" fmla="*/ 45053 h 90201"/>
                  <a:gd name="connsiteX9" fmla="*/ 45149 w 90106"/>
                  <a:gd name="connsiteY9" fmla="*/ 18955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201">
                    <a:moveTo>
                      <a:pt x="45149" y="90202"/>
                    </a:moveTo>
                    <a:cubicBezTo>
                      <a:pt x="20288" y="90202"/>
                      <a:pt x="0" y="70009"/>
                      <a:pt x="0" y="45148"/>
                    </a:cubicBezTo>
                    <a:cubicBezTo>
                      <a:pt x="0" y="20193"/>
                      <a:pt x="20288" y="0"/>
                      <a:pt x="45149" y="0"/>
                    </a:cubicBezTo>
                    <a:cubicBezTo>
                      <a:pt x="69914" y="0"/>
                      <a:pt x="90107" y="20288"/>
                      <a:pt x="90107" y="45148"/>
                    </a:cubicBezTo>
                    <a:cubicBezTo>
                      <a:pt x="90202" y="70009"/>
                      <a:pt x="70009" y="90202"/>
                      <a:pt x="45149" y="90202"/>
                    </a:cubicBezTo>
                    <a:close/>
                    <a:moveTo>
                      <a:pt x="45149" y="18955"/>
                    </a:moveTo>
                    <a:cubicBezTo>
                      <a:pt x="30766" y="18955"/>
                      <a:pt x="19050" y="30671"/>
                      <a:pt x="19050" y="45053"/>
                    </a:cubicBezTo>
                    <a:cubicBezTo>
                      <a:pt x="19050" y="59436"/>
                      <a:pt x="30766" y="71056"/>
                      <a:pt x="45149" y="71056"/>
                    </a:cubicBezTo>
                    <a:cubicBezTo>
                      <a:pt x="59436" y="71056"/>
                      <a:pt x="71057" y="59341"/>
                      <a:pt x="71057" y="45053"/>
                    </a:cubicBezTo>
                    <a:cubicBezTo>
                      <a:pt x="71152" y="30766"/>
                      <a:pt x="59531" y="18955"/>
                      <a:pt x="45149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2" name="任意多边形: 形状 24"/>
              <p:cNvSpPr/>
              <p:nvPr/>
            </p:nvSpPr>
            <p:spPr>
              <a:xfrm>
                <a:off x="5627910" y="3188283"/>
                <a:ext cx="94610" cy="94610"/>
              </a:xfrm>
              <a:custGeom>
                <a:avLst/>
                <a:gdLst>
                  <a:gd name="connsiteX0" fmla="*/ 45053 w 90106"/>
                  <a:gd name="connsiteY0" fmla="*/ 90107 h 90106"/>
                  <a:gd name="connsiteX1" fmla="*/ 0 w 90106"/>
                  <a:gd name="connsiteY1" fmla="*/ 45053 h 90106"/>
                  <a:gd name="connsiteX2" fmla="*/ 45053 w 90106"/>
                  <a:gd name="connsiteY2" fmla="*/ 0 h 90106"/>
                  <a:gd name="connsiteX3" fmla="*/ 90106 w 90106"/>
                  <a:gd name="connsiteY3" fmla="*/ 45053 h 90106"/>
                  <a:gd name="connsiteX4" fmla="*/ 45053 w 90106"/>
                  <a:gd name="connsiteY4" fmla="*/ 90107 h 90106"/>
                  <a:gd name="connsiteX5" fmla="*/ 45053 w 90106"/>
                  <a:gd name="connsiteY5" fmla="*/ 18955 h 90106"/>
                  <a:gd name="connsiteX6" fmla="*/ 19050 w 90106"/>
                  <a:gd name="connsiteY6" fmla="*/ 44958 h 90106"/>
                  <a:gd name="connsiteX7" fmla="*/ 45053 w 90106"/>
                  <a:gd name="connsiteY7" fmla="*/ 70961 h 90106"/>
                  <a:gd name="connsiteX8" fmla="*/ 71056 w 90106"/>
                  <a:gd name="connsiteY8" fmla="*/ 44958 h 90106"/>
                  <a:gd name="connsiteX9" fmla="*/ 45053 w 90106"/>
                  <a:gd name="connsiteY9" fmla="*/ 18955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053" y="90107"/>
                    </a:moveTo>
                    <a:cubicBezTo>
                      <a:pt x="20193" y="90107"/>
                      <a:pt x="0" y="69914"/>
                      <a:pt x="0" y="45053"/>
                    </a:cubicBezTo>
                    <a:cubicBezTo>
                      <a:pt x="0" y="20193"/>
                      <a:pt x="20193" y="0"/>
                      <a:pt x="45053" y="0"/>
                    </a:cubicBezTo>
                    <a:cubicBezTo>
                      <a:pt x="69914" y="0"/>
                      <a:pt x="90106" y="20193"/>
                      <a:pt x="90106" y="45053"/>
                    </a:cubicBezTo>
                    <a:cubicBezTo>
                      <a:pt x="90106" y="69818"/>
                      <a:pt x="69914" y="90107"/>
                      <a:pt x="45053" y="90107"/>
                    </a:cubicBezTo>
                    <a:close/>
                    <a:moveTo>
                      <a:pt x="45053" y="18955"/>
                    </a:moveTo>
                    <a:cubicBezTo>
                      <a:pt x="30670" y="18955"/>
                      <a:pt x="19050" y="30671"/>
                      <a:pt x="19050" y="44958"/>
                    </a:cubicBezTo>
                    <a:cubicBezTo>
                      <a:pt x="19050" y="59341"/>
                      <a:pt x="30766" y="70961"/>
                      <a:pt x="45053" y="70961"/>
                    </a:cubicBezTo>
                    <a:cubicBezTo>
                      <a:pt x="59436" y="70961"/>
                      <a:pt x="71056" y="59246"/>
                      <a:pt x="71056" y="44958"/>
                    </a:cubicBezTo>
                    <a:cubicBezTo>
                      <a:pt x="71056" y="30575"/>
                      <a:pt x="59341" y="18955"/>
                      <a:pt x="45053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6" name="任意多边形: 形状 25"/>
              <p:cNvSpPr/>
              <p:nvPr/>
            </p:nvSpPr>
            <p:spPr>
              <a:xfrm>
                <a:off x="5938853" y="3052870"/>
                <a:ext cx="191038" cy="148318"/>
              </a:xfrm>
              <a:custGeom>
                <a:avLst/>
                <a:gdLst>
                  <a:gd name="connsiteX0" fmla="*/ 63717 w 181940"/>
                  <a:gd name="connsiteY0" fmla="*/ 141256 h 141255"/>
                  <a:gd name="connsiteX1" fmla="*/ 63336 w 181940"/>
                  <a:gd name="connsiteY1" fmla="*/ 141256 h 141255"/>
                  <a:gd name="connsiteX2" fmla="*/ 29427 w 181940"/>
                  <a:gd name="connsiteY2" fmla="*/ 139827 h 141255"/>
                  <a:gd name="connsiteX3" fmla="*/ 22093 w 181940"/>
                  <a:gd name="connsiteY3" fmla="*/ 135827 h 141255"/>
                  <a:gd name="connsiteX4" fmla="*/ 20759 w 181940"/>
                  <a:gd name="connsiteY4" fmla="*/ 127540 h 141255"/>
                  <a:gd name="connsiteX5" fmla="*/ 21617 w 181940"/>
                  <a:gd name="connsiteY5" fmla="*/ 122206 h 141255"/>
                  <a:gd name="connsiteX6" fmla="*/ 7520 w 181940"/>
                  <a:gd name="connsiteY6" fmla="*/ 104680 h 141255"/>
                  <a:gd name="connsiteX7" fmla="*/ 1424 w 181940"/>
                  <a:gd name="connsiteY7" fmla="*/ 100393 h 141255"/>
                  <a:gd name="connsiteX8" fmla="*/ 90 w 181940"/>
                  <a:gd name="connsiteY8" fmla="*/ 94012 h 141255"/>
                  <a:gd name="connsiteX9" fmla="*/ 94959 w 181940"/>
                  <a:gd name="connsiteY9" fmla="*/ 0 h 141255"/>
                  <a:gd name="connsiteX10" fmla="*/ 116200 w 181940"/>
                  <a:gd name="connsiteY10" fmla="*/ 2381 h 141255"/>
                  <a:gd name="connsiteX11" fmla="*/ 181065 w 181940"/>
                  <a:gd name="connsiteY11" fmla="*/ 54959 h 141255"/>
                  <a:gd name="connsiteX12" fmla="*/ 181922 w 181940"/>
                  <a:gd name="connsiteY12" fmla="*/ 59341 h 141255"/>
                  <a:gd name="connsiteX13" fmla="*/ 181827 w 181940"/>
                  <a:gd name="connsiteY13" fmla="*/ 61436 h 141255"/>
                  <a:gd name="connsiteX14" fmla="*/ 178303 w 181940"/>
                  <a:gd name="connsiteY14" fmla="*/ 68389 h 141255"/>
                  <a:gd name="connsiteX15" fmla="*/ 170778 w 181940"/>
                  <a:gd name="connsiteY15" fmla="*/ 70390 h 141255"/>
                  <a:gd name="connsiteX16" fmla="*/ 72671 w 181940"/>
                  <a:gd name="connsiteY16" fmla="*/ 135255 h 141255"/>
                  <a:gd name="connsiteX17" fmla="*/ 63717 w 181940"/>
                  <a:gd name="connsiteY17" fmla="*/ 141256 h 141255"/>
                  <a:gd name="connsiteX18" fmla="*/ 40476 w 181940"/>
                  <a:gd name="connsiteY18" fmla="*/ 121158 h 141255"/>
                  <a:gd name="connsiteX19" fmla="*/ 57716 w 181940"/>
                  <a:gd name="connsiteY19" fmla="*/ 121825 h 141255"/>
                  <a:gd name="connsiteX20" fmla="*/ 157443 w 181940"/>
                  <a:gd name="connsiteY20" fmla="*/ 52102 h 141255"/>
                  <a:gd name="connsiteX21" fmla="*/ 111818 w 181940"/>
                  <a:gd name="connsiteY21" fmla="*/ 20955 h 141255"/>
                  <a:gd name="connsiteX22" fmla="*/ 94864 w 181940"/>
                  <a:gd name="connsiteY22" fmla="*/ 19050 h 141255"/>
                  <a:gd name="connsiteX23" fmla="*/ 19331 w 181940"/>
                  <a:gd name="connsiteY23" fmla="*/ 88773 h 141255"/>
                  <a:gd name="connsiteX24" fmla="*/ 40476 w 181940"/>
                  <a:gd name="connsiteY24" fmla="*/ 121158 h 14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81940" h="141255">
                    <a:moveTo>
                      <a:pt x="63717" y="141256"/>
                    </a:moveTo>
                    <a:cubicBezTo>
                      <a:pt x="63622" y="141256"/>
                      <a:pt x="63431" y="141256"/>
                      <a:pt x="63336" y="141256"/>
                    </a:cubicBezTo>
                    <a:lnTo>
                      <a:pt x="29427" y="139827"/>
                    </a:lnTo>
                    <a:cubicBezTo>
                      <a:pt x="26474" y="139732"/>
                      <a:pt x="23807" y="138208"/>
                      <a:pt x="22093" y="135827"/>
                    </a:cubicBezTo>
                    <a:cubicBezTo>
                      <a:pt x="20378" y="133445"/>
                      <a:pt x="19902" y="130397"/>
                      <a:pt x="20759" y="127540"/>
                    </a:cubicBezTo>
                    <a:cubicBezTo>
                      <a:pt x="21331" y="125730"/>
                      <a:pt x="21617" y="123920"/>
                      <a:pt x="21617" y="122206"/>
                    </a:cubicBezTo>
                    <a:cubicBezTo>
                      <a:pt x="21617" y="113824"/>
                      <a:pt x="15711" y="106490"/>
                      <a:pt x="7520" y="104680"/>
                    </a:cubicBezTo>
                    <a:cubicBezTo>
                      <a:pt x="5043" y="104108"/>
                      <a:pt x="2852" y="102584"/>
                      <a:pt x="1424" y="100393"/>
                    </a:cubicBezTo>
                    <a:cubicBezTo>
                      <a:pt x="185" y="98489"/>
                      <a:pt x="-196" y="96203"/>
                      <a:pt x="90" y="94012"/>
                    </a:cubicBezTo>
                    <a:cubicBezTo>
                      <a:pt x="662" y="42101"/>
                      <a:pt x="42953" y="0"/>
                      <a:pt x="94959" y="0"/>
                    </a:cubicBezTo>
                    <a:cubicBezTo>
                      <a:pt x="102103" y="0"/>
                      <a:pt x="109247" y="762"/>
                      <a:pt x="116200" y="2381"/>
                    </a:cubicBezTo>
                    <a:cubicBezTo>
                      <a:pt x="144584" y="8858"/>
                      <a:pt x="168873" y="28575"/>
                      <a:pt x="181065" y="54959"/>
                    </a:cubicBezTo>
                    <a:cubicBezTo>
                      <a:pt x="181732" y="56388"/>
                      <a:pt x="182018" y="57817"/>
                      <a:pt x="181922" y="59341"/>
                    </a:cubicBezTo>
                    <a:lnTo>
                      <a:pt x="181827" y="61436"/>
                    </a:lnTo>
                    <a:cubicBezTo>
                      <a:pt x="181732" y="64103"/>
                      <a:pt x="180398" y="66675"/>
                      <a:pt x="178303" y="68389"/>
                    </a:cubicBezTo>
                    <a:cubicBezTo>
                      <a:pt x="176207" y="70104"/>
                      <a:pt x="173445" y="70866"/>
                      <a:pt x="170778" y="70390"/>
                    </a:cubicBezTo>
                    <a:cubicBezTo>
                      <a:pt x="127725" y="70390"/>
                      <a:pt x="89339" y="95821"/>
                      <a:pt x="72671" y="135255"/>
                    </a:cubicBezTo>
                    <a:cubicBezTo>
                      <a:pt x="71051" y="138970"/>
                      <a:pt x="67527" y="141256"/>
                      <a:pt x="63717" y="141256"/>
                    </a:cubicBezTo>
                    <a:close/>
                    <a:moveTo>
                      <a:pt x="40476" y="121158"/>
                    </a:moveTo>
                    <a:lnTo>
                      <a:pt x="57716" y="121825"/>
                    </a:lnTo>
                    <a:cubicBezTo>
                      <a:pt x="76766" y="82677"/>
                      <a:pt x="114485" y="56483"/>
                      <a:pt x="157443" y="52102"/>
                    </a:cubicBezTo>
                    <a:cubicBezTo>
                      <a:pt x="146775" y="36576"/>
                      <a:pt x="130392" y="25241"/>
                      <a:pt x="111818" y="20955"/>
                    </a:cubicBezTo>
                    <a:cubicBezTo>
                      <a:pt x="106199" y="19717"/>
                      <a:pt x="100674" y="19050"/>
                      <a:pt x="94864" y="19050"/>
                    </a:cubicBezTo>
                    <a:cubicBezTo>
                      <a:pt x="55145" y="19050"/>
                      <a:pt x="22474" y="49816"/>
                      <a:pt x="19331" y="88773"/>
                    </a:cubicBezTo>
                    <a:cubicBezTo>
                      <a:pt x="31618" y="94679"/>
                      <a:pt x="40095" y="107156"/>
                      <a:pt x="40476" y="1211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27" name="任意多边形: 形状 26"/>
              <p:cNvSpPr/>
              <p:nvPr/>
            </p:nvSpPr>
            <p:spPr>
              <a:xfrm>
                <a:off x="5485193" y="2968560"/>
                <a:ext cx="763798" cy="432654"/>
              </a:xfrm>
              <a:custGeom>
                <a:avLst/>
                <a:gdLst>
                  <a:gd name="connsiteX0" fmla="*/ 618363 w 727424"/>
                  <a:gd name="connsiteY0" fmla="*/ 412051 h 412051"/>
                  <a:gd name="connsiteX1" fmla="*/ 108966 w 727424"/>
                  <a:gd name="connsiteY1" fmla="*/ 412051 h 412051"/>
                  <a:gd name="connsiteX2" fmla="*/ 6953 w 727424"/>
                  <a:gd name="connsiteY2" fmla="*/ 309944 h 412051"/>
                  <a:gd name="connsiteX3" fmla="*/ 12668 w 727424"/>
                  <a:gd name="connsiteY3" fmla="*/ 276606 h 412051"/>
                  <a:gd name="connsiteX4" fmla="*/ 0 w 727424"/>
                  <a:gd name="connsiteY4" fmla="*/ 229457 h 412051"/>
                  <a:gd name="connsiteX5" fmla="*/ 60770 w 727424"/>
                  <a:gd name="connsiteY5" fmla="*/ 140875 h 412051"/>
                  <a:gd name="connsiteX6" fmla="*/ 185452 w 727424"/>
                  <a:gd name="connsiteY6" fmla="*/ 33909 h 412051"/>
                  <a:gd name="connsiteX7" fmla="*/ 215932 w 727424"/>
                  <a:gd name="connsiteY7" fmla="*/ 37719 h 412051"/>
                  <a:gd name="connsiteX8" fmla="*/ 217837 w 727424"/>
                  <a:gd name="connsiteY8" fmla="*/ 35147 h 412051"/>
                  <a:gd name="connsiteX9" fmla="*/ 304705 w 727424"/>
                  <a:gd name="connsiteY9" fmla="*/ 0 h 412051"/>
                  <a:gd name="connsiteX10" fmla="*/ 389954 w 727424"/>
                  <a:gd name="connsiteY10" fmla="*/ 33719 h 412051"/>
                  <a:gd name="connsiteX11" fmla="*/ 449009 w 727424"/>
                  <a:gd name="connsiteY11" fmla="*/ 18860 h 412051"/>
                  <a:gd name="connsiteX12" fmla="*/ 556165 w 727424"/>
                  <a:gd name="connsiteY12" fmla="*/ 79534 h 412051"/>
                  <a:gd name="connsiteX13" fmla="*/ 557213 w 727424"/>
                  <a:gd name="connsiteY13" fmla="*/ 86868 h 412051"/>
                  <a:gd name="connsiteX14" fmla="*/ 555212 w 727424"/>
                  <a:gd name="connsiteY14" fmla="*/ 94488 h 412051"/>
                  <a:gd name="connsiteX15" fmla="*/ 543878 w 727424"/>
                  <a:gd name="connsiteY15" fmla="*/ 101346 h 412051"/>
                  <a:gd name="connsiteX16" fmla="*/ 526923 w 727424"/>
                  <a:gd name="connsiteY16" fmla="*/ 99441 h 412051"/>
                  <a:gd name="connsiteX17" fmla="*/ 451104 w 727424"/>
                  <a:gd name="connsiteY17" fmla="*/ 175355 h 412051"/>
                  <a:gd name="connsiteX18" fmla="*/ 450818 w 727424"/>
                  <a:gd name="connsiteY18" fmla="*/ 177641 h 412051"/>
                  <a:gd name="connsiteX19" fmla="*/ 446437 w 727424"/>
                  <a:gd name="connsiteY19" fmla="*/ 183737 h 412051"/>
                  <a:gd name="connsiteX20" fmla="*/ 439103 w 727424"/>
                  <a:gd name="connsiteY20" fmla="*/ 184976 h 412051"/>
                  <a:gd name="connsiteX21" fmla="*/ 435674 w 727424"/>
                  <a:gd name="connsiteY21" fmla="*/ 184594 h 412051"/>
                  <a:gd name="connsiteX22" fmla="*/ 417767 w 727424"/>
                  <a:gd name="connsiteY22" fmla="*/ 202502 h 412051"/>
                  <a:gd name="connsiteX23" fmla="*/ 435674 w 727424"/>
                  <a:gd name="connsiteY23" fmla="*/ 220313 h 412051"/>
                  <a:gd name="connsiteX24" fmla="*/ 452819 w 727424"/>
                  <a:gd name="connsiteY24" fmla="*/ 207740 h 412051"/>
                  <a:gd name="connsiteX25" fmla="*/ 462344 w 727424"/>
                  <a:gd name="connsiteY25" fmla="*/ 201073 h 412051"/>
                  <a:gd name="connsiteX26" fmla="*/ 489871 w 727424"/>
                  <a:gd name="connsiteY26" fmla="*/ 202216 h 412051"/>
                  <a:gd name="connsiteX27" fmla="*/ 602361 w 727424"/>
                  <a:gd name="connsiteY27" fmla="*/ 131826 h 412051"/>
                  <a:gd name="connsiteX28" fmla="*/ 604933 w 727424"/>
                  <a:gd name="connsiteY28" fmla="*/ 131921 h 412051"/>
                  <a:gd name="connsiteX29" fmla="*/ 727424 w 727424"/>
                  <a:gd name="connsiteY29" fmla="*/ 256889 h 412051"/>
                  <a:gd name="connsiteX30" fmla="*/ 719900 w 727424"/>
                  <a:gd name="connsiteY30" fmla="*/ 299561 h 412051"/>
                  <a:gd name="connsiteX31" fmla="*/ 720471 w 727424"/>
                  <a:gd name="connsiteY31" fmla="*/ 309848 h 412051"/>
                  <a:gd name="connsiteX32" fmla="*/ 690563 w 727424"/>
                  <a:gd name="connsiteY32" fmla="*/ 382048 h 412051"/>
                  <a:gd name="connsiteX33" fmla="*/ 618363 w 727424"/>
                  <a:gd name="connsiteY33" fmla="*/ 412051 h 412051"/>
                  <a:gd name="connsiteX34" fmla="*/ 185452 w 727424"/>
                  <a:gd name="connsiteY34" fmla="*/ 52959 h 412051"/>
                  <a:gd name="connsiteX35" fmla="*/ 79629 w 727424"/>
                  <a:gd name="connsiteY35" fmla="*/ 147638 h 412051"/>
                  <a:gd name="connsiteX36" fmla="*/ 72866 w 727424"/>
                  <a:gd name="connsiteY36" fmla="*/ 156877 h 412051"/>
                  <a:gd name="connsiteX37" fmla="*/ 19050 w 727424"/>
                  <a:gd name="connsiteY37" fmla="*/ 229457 h 412051"/>
                  <a:gd name="connsiteX38" fmla="*/ 31242 w 727424"/>
                  <a:gd name="connsiteY38" fmla="*/ 270415 h 412051"/>
                  <a:gd name="connsiteX39" fmla="*/ 32004 w 727424"/>
                  <a:gd name="connsiteY39" fmla="*/ 279083 h 412051"/>
                  <a:gd name="connsiteX40" fmla="*/ 26003 w 727424"/>
                  <a:gd name="connsiteY40" fmla="*/ 309848 h 412051"/>
                  <a:gd name="connsiteX41" fmla="*/ 108966 w 727424"/>
                  <a:gd name="connsiteY41" fmla="*/ 392906 h 412051"/>
                  <a:gd name="connsiteX42" fmla="*/ 618363 w 727424"/>
                  <a:gd name="connsiteY42" fmla="*/ 392906 h 412051"/>
                  <a:gd name="connsiteX43" fmla="*/ 676942 w 727424"/>
                  <a:gd name="connsiteY43" fmla="*/ 368522 h 412051"/>
                  <a:gd name="connsiteX44" fmla="*/ 701326 w 727424"/>
                  <a:gd name="connsiteY44" fmla="*/ 309848 h 412051"/>
                  <a:gd name="connsiteX45" fmla="*/ 700564 w 727424"/>
                  <a:gd name="connsiteY45" fmla="*/ 298799 h 412051"/>
                  <a:gd name="connsiteX46" fmla="*/ 702374 w 727424"/>
                  <a:gd name="connsiteY46" fmla="*/ 291560 h 412051"/>
                  <a:gd name="connsiteX47" fmla="*/ 702659 w 727424"/>
                  <a:gd name="connsiteY47" fmla="*/ 291179 h 412051"/>
                  <a:gd name="connsiteX48" fmla="*/ 708374 w 727424"/>
                  <a:gd name="connsiteY48" fmla="*/ 256889 h 412051"/>
                  <a:gd name="connsiteX49" fmla="*/ 604171 w 727424"/>
                  <a:gd name="connsiteY49" fmla="*/ 150876 h 412051"/>
                  <a:gd name="connsiteX50" fmla="*/ 602837 w 727424"/>
                  <a:gd name="connsiteY50" fmla="*/ 150781 h 412051"/>
                  <a:gd name="connsiteX51" fmla="*/ 504730 w 727424"/>
                  <a:gd name="connsiteY51" fmla="*/ 215646 h 412051"/>
                  <a:gd name="connsiteX52" fmla="*/ 495586 w 727424"/>
                  <a:gd name="connsiteY52" fmla="*/ 221456 h 412051"/>
                  <a:gd name="connsiteX53" fmla="*/ 468154 w 727424"/>
                  <a:gd name="connsiteY53" fmla="*/ 220313 h 412051"/>
                  <a:gd name="connsiteX54" fmla="*/ 435769 w 727424"/>
                  <a:gd name="connsiteY54" fmla="*/ 239363 h 412051"/>
                  <a:gd name="connsiteX55" fmla="*/ 398812 w 727424"/>
                  <a:gd name="connsiteY55" fmla="*/ 202502 h 412051"/>
                  <a:gd name="connsiteX56" fmla="*/ 432721 w 727424"/>
                  <a:gd name="connsiteY56" fmla="*/ 165640 h 412051"/>
                  <a:gd name="connsiteX57" fmla="*/ 527018 w 727424"/>
                  <a:gd name="connsiteY57" fmla="*/ 80391 h 412051"/>
                  <a:gd name="connsiteX58" fmla="*/ 534162 w 727424"/>
                  <a:gd name="connsiteY58" fmla="*/ 80677 h 412051"/>
                  <a:gd name="connsiteX59" fmla="*/ 449104 w 727424"/>
                  <a:gd name="connsiteY59" fmla="*/ 37910 h 412051"/>
                  <a:gd name="connsiteX60" fmla="*/ 395669 w 727424"/>
                  <a:gd name="connsiteY60" fmla="*/ 52388 h 412051"/>
                  <a:gd name="connsiteX61" fmla="*/ 395383 w 727424"/>
                  <a:gd name="connsiteY61" fmla="*/ 52483 h 412051"/>
                  <a:gd name="connsiteX62" fmla="*/ 388525 w 727424"/>
                  <a:gd name="connsiteY62" fmla="*/ 55340 h 412051"/>
                  <a:gd name="connsiteX63" fmla="*/ 381667 w 727424"/>
                  <a:gd name="connsiteY63" fmla="*/ 52388 h 412051"/>
                  <a:gd name="connsiteX64" fmla="*/ 304705 w 727424"/>
                  <a:gd name="connsiteY64" fmla="*/ 19050 h 412051"/>
                  <a:gd name="connsiteX65" fmla="*/ 232696 w 727424"/>
                  <a:gd name="connsiteY65" fmla="*/ 47244 h 412051"/>
                  <a:gd name="connsiteX66" fmla="*/ 230886 w 727424"/>
                  <a:gd name="connsiteY66" fmla="*/ 52388 h 412051"/>
                  <a:gd name="connsiteX67" fmla="*/ 226124 w 727424"/>
                  <a:gd name="connsiteY67" fmla="*/ 57912 h 412051"/>
                  <a:gd name="connsiteX68" fmla="*/ 218789 w 727424"/>
                  <a:gd name="connsiteY68" fmla="*/ 58388 h 412051"/>
                  <a:gd name="connsiteX69" fmla="*/ 185452 w 727424"/>
                  <a:gd name="connsiteY69" fmla="*/ 52959 h 412051"/>
                  <a:gd name="connsiteX70" fmla="*/ 486728 w 727424"/>
                  <a:gd name="connsiteY70" fmla="*/ 337661 h 412051"/>
                  <a:gd name="connsiteX71" fmla="*/ 441579 w 727424"/>
                  <a:gd name="connsiteY71" fmla="*/ 292608 h 412051"/>
                  <a:gd name="connsiteX72" fmla="*/ 486728 w 727424"/>
                  <a:gd name="connsiteY72" fmla="*/ 247460 h 412051"/>
                  <a:gd name="connsiteX73" fmla="*/ 531686 w 727424"/>
                  <a:gd name="connsiteY73" fmla="*/ 292608 h 412051"/>
                  <a:gd name="connsiteX74" fmla="*/ 486728 w 727424"/>
                  <a:gd name="connsiteY74" fmla="*/ 337661 h 412051"/>
                  <a:gd name="connsiteX75" fmla="*/ 486728 w 727424"/>
                  <a:gd name="connsiteY75" fmla="*/ 266414 h 412051"/>
                  <a:gd name="connsiteX76" fmla="*/ 460629 w 727424"/>
                  <a:gd name="connsiteY76" fmla="*/ 292513 h 412051"/>
                  <a:gd name="connsiteX77" fmla="*/ 486728 w 727424"/>
                  <a:gd name="connsiteY77" fmla="*/ 318516 h 412051"/>
                  <a:gd name="connsiteX78" fmla="*/ 512636 w 727424"/>
                  <a:gd name="connsiteY78" fmla="*/ 292513 h 412051"/>
                  <a:gd name="connsiteX79" fmla="*/ 486728 w 727424"/>
                  <a:gd name="connsiteY79" fmla="*/ 266414 h 412051"/>
                  <a:gd name="connsiteX80" fmla="*/ 180975 w 727424"/>
                  <a:gd name="connsiteY80" fmla="*/ 299371 h 412051"/>
                  <a:gd name="connsiteX81" fmla="*/ 135922 w 727424"/>
                  <a:gd name="connsiteY81" fmla="*/ 254318 h 412051"/>
                  <a:gd name="connsiteX82" fmla="*/ 180975 w 727424"/>
                  <a:gd name="connsiteY82" fmla="*/ 209264 h 412051"/>
                  <a:gd name="connsiteX83" fmla="*/ 226028 w 727424"/>
                  <a:gd name="connsiteY83" fmla="*/ 254318 h 412051"/>
                  <a:gd name="connsiteX84" fmla="*/ 180975 w 727424"/>
                  <a:gd name="connsiteY84" fmla="*/ 299371 h 412051"/>
                  <a:gd name="connsiteX85" fmla="*/ 180975 w 727424"/>
                  <a:gd name="connsiteY85" fmla="*/ 228219 h 412051"/>
                  <a:gd name="connsiteX86" fmla="*/ 154972 w 727424"/>
                  <a:gd name="connsiteY86" fmla="*/ 254222 h 412051"/>
                  <a:gd name="connsiteX87" fmla="*/ 180975 w 727424"/>
                  <a:gd name="connsiteY87" fmla="*/ 280226 h 412051"/>
                  <a:gd name="connsiteX88" fmla="*/ 206978 w 727424"/>
                  <a:gd name="connsiteY88" fmla="*/ 254222 h 412051"/>
                  <a:gd name="connsiteX89" fmla="*/ 180975 w 727424"/>
                  <a:gd name="connsiteY89" fmla="*/ 228219 h 412051"/>
                  <a:gd name="connsiteX90" fmla="*/ 590931 w 727424"/>
                  <a:gd name="connsiteY90" fmla="*/ 254318 h 412051"/>
                  <a:gd name="connsiteX91" fmla="*/ 553974 w 727424"/>
                  <a:gd name="connsiteY91" fmla="*/ 217361 h 412051"/>
                  <a:gd name="connsiteX92" fmla="*/ 590931 w 727424"/>
                  <a:gd name="connsiteY92" fmla="*/ 180499 h 412051"/>
                  <a:gd name="connsiteX93" fmla="*/ 627793 w 727424"/>
                  <a:gd name="connsiteY93" fmla="*/ 217361 h 412051"/>
                  <a:gd name="connsiteX94" fmla="*/ 590931 w 727424"/>
                  <a:gd name="connsiteY94" fmla="*/ 254318 h 412051"/>
                  <a:gd name="connsiteX95" fmla="*/ 590931 w 727424"/>
                  <a:gd name="connsiteY95" fmla="*/ 199549 h 412051"/>
                  <a:gd name="connsiteX96" fmla="*/ 573024 w 727424"/>
                  <a:gd name="connsiteY96" fmla="*/ 217361 h 412051"/>
                  <a:gd name="connsiteX97" fmla="*/ 590931 w 727424"/>
                  <a:gd name="connsiteY97" fmla="*/ 235268 h 412051"/>
                  <a:gd name="connsiteX98" fmla="*/ 608743 w 727424"/>
                  <a:gd name="connsiteY98" fmla="*/ 217361 h 412051"/>
                  <a:gd name="connsiteX99" fmla="*/ 590931 w 727424"/>
                  <a:gd name="connsiteY99" fmla="*/ 199549 h 412051"/>
                  <a:gd name="connsiteX100" fmla="*/ 300990 w 727424"/>
                  <a:gd name="connsiteY100" fmla="*/ 239649 h 412051"/>
                  <a:gd name="connsiteX101" fmla="*/ 255842 w 727424"/>
                  <a:gd name="connsiteY101" fmla="*/ 194596 h 412051"/>
                  <a:gd name="connsiteX102" fmla="*/ 300990 w 727424"/>
                  <a:gd name="connsiteY102" fmla="*/ 149543 h 412051"/>
                  <a:gd name="connsiteX103" fmla="*/ 345948 w 727424"/>
                  <a:gd name="connsiteY103" fmla="*/ 194596 h 412051"/>
                  <a:gd name="connsiteX104" fmla="*/ 300990 w 727424"/>
                  <a:gd name="connsiteY104" fmla="*/ 239649 h 412051"/>
                  <a:gd name="connsiteX105" fmla="*/ 300990 w 727424"/>
                  <a:gd name="connsiteY105" fmla="*/ 168593 h 412051"/>
                  <a:gd name="connsiteX106" fmla="*/ 274892 w 727424"/>
                  <a:gd name="connsiteY106" fmla="*/ 194596 h 412051"/>
                  <a:gd name="connsiteX107" fmla="*/ 300990 w 727424"/>
                  <a:gd name="connsiteY107" fmla="*/ 220599 h 412051"/>
                  <a:gd name="connsiteX108" fmla="*/ 326898 w 727424"/>
                  <a:gd name="connsiteY108" fmla="*/ 194596 h 412051"/>
                  <a:gd name="connsiteX109" fmla="*/ 300990 w 727424"/>
                  <a:gd name="connsiteY109" fmla="*/ 168593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727424" h="412051">
                    <a:moveTo>
                      <a:pt x="618363" y="412051"/>
                    </a:moveTo>
                    <a:lnTo>
                      <a:pt x="108966" y="412051"/>
                    </a:lnTo>
                    <a:cubicBezTo>
                      <a:pt x="52768" y="412051"/>
                      <a:pt x="6953" y="366236"/>
                      <a:pt x="6953" y="309944"/>
                    </a:cubicBezTo>
                    <a:cubicBezTo>
                      <a:pt x="6953" y="298704"/>
                      <a:pt x="8858" y="287274"/>
                      <a:pt x="12668" y="276606"/>
                    </a:cubicBezTo>
                    <a:cubicBezTo>
                      <a:pt x="4382" y="262319"/>
                      <a:pt x="0" y="246031"/>
                      <a:pt x="0" y="229457"/>
                    </a:cubicBezTo>
                    <a:cubicBezTo>
                      <a:pt x="0" y="189738"/>
                      <a:pt x="24098" y="154972"/>
                      <a:pt x="60770" y="140875"/>
                    </a:cubicBezTo>
                    <a:cubicBezTo>
                      <a:pt x="64294" y="78486"/>
                      <a:pt x="115634" y="33909"/>
                      <a:pt x="185452" y="33909"/>
                    </a:cubicBezTo>
                    <a:cubicBezTo>
                      <a:pt x="195834" y="33909"/>
                      <a:pt x="206026" y="35147"/>
                      <a:pt x="215932" y="37719"/>
                    </a:cubicBezTo>
                    <a:cubicBezTo>
                      <a:pt x="216408" y="36767"/>
                      <a:pt x="217075" y="35909"/>
                      <a:pt x="217837" y="35147"/>
                    </a:cubicBezTo>
                    <a:cubicBezTo>
                      <a:pt x="241078" y="12478"/>
                      <a:pt x="272034" y="0"/>
                      <a:pt x="304705" y="0"/>
                    </a:cubicBezTo>
                    <a:cubicBezTo>
                      <a:pt x="336233" y="0"/>
                      <a:pt x="366903" y="12192"/>
                      <a:pt x="389954" y="33719"/>
                    </a:cubicBezTo>
                    <a:cubicBezTo>
                      <a:pt x="408051" y="24003"/>
                      <a:pt x="428339" y="18860"/>
                      <a:pt x="449009" y="18860"/>
                    </a:cubicBezTo>
                    <a:cubicBezTo>
                      <a:pt x="492538" y="18860"/>
                      <a:pt x="533591" y="42101"/>
                      <a:pt x="556165" y="79534"/>
                    </a:cubicBezTo>
                    <a:cubicBezTo>
                      <a:pt x="557498" y="81725"/>
                      <a:pt x="557879" y="84392"/>
                      <a:pt x="557213" y="86868"/>
                    </a:cubicBezTo>
                    <a:lnTo>
                      <a:pt x="555212" y="94488"/>
                    </a:lnTo>
                    <a:cubicBezTo>
                      <a:pt x="553879" y="99441"/>
                      <a:pt x="548831" y="102489"/>
                      <a:pt x="543878" y="101346"/>
                    </a:cubicBezTo>
                    <a:cubicBezTo>
                      <a:pt x="538258" y="100108"/>
                      <a:pt x="532733" y="99441"/>
                      <a:pt x="526923" y="99441"/>
                    </a:cubicBezTo>
                    <a:cubicBezTo>
                      <a:pt x="485108" y="99441"/>
                      <a:pt x="451104" y="133541"/>
                      <a:pt x="451104" y="175355"/>
                    </a:cubicBezTo>
                    <a:cubicBezTo>
                      <a:pt x="451104" y="176117"/>
                      <a:pt x="451009" y="176879"/>
                      <a:pt x="450818" y="177641"/>
                    </a:cubicBezTo>
                    <a:cubicBezTo>
                      <a:pt x="450247" y="180118"/>
                      <a:pt x="448532" y="182404"/>
                      <a:pt x="446437" y="183737"/>
                    </a:cubicBezTo>
                    <a:cubicBezTo>
                      <a:pt x="444341" y="185071"/>
                      <a:pt x="441579" y="185642"/>
                      <a:pt x="439103" y="184976"/>
                    </a:cubicBezTo>
                    <a:cubicBezTo>
                      <a:pt x="438150" y="184690"/>
                      <a:pt x="437007" y="184594"/>
                      <a:pt x="435674" y="184594"/>
                    </a:cubicBezTo>
                    <a:cubicBezTo>
                      <a:pt x="425768" y="184594"/>
                      <a:pt x="417767" y="192691"/>
                      <a:pt x="417767" y="202502"/>
                    </a:cubicBezTo>
                    <a:cubicBezTo>
                      <a:pt x="417767" y="212312"/>
                      <a:pt x="425768" y="220313"/>
                      <a:pt x="435674" y="220313"/>
                    </a:cubicBezTo>
                    <a:cubicBezTo>
                      <a:pt x="443579" y="220313"/>
                      <a:pt x="450437" y="215265"/>
                      <a:pt x="452819" y="207740"/>
                    </a:cubicBezTo>
                    <a:cubicBezTo>
                      <a:pt x="454152" y="203644"/>
                      <a:pt x="457867" y="200787"/>
                      <a:pt x="462344" y="201073"/>
                    </a:cubicBezTo>
                    <a:lnTo>
                      <a:pt x="489871" y="202216"/>
                    </a:lnTo>
                    <a:cubicBezTo>
                      <a:pt x="510826" y="159258"/>
                      <a:pt x="554260" y="131826"/>
                      <a:pt x="602361" y="131826"/>
                    </a:cubicBezTo>
                    <a:cubicBezTo>
                      <a:pt x="603218" y="131826"/>
                      <a:pt x="604076" y="131826"/>
                      <a:pt x="604933" y="131921"/>
                    </a:cubicBezTo>
                    <a:cubicBezTo>
                      <a:pt x="672465" y="133160"/>
                      <a:pt x="727424" y="189167"/>
                      <a:pt x="727424" y="256889"/>
                    </a:cubicBezTo>
                    <a:cubicBezTo>
                      <a:pt x="727424" y="271558"/>
                      <a:pt x="724852" y="285845"/>
                      <a:pt x="719900" y="299561"/>
                    </a:cubicBezTo>
                    <a:cubicBezTo>
                      <a:pt x="720281" y="302800"/>
                      <a:pt x="720471" y="306229"/>
                      <a:pt x="720471" y="309848"/>
                    </a:cubicBezTo>
                    <a:cubicBezTo>
                      <a:pt x="720471" y="336995"/>
                      <a:pt x="709803" y="362617"/>
                      <a:pt x="690563" y="382048"/>
                    </a:cubicBezTo>
                    <a:cubicBezTo>
                      <a:pt x="671036" y="401384"/>
                      <a:pt x="645509" y="412051"/>
                      <a:pt x="618363" y="412051"/>
                    </a:cubicBezTo>
                    <a:close/>
                    <a:moveTo>
                      <a:pt x="185452" y="52959"/>
                    </a:moveTo>
                    <a:cubicBezTo>
                      <a:pt x="123158" y="52959"/>
                      <a:pt x="79629" y="91916"/>
                      <a:pt x="79629" y="147638"/>
                    </a:cubicBezTo>
                    <a:cubicBezTo>
                      <a:pt x="79629" y="151829"/>
                      <a:pt x="76867" y="155639"/>
                      <a:pt x="72866" y="156877"/>
                    </a:cubicBezTo>
                    <a:cubicBezTo>
                      <a:pt x="40672" y="166688"/>
                      <a:pt x="19050" y="195929"/>
                      <a:pt x="19050" y="229457"/>
                    </a:cubicBezTo>
                    <a:cubicBezTo>
                      <a:pt x="19050" y="244031"/>
                      <a:pt x="23241" y="258223"/>
                      <a:pt x="31242" y="270415"/>
                    </a:cubicBezTo>
                    <a:cubicBezTo>
                      <a:pt x="32861" y="272987"/>
                      <a:pt x="33147" y="276225"/>
                      <a:pt x="32004" y="279083"/>
                    </a:cubicBezTo>
                    <a:cubicBezTo>
                      <a:pt x="28099" y="288798"/>
                      <a:pt x="26003" y="299466"/>
                      <a:pt x="26003" y="309848"/>
                    </a:cubicBezTo>
                    <a:cubicBezTo>
                      <a:pt x="26003" y="355664"/>
                      <a:pt x="63246" y="392906"/>
                      <a:pt x="108966" y="392906"/>
                    </a:cubicBezTo>
                    <a:lnTo>
                      <a:pt x="618363" y="392906"/>
                    </a:lnTo>
                    <a:cubicBezTo>
                      <a:pt x="640461" y="392906"/>
                      <a:pt x="661226" y="384239"/>
                      <a:pt x="676942" y="368522"/>
                    </a:cubicBezTo>
                    <a:cubicBezTo>
                      <a:pt x="692658" y="352711"/>
                      <a:pt x="701326" y="331851"/>
                      <a:pt x="701326" y="309848"/>
                    </a:cubicBezTo>
                    <a:cubicBezTo>
                      <a:pt x="701326" y="305753"/>
                      <a:pt x="701040" y="302133"/>
                      <a:pt x="700564" y="298799"/>
                    </a:cubicBezTo>
                    <a:cubicBezTo>
                      <a:pt x="700183" y="296228"/>
                      <a:pt x="700850" y="293656"/>
                      <a:pt x="702374" y="291560"/>
                    </a:cubicBezTo>
                    <a:cubicBezTo>
                      <a:pt x="702469" y="291465"/>
                      <a:pt x="702564" y="291275"/>
                      <a:pt x="702659" y="291179"/>
                    </a:cubicBezTo>
                    <a:cubicBezTo>
                      <a:pt x="706469" y="280130"/>
                      <a:pt x="708374" y="268605"/>
                      <a:pt x="708374" y="256889"/>
                    </a:cubicBezTo>
                    <a:cubicBezTo>
                      <a:pt x="708374" y="199263"/>
                      <a:pt x="661607" y="151733"/>
                      <a:pt x="604171" y="150876"/>
                    </a:cubicBezTo>
                    <a:cubicBezTo>
                      <a:pt x="603695" y="150876"/>
                      <a:pt x="603218" y="150876"/>
                      <a:pt x="602837" y="150781"/>
                    </a:cubicBezTo>
                    <a:cubicBezTo>
                      <a:pt x="559784" y="150781"/>
                      <a:pt x="521399" y="176213"/>
                      <a:pt x="504730" y="215646"/>
                    </a:cubicBezTo>
                    <a:cubicBezTo>
                      <a:pt x="503206" y="219266"/>
                      <a:pt x="499682" y="221647"/>
                      <a:pt x="495586" y="221456"/>
                    </a:cubicBezTo>
                    <a:lnTo>
                      <a:pt x="468154" y="220313"/>
                    </a:lnTo>
                    <a:cubicBezTo>
                      <a:pt x="461677" y="231934"/>
                      <a:pt x="449485" y="239363"/>
                      <a:pt x="435769" y="239363"/>
                    </a:cubicBezTo>
                    <a:cubicBezTo>
                      <a:pt x="415385" y="239363"/>
                      <a:pt x="398812" y="222790"/>
                      <a:pt x="398812" y="202502"/>
                    </a:cubicBezTo>
                    <a:cubicBezTo>
                      <a:pt x="398812" y="183166"/>
                      <a:pt x="413766" y="167164"/>
                      <a:pt x="432721" y="165640"/>
                    </a:cubicBezTo>
                    <a:cubicBezTo>
                      <a:pt x="437579" y="117824"/>
                      <a:pt x="478060" y="80391"/>
                      <a:pt x="527018" y="80391"/>
                    </a:cubicBezTo>
                    <a:cubicBezTo>
                      <a:pt x="529400" y="80391"/>
                      <a:pt x="531781" y="80486"/>
                      <a:pt x="534162" y="80677"/>
                    </a:cubicBezTo>
                    <a:cubicBezTo>
                      <a:pt x="514160" y="53721"/>
                      <a:pt x="483108" y="37910"/>
                      <a:pt x="449104" y="37910"/>
                    </a:cubicBezTo>
                    <a:cubicBezTo>
                      <a:pt x="430244" y="37910"/>
                      <a:pt x="411766" y="42958"/>
                      <a:pt x="395669" y="52388"/>
                    </a:cubicBezTo>
                    <a:lnTo>
                      <a:pt x="395383" y="52483"/>
                    </a:lnTo>
                    <a:cubicBezTo>
                      <a:pt x="393573" y="54293"/>
                      <a:pt x="391192" y="55436"/>
                      <a:pt x="388525" y="55340"/>
                    </a:cubicBezTo>
                    <a:cubicBezTo>
                      <a:pt x="385953" y="55340"/>
                      <a:pt x="383477" y="54197"/>
                      <a:pt x="381667" y="52388"/>
                    </a:cubicBezTo>
                    <a:cubicBezTo>
                      <a:pt x="361760" y="31147"/>
                      <a:pt x="333661" y="19050"/>
                      <a:pt x="304705" y="19050"/>
                    </a:cubicBezTo>
                    <a:cubicBezTo>
                      <a:pt x="277749" y="19050"/>
                      <a:pt x="252222" y="29051"/>
                      <a:pt x="232696" y="47244"/>
                    </a:cubicBezTo>
                    <a:lnTo>
                      <a:pt x="230886" y="52388"/>
                    </a:lnTo>
                    <a:cubicBezTo>
                      <a:pt x="230124" y="54769"/>
                      <a:pt x="228314" y="56769"/>
                      <a:pt x="226124" y="57912"/>
                    </a:cubicBezTo>
                    <a:cubicBezTo>
                      <a:pt x="223838" y="59055"/>
                      <a:pt x="221266" y="59245"/>
                      <a:pt x="218789" y="58388"/>
                    </a:cubicBezTo>
                    <a:cubicBezTo>
                      <a:pt x="208217" y="54769"/>
                      <a:pt x="196977" y="52959"/>
                      <a:pt x="185452" y="52959"/>
                    </a:cubicBezTo>
                    <a:close/>
                    <a:moveTo>
                      <a:pt x="486728" y="337661"/>
                    </a:moveTo>
                    <a:cubicBezTo>
                      <a:pt x="461867" y="337661"/>
                      <a:pt x="441579" y="317468"/>
                      <a:pt x="441579" y="292608"/>
                    </a:cubicBezTo>
                    <a:cubicBezTo>
                      <a:pt x="441579" y="267653"/>
                      <a:pt x="461867" y="247460"/>
                      <a:pt x="486728" y="247460"/>
                    </a:cubicBezTo>
                    <a:cubicBezTo>
                      <a:pt x="511493" y="247460"/>
                      <a:pt x="531686" y="267748"/>
                      <a:pt x="531686" y="292608"/>
                    </a:cubicBezTo>
                    <a:cubicBezTo>
                      <a:pt x="531781" y="317468"/>
                      <a:pt x="511588" y="337661"/>
                      <a:pt x="486728" y="337661"/>
                    </a:cubicBezTo>
                    <a:close/>
                    <a:moveTo>
                      <a:pt x="486728" y="266414"/>
                    </a:moveTo>
                    <a:cubicBezTo>
                      <a:pt x="472345" y="266414"/>
                      <a:pt x="460629" y="278130"/>
                      <a:pt x="460629" y="292513"/>
                    </a:cubicBezTo>
                    <a:cubicBezTo>
                      <a:pt x="460629" y="306896"/>
                      <a:pt x="472345" y="318516"/>
                      <a:pt x="486728" y="318516"/>
                    </a:cubicBezTo>
                    <a:cubicBezTo>
                      <a:pt x="501015" y="318516"/>
                      <a:pt x="512636" y="306800"/>
                      <a:pt x="512636" y="292513"/>
                    </a:cubicBezTo>
                    <a:cubicBezTo>
                      <a:pt x="512731" y="278225"/>
                      <a:pt x="501110" y="266414"/>
                      <a:pt x="486728" y="266414"/>
                    </a:cubicBezTo>
                    <a:close/>
                    <a:moveTo>
                      <a:pt x="180975" y="299371"/>
                    </a:moveTo>
                    <a:cubicBezTo>
                      <a:pt x="156115" y="299371"/>
                      <a:pt x="135922" y="279178"/>
                      <a:pt x="135922" y="254318"/>
                    </a:cubicBezTo>
                    <a:cubicBezTo>
                      <a:pt x="135922" y="229457"/>
                      <a:pt x="156115" y="209264"/>
                      <a:pt x="180975" y="209264"/>
                    </a:cubicBezTo>
                    <a:cubicBezTo>
                      <a:pt x="205835" y="209264"/>
                      <a:pt x="226028" y="229457"/>
                      <a:pt x="226028" y="254318"/>
                    </a:cubicBezTo>
                    <a:cubicBezTo>
                      <a:pt x="226028" y="279083"/>
                      <a:pt x="205835" y="299371"/>
                      <a:pt x="180975" y="299371"/>
                    </a:cubicBezTo>
                    <a:close/>
                    <a:moveTo>
                      <a:pt x="180975" y="228219"/>
                    </a:moveTo>
                    <a:cubicBezTo>
                      <a:pt x="166592" y="228219"/>
                      <a:pt x="154972" y="239935"/>
                      <a:pt x="154972" y="254222"/>
                    </a:cubicBezTo>
                    <a:cubicBezTo>
                      <a:pt x="154972" y="268605"/>
                      <a:pt x="166688" y="280226"/>
                      <a:pt x="180975" y="280226"/>
                    </a:cubicBezTo>
                    <a:cubicBezTo>
                      <a:pt x="195358" y="280226"/>
                      <a:pt x="206978" y="268510"/>
                      <a:pt x="206978" y="254222"/>
                    </a:cubicBezTo>
                    <a:cubicBezTo>
                      <a:pt x="206978" y="239840"/>
                      <a:pt x="195263" y="228219"/>
                      <a:pt x="180975" y="228219"/>
                    </a:cubicBezTo>
                    <a:close/>
                    <a:moveTo>
                      <a:pt x="590931" y="254318"/>
                    </a:moveTo>
                    <a:cubicBezTo>
                      <a:pt x="570548" y="254318"/>
                      <a:pt x="553974" y="237744"/>
                      <a:pt x="553974" y="217361"/>
                    </a:cubicBezTo>
                    <a:cubicBezTo>
                      <a:pt x="553974" y="196977"/>
                      <a:pt x="570548" y="180499"/>
                      <a:pt x="590931" y="180499"/>
                    </a:cubicBezTo>
                    <a:cubicBezTo>
                      <a:pt x="611219" y="180499"/>
                      <a:pt x="627793" y="197072"/>
                      <a:pt x="627793" y="217361"/>
                    </a:cubicBezTo>
                    <a:cubicBezTo>
                      <a:pt x="627888" y="237744"/>
                      <a:pt x="611315" y="254318"/>
                      <a:pt x="590931" y="254318"/>
                    </a:cubicBezTo>
                    <a:close/>
                    <a:moveTo>
                      <a:pt x="590931" y="199549"/>
                    </a:moveTo>
                    <a:cubicBezTo>
                      <a:pt x="581025" y="199549"/>
                      <a:pt x="573024" y="207550"/>
                      <a:pt x="573024" y="217361"/>
                    </a:cubicBezTo>
                    <a:cubicBezTo>
                      <a:pt x="573024" y="227267"/>
                      <a:pt x="581025" y="235268"/>
                      <a:pt x="590931" y="235268"/>
                    </a:cubicBezTo>
                    <a:cubicBezTo>
                      <a:pt x="600742" y="235268"/>
                      <a:pt x="608743" y="227267"/>
                      <a:pt x="608743" y="217361"/>
                    </a:cubicBezTo>
                    <a:cubicBezTo>
                      <a:pt x="608838" y="207550"/>
                      <a:pt x="600837" y="199549"/>
                      <a:pt x="590931" y="199549"/>
                    </a:cubicBezTo>
                    <a:close/>
                    <a:moveTo>
                      <a:pt x="300990" y="239649"/>
                    </a:moveTo>
                    <a:cubicBezTo>
                      <a:pt x="276130" y="239649"/>
                      <a:pt x="255842" y="219456"/>
                      <a:pt x="255842" y="194596"/>
                    </a:cubicBezTo>
                    <a:cubicBezTo>
                      <a:pt x="255842" y="169736"/>
                      <a:pt x="276130" y="149543"/>
                      <a:pt x="300990" y="149543"/>
                    </a:cubicBezTo>
                    <a:cubicBezTo>
                      <a:pt x="325755" y="149543"/>
                      <a:pt x="345948" y="169736"/>
                      <a:pt x="345948" y="194596"/>
                    </a:cubicBezTo>
                    <a:cubicBezTo>
                      <a:pt x="345948" y="219456"/>
                      <a:pt x="325755" y="239649"/>
                      <a:pt x="300990" y="239649"/>
                    </a:cubicBezTo>
                    <a:close/>
                    <a:moveTo>
                      <a:pt x="300990" y="168593"/>
                    </a:moveTo>
                    <a:cubicBezTo>
                      <a:pt x="286607" y="168593"/>
                      <a:pt x="274892" y="180308"/>
                      <a:pt x="274892" y="194596"/>
                    </a:cubicBezTo>
                    <a:cubicBezTo>
                      <a:pt x="274892" y="208883"/>
                      <a:pt x="286607" y="220599"/>
                      <a:pt x="300990" y="220599"/>
                    </a:cubicBezTo>
                    <a:cubicBezTo>
                      <a:pt x="315278" y="220599"/>
                      <a:pt x="326898" y="208883"/>
                      <a:pt x="326898" y="194596"/>
                    </a:cubicBezTo>
                    <a:cubicBezTo>
                      <a:pt x="326898" y="180308"/>
                      <a:pt x="315278" y="168593"/>
                      <a:pt x="300990" y="16859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</p:grpSp>
        <p:grpSp>
          <p:nvGrpSpPr>
            <p:cNvPr id="28" name="图形 16"/>
            <p:cNvGrpSpPr/>
            <p:nvPr/>
          </p:nvGrpSpPr>
          <p:grpSpPr>
            <a:xfrm>
              <a:off x="5450286" y="2968560"/>
              <a:ext cx="798606" cy="729894"/>
              <a:chOff x="5450286" y="2968560"/>
              <a:chExt cx="798606" cy="729894"/>
            </a:xfrm>
            <a:grpFill/>
          </p:grpSpPr>
          <p:sp>
            <p:nvSpPr>
              <p:cNvPr id="13" name="任意多边形: 形状 28"/>
              <p:cNvSpPr/>
              <p:nvPr/>
            </p:nvSpPr>
            <p:spPr>
              <a:xfrm>
                <a:off x="5485193" y="3109779"/>
                <a:ext cx="198629" cy="291437"/>
              </a:xfrm>
              <a:custGeom>
                <a:avLst/>
                <a:gdLst>
                  <a:gd name="connsiteX0" fmla="*/ 108966 w 189170"/>
                  <a:gd name="connsiteY0" fmla="*/ 277559 h 277558"/>
                  <a:gd name="connsiteX1" fmla="*/ 6953 w 189170"/>
                  <a:gd name="connsiteY1" fmla="*/ 175451 h 277558"/>
                  <a:gd name="connsiteX2" fmla="*/ 12668 w 189170"/>
                  <a:gd name="connsiteY2" fmla="*/ 142113 h 277558"/>
                  <a:gd name="connsiteX3" fmla="*/ 0 w 189170"/>
                  <a:gd name="connsiteY3" fmla="*/ 94964 h 277558"/>
                  <a:gd name="connsiteX4" fmla="*/ 67342 w 189170"/>
                  <a:gd name="connsiteY4" fmla="*/ 4096 h 277558"/>
                  <a:gd name="connsiteX5" fmla="*/ 95060 w 189170"/>
                  <a:gd name="connsiteY5" fmla="*/ 0 h 277558"/>
                  <a:gd name="connsiteX6" fmla="*/ 189071 w 189170"/>
                  <a:gd name="connsiteY6" fmla="*/ 81534 h 277558"/>
                  <a:gd name="connsiteX7" fmla="*/ 180975 w 189170"/>
                  <a:gd name="connsiteY7" fmla="*/ 92297 h 277558"/>
                  <a:gd name="connsiteX8" fmla="*/ 170212 w 189170"/>
                  <a:gd name="connsiteY8" fmla="*/ 84201 h 277558"/>
                  <a:gd name="connsiteX9" fmla="*/ 95060 w 189170"/>
                  <a:gd name="connsiteY9" fmla="*/ 19050 h 277558"/>
                  <a:gd name="connsiteX10" fmla="*/ 72771 w 189170"/>
                  <a:gd name="connsiteY10" fmla="*/ 22288 h 277558"/>
                  <a:gd name="connsiteX11" fmla="*/ 19050 w 189170"/>
                  <a:gd name="connsiteY11" fmla="*/ 94869 h 277558"/>
                  <a:gd name="connsiteX12" fmla="*/ 31242 w 189170"/>
                  <a:gd name="connsiteY12" fmla="*/ 135827 h 277558"/>
                  <a:gd name="connsiteX13" fmla="*/ 32004 w 189170"/>
                  <a:gd name="connsiteY13" fmla="*/ 144590 h 277558"/>
                  <a:gd name="connsiteX14" fmla="*/ 26003 w 189170"/>
                  <a:gd name="connsiteY14" fmla="*/ 175355 h 277558"/>
                  <a:gd name="connsiteX15" fmla="*/ 108966 w 189170"/>
                  <a:gd name="connsiteY15" fmla="*/ 258413 h 277558"/>
                  <a:gd name="connsiteX16" fmla="*/ 118491 w 189170"/>
                  <a:gd name="connsiteY16" fmla="*/ 267938 h 277558"/>
                  <a:gd name="connsiteX17" fmla="*/ 108966 w 189170"/>
                  <a:gd name="connsiteY17" fmla="*/ 277559 h 2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9170" h="277558">
                    <a:moveTo>
                      <a:pt x="108966" y="277559"/>
                    </a:moveTo>
                    <a:cubicBezTo>
                      <a:pt x="52768" y="277559"/>
                      <a:pt x="6953" y="231743"/>
                      <a:pt x="6953" y="175451"/>
                    </a:cubicBezTo>
                    <a:cubicBezTo>
                      <a:pt x="6953" y="164211"/>
                      <a:pt x="8858" y="152781"/>
                      <a:pt x="12668" y="142113"/>
                    </a:cubicBezTo>
                    <a:cubicBezTo>
                      <a:pt x="4382" y="127826"/>
                      <a:pt x="0" y="111538"/>
                      <a:pt x="0" y="94964"/>
                    </a:cubicBezTo>
                    <a:cubicBezTo>
                      <a:pt x="0" y="52959"/>
                      <a:pt x="27051" y="16383"/>
                      <a:pt x="67342" y="4096"/>
                    </a:cubicBezTo>
                    <a:cubicBezTo>
                      <a:pt x="76486" y="1429"/>
                      <a:pt x="85820" y="0"/>
                      <a:pt x="95060" y="0"/>
                    </a:cubicBezTo>
                    <a:cubicBezTo>
                      <a:pt x="142208" y="0"/>
                      <a:pt x="182594" y="35052"/>
                      <a:pt x="189071" y="81534"/>
                    </a:cubicBezTo>
                    <a:cubicBezTo>
                      <a:pt x="189833" y="86773"/>
                      <a:pt x="186119" y="91535"/>
                      <a:pt x="180975" y="92297"/>
                    </a:cubicBezTo>
                    <a:cubicBezTo>
                      <a:pt x="175832" y="93059"/>
                      <a:pt x="170974" y="89345"/>
                      <a:pt x="170212" y="84201"/>
                    </a:cubicBezTo>
                    <a:cubicBezTo>
                      <a:pt x="165068" y="47053"/>
                      <a:pt x="132779" y="19050"/>
                      <a:pt x="95060" y="19050"/>
                    </a:cubicBezTo>
                    <a:cubicBezTo>
                      <a:pt x="87630" y="19050"/>
                      <a:pt x="80105" y="20193"/>
                      <a:pt x="72771" y="22288"/>
                    </a:cubicBezTo>
                    <a:cubicBezTo>
                      <a:pt x="40672" y="32099"/>
                      <a:pt x="19050" y="61246"/>
                      <a:pt x="19050" y="94869"/>
                    </a:cubicBezTo>
                    <a:cubicBezTo>
                      <a:pt x="19050" y="109442"/>
                      <a:pt x="23241" y="123635"/>
                      <a:pt x="31242" y="135827"/>
                    </a:cubicBezTo>
                    <a:cubicBezTo>
                      <a:pt x="32861" y="138494"/>
                      <a:pt x="33147" y="141732"/>
                      <a:pt x="32004" y="144590"/>
                    </a:cubicBezTo>
                    <a:cubicBezTo>
                      <a:pt x="28099" y="154305"/>
                      <a:pt x="26003" y="164973"/>
                      <a:pt x="26003" y="175355"/>
                    </a:cubicBezTo>
                    <a:cubicBezTo>
                      <a:pt x="26003" y="221171"/>
                      <a:pt x="63246" y="258413"/>
                      <a:pt x="108966" y="258413"/>
                    </a:cubicBezTo>
                    <a:cubicBezTo>
                      <a:pt x="114205" y="258413"/>
                      <a:pt x="118491" y="262700"/>
                      <a:pt x="118491" y="267938"/>
                    </a:cubicBezTo>
                    <a:cubicBezTo>
                      <a:pt x="118491" y="273272"/>
                      <a:pt x="114205" y="277559"/>
                      <a:pt x="108966" y="27755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4" name="任意多边形: 形状 29"/>
              <p:cNvSpPr/>
              <p:nvPr/>
            </p:nvSpPr>
            <p:spPr>
              <a:xfrm>
                <a:off x="6124476" y="3186887"/>
                <a:ext cx="117213" cy="214326"/>
              </a:xfrm>
              <a:custGeom>
                <a:avLst/>
                <a:gdLst>
                  <a:gd name="connsiteX0" fmla="*/ 9525 w 111632"/>
                  <a:gd name="connsiteY0" fmla="*/ 204121 h 204120"/>
                  <a:gd name="connsiteX1" fmla="*/ 0 w 111632"/>
                  <a:gd name="connsiteY1" fmla="*/ 194596 h 204120"/>
                  <a:gd name="connsiteX2" fmla="*/ 9525 w 111632"/>
                  <a:gd name="connsiteY2" fmla="*/ 185071 h 204120"/>
                  <a:gd name="connsiteX3" fmla="*/ 68104 w 111632"/>
                  <a:gd name="connsiteY3" fmla="*/ 160687 h 204120"/>
                  <a:gd name="connsiteX4" fmla="*/ 92488 w 111632"/>
                  <a:gd name="connsiteY4" fmla="*/ 102013 h 204120"/>
                  <a:gd name="connsiteX5" fmla="*/ 91726 w 111632"/>
                  <a:gd name="connsiteY5" fmla="*/ 90964 h 204120"/>
                  <a:gd name="connsiteX6" fmla="*/ 9620 w 111632"/>
                  <a:gd name="connsiteY6" fmla="*/ 19050 h 204120"/>
                  <a:gd name="connsiteX7" fmla="*/ 95 w 111632"/>
                  <a:gd name="connsiteY7" fmla="*/ 9525 h 204120"/>
                  <a:gd name="connsiteX8" fmla="*/ 9620 w 111632"/>
                  <a:gd name="connsiteY8" fmla="*/ 0 h 204120"/>
                  <a:gd name="connsiteX9" fmla="*/ 110585 w 111632"/>
                  <a:gd name="connsiteY9" fmla="*/ 88202 h 204120"/>
                  <a:gd name="connsiteX10" fmla="*/ 111633 w 111632"/>
                  <a:gd name="connsiteY10" fmla="*/ 102108 h 204120"/>
                  <a:gd name="connsiteX11" fmla="*/ 81724 w 111632"/>
                  <a:gd name="connsiteY11" fmla="*/ 174308 h 204120"/>
                  <a:gd name="connsiteX12" fmla="*/ 9525 w 111632"/>
                  <a:gd name="connsiteY12" fmla="*/ 204121 h 20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632" h="204120">
                    <a:moveTo>
                      <a:pt x="9525" y="204121"/>
                    </a:moveTo>
                    <a:cubicBezTo>
                      <a:pt x="4286" y="204121"/>
                      <a:pt x="0" y="199835"/>
                      <a:pt x="0" y="194596"/>
                    </a:cubicBezTo>
                    <a:cubicBezTo>
                      <a:pt x="0" y="189357"/>
                      <a:pt x="4286" y="185071"/>
                      <a:pt x="9525" y="185071"/>
                    </a:cubicBezTo>
                    <a:cubicBezTo>
                      <a:pt x="31623" y="185071"/>
                      <a:pt x="52388" y="176403"/>
                      <a:pt x="68104" y="160687"/>
                    </a:cubicBezTo>
                    <a:cubicBezTo>
                      <a:pt x="83820" y="144875"/>
                      <a:pt x="92488" y="124015"/>
                      <a:pt x="92488" y="102013"/>
                    </a:cubicBezTo>
                    <a:cubicBezTo>
                      <a:pt x="92488" y="97917"/>
                      <a:pt x="92202" y="94298"/>
                      <a:pt x="91726" y="90964"/>
                    </a:cubicBezTo>
                    <a:cubicBezTo>
                      <a:pt x="86106" y="49911"/>
                      <a:pt x="50863" y="19050"/>
                      <a:pt x="9620" y="19050"/>
                    </a:cubicBezTo>
                    <a:cubicBezTo>
                      <a:pt x="4381" y="19050"/>
                      <a:pt x="95" y="14764"/>
                      <a:pt x="95" y="9525"/>
                    </a:cubicBezTo>
                    <a:cubicBezTo>
                      <a:pt x="95" y="4286"/>
                      <a:pt x="4381" y="0"/>
                      <a:pt x="9620" y="0"/>
                    </a:cubicBezTo>
                    <a:cubicBezTo>
                      <a:pt x="60293" y="0"/>
                      <a:pt x="103727" y="37909"/>
                      <a:pt x="110585" y="88202"/>
                    </a:cubicBezTo>
                    <a:cubicBezTo>
                      <a:pt x="111252" y="92393"/>
                      <a:pt x="111633" y="96964"/>
                      <a:pt x="111633" y="102108"/>
                    </a:cubicBezTo>
                    <a:cubicBezTo>
                      <a:pt x="111633" y="129254"/>
                      <a:pt x="100965" y="154877"/>
                      <a:pt x="81724" y="174308"/>
                    </a:cubicBezTo>
                    <a:cubicBezTo>
                      <a:pt x="62198" y="193453"/>
                      <a:pt x="36671" y="204121"/>
                      <a:pt x="9525" y="2041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1" name="任意多边形: 形状 30"/>
              <p:cNvSpPr/>
              <p:nvPr/>
            </p:nvSpPr>
            <p:spPr>
              <a:xfrm>
                <a:off x="5548802" y="3004166"/>
                <a:ext cx="262432" cy="141418"/>
              </a:xfrm>
              <a:custGeom>
                <a:avLst/>
                <a:gdLst>
                  <a:gd name="connsiteX0" fmla="*/ 240411 w 249935"/>
                  <a:gd name="connsiteY0" fmla="*/ 134684 h 134683"/>
                  <a:gd name="connsiteX1" fmla="*/ 230886 w 249935"/>
                  <a:gd name="connsiteY1" fmla="*/ 125159 h 134683"/>
                  <a:gd name="connsiteX2" fmla="*/ 158305 w 249935"/>
                  <a:gd name="connsiteY2" fmla="*/ 24575 h 134683"/>
                  <a:gd name="connsiteX3" fmla="*/ 124873 w 249935"/>
                  <a:gd name="connsiteY3" fmla="*/ 19050 h 134683"/>
                  <a:gd name="connsiteX4" fmla="*/ 19050 w 249935"/>
                  <a:gd name="connsiteY4" fmla="*/ 113729 h 134683"/>
                  <a:gd name="connsiteX5" fmla="*/ 9525 w 249935"/>
                  <a:gd name="connsiteY5" fmla="*/ 123254 h 134683"/>
                  <a:gd name="connsiteX6" fmla="*/ 0 w 249935"/>
                  <a:gd name="connsiteY6" fmla="*/ 113729 h 134683"/>
                  <a:gd name="connsiteX7" fmla="*/ 124873 w 249935"/>
                  <a:gd name="connsiteY7" fmla="*/ 0 h 134683"/>
                  <a:gd name="connsiteX8" fmla="*/ 164402 w 249935"/>
                  <a:gd name="connsiteY8" fmla="*/ 6477 h 134683"/>
                  <a:gd name="connsiteX9" fmla="*/ 249936 w 249935"/>
                  <a:gd name="connsiteY9" fmla="*/ 125159 h 134683"/>
                  <a:gd name="connsiteX10" fmla="*/ 240411 w 249935"/>
                  <a:gd name="connsiteY10" fmla="*/ 134684 h 134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9935" h="134683">
                    <a:moveTo>
                      <a:pt x="240411" y="134684"/>
                    </a:moveTo>
                    <a:cubicBezTo>
                      <a:pt x="235172" y="134684"/>
                      <a:pt x="230886" y="130397"/>
                      <a:pt x="230886" y="125159"/>
                    </a:cubicBezTo>
                    <a:cubicBezTo>
                      <a:pt x="230886" y="79343"/>
                      <a:pt x="201740" y="38957"/>
                      <a:pt x="158305" y="24575"/>
                    </a:cubicBezTo>
                    <a:cubicBezTo>
                      <a:pt x="147638" y="20955"/>
                      <a:pt x="136398" y="19050"/>
                      <a:pt x="124873" y="19050"/>
                    </a:cubicBezTo>
                    <a:cubicBezTo>
                      <a:pt x="62579" y="19050"/>
                      <a:pt x="19050" y="58007"/>
                      <a:pt x="19050" y="113729"/>
                    </a:cubicBezTo>
                    <a:cubicBezTo>
                      <a:pt x="19050" y="118967"/>
                      <a:pt x="14764" y="123254"/>
                      <a:pt x="9525" y="123254"/>
                    </a:cubicBezTo>
                    <a:cubicBezTo>
                      <a:pt x="4286" y="123254"/>
                      <a:pt x="0" y="118967"/>
                      <a:pt x="0" y="113729"/>
                    </a:cubicBezTo>
                    <a:cubicBezTo>
                      <a:pt x="0" y="47816"/>
                      <a:pt x="52483" y="0"/>
                      <a:pt x="124873" y="0"/>
                    </a:cubicBezTo>
                    <a:cubicBezTo>
                      <a:pt x="138493" y="0"/>
                      <a:pt x="151829" y="2191"/>
                      <a:pt x="164402" y="6477"/>
                    </a:cubicBezTo>
                    <a:cubicBezTo>
                      <a:pt x="215551" y="23432"/>
                      <a:pt x="249936" y="71152"/>
                      <a:pt x="249936" y="125159"/>
                    </a:cubicBezTo>
                    <a:cubicBezTo>
                      <a:pt x="249936" y="130397"/>
                      <a:pt x="245650" y="134684"/>
                      <a:pt x="240411" y="13468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2" name="任意多边形: 形状 31"/>
              <p:cNvSpPr/>
              <p:nvPr/>
            </p:nvSpPr>
            <p:spPr>
              <a:xfrm>
                <a:off x="5706739" y="2968560"/>
                <a:ext cx="229612" cy="141317"/>
              </a:xfrm>
              <a:custGeom>
                <a:avLst/>
                <a:gdLst>
                  <a:gd name="connsiteX0" fmla="*/ 209153 w 218677"/>
                  <a:gd name="connsiteY0" fmla="*/ 134588 h 134588"/>
                  <a:gd name="connsiteX1" fmla="*/ 199628 w 218677"/>
                  <a:gd name="connsiteY1" fmla="*/ 125063 h 134588"/>
                  <a:gd name="connsiteX2" fmla="*/ 170672 w 218677"/>
                  <a:gd name="connsiteY2" fmla="*/ 52388 h 134588"/>
                  <a:gd name="connsiteX3" fmla="*/ 93710 w 218677"/>
                  <a:gd name="connsiteY3" fmla="*/ 19050 h 134588"/>
                  <a:gd name="connsiteX4" fmla="*/ 20081 w 218677"/>
                  <a:gd name="connsiteY4" fmla="*/ 48768 h 134588"/>
                  <a:gd name="connsiteX5" fmla="*/ 16462 w 218677"/>
                  <a:gd name="connsiteY5" fmla="*/ 52578 h 134588"/>
                  <a:gd name="connsiteX6" fmla="*/ 3031 w 218677"/>
                  <a:gd name="connsiteY6" fmla="*/ 53054 h 134588"/>
                  <a:gd name="connsiteX7" fmla="*/ 2555 w 218677"/>
                  <a:gd name="connsiteY7" fmla="*/ 39624 h 134588"/>
                  <a:gd name="connsiteX8" fmla="*/ 6556 w 218677"/>
                  <a:gd name="connsiteY8" fmla="*/ 35433 h 134588"/>
                  <a:gd name="connsiteX9" fmla="*/ 93710 w 218677"/>
                  <a:gd name="connsiteY9" fmla="*/ 0 h 134588"/>
                  <a:gd name="connsiteX10" fmla="*/ 184578 w 218677"/>
                  <a:gd name="connsiteY10" fmla="*/ 39338 h 134588"/>
                  <a:gd name="connsiteX11" fmla="*/ 218678 w 218677"/>
                  <a:gd name="connsiteY11" fmla="*/ 125063 h 134588"/>
                  <a:gd name="connsiteX12" fmla="*/ 209153 w 218677"/>
                  <a:gd name="connsiteY12" fmla="*/ 134588 h 13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8677" h="134588">
                    <a:moveTo>
                      <a:pt x="209153" y="134588"/>
                    </a:moveTo>
                    <a:cubicBezTo>
                      <a:pt x="203914" y="134588"/>
                      <a:pt x="199628" y="130302"/>
                      <a:pt x="199628" y="125063"/>
                    </a:cubicBezTo>
                    <a:cubicBezTo>
                      <a:pt x="199628" y="97917"/>
                      <a:pt x="189341" y="72104"/>
                      <a:pt x="170672" y="52388"/>
                    </a:cubicBezTo>
                    <a:cubicBezTo>
                      <a:pt x="150764" y="31147"/>
                      <a:pt x="122666" y="19050"/>
                      <a:pt x="93710" y="19050"/>
                    </a:cubicBezTo>
                    <a:cubicBezTo>
                      <a:pt x="65992" y="19050"/>
                      <a:pt x="39798" y="29623"/>
                      <a:pt x="20081" y="48768"/>
                    </a:cubicBezTo>
                    <a:lnTo>
                      <a:pt x="16462" y="52578"/>
                    </a:lnTo>
                    <a:cubicBezTo>
                      <a:pt x="12842" y="56388"/>
                      <a:pt x="6842" y="56674"/>
                      <a:pt x="3031" y="53054"/>
                    </a:cubicBezTo>
                    <a:cubicBezTo>
                      <a:pt x="-778" y="49435"/>
                      <a:pt x="-1064" y="43434"/>
                      <a:pt x="2555" y="39624"/>
                    </a:cubicBezTo>
                    <a:lnTo>
                      <a:pt x="6556" y="35433"/>
                    </a:lnTo>
                    <a:cubicBezTo>
                      <a:pt x="30083" y="12478"/>
                      <a:pt x="61039" y="0"/>
                      <a:pt x="93710" y="0"/>
                    </a:cubicBezTo>
                    <a:cubicBezTo>
                      <a:pt x="127904" y="0"/>
                      <a:pt x="161051" y="14288"/>
                      <a:pt x="184578" y="39338"/>
                    </a:cubicBezTo>
                    <a:cubicBezTo>
                      <a:pt x="206581" y="62579"/>
                      <a:pt x="218678" y="93059"/>
                      <a:pt x="218678" y="125063"/>
                    </a:cubicBezTo>
                    <a:cubicBezTo>
                      <a:pt x="218678" y="130302"/>
                      <a:pt x="214391" y="134588"/>
                      <a:pt x="209153" y="1345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3" name="任意多边形: 形状 32"/>
              <p:cNvSpPr/>
              <p:nvPr/>
            </p:nvSpPr>
            <p:spPr>
              <a:xfrm>
                <a:off x="5884191" y="2988463"/>
                <a:ext cx="190198" cy="85909"/>
              </a:xfrm>
              <a:custGeom>
                <a:avLst/>
                <a:gdLst>
                  <a:gd name="connsiteX0" fmla="*/ 171690 w 181140"/>
                  <a:gd name="connsiteY0" fmla="*/ 81820 h 81819"/>
                  <a:gd name="connsiteX1" fmla="*/ 163308 w 181140"/>
                  <a:gd name="connsiteY1" fmla="*/ 76772 h 81819"/>
                  <a:gd name="connsiteX2" fmla="*/ 159879 w 181140"/>
                  <a:gd name="connsiteY2" fmla="*/ 70580 h 81819"/>
                  <a:gd name="connsiteX3" fmla="*/ 68916 w 181140"/>
                  <a:gd name="connsiteY3" fmla="*/ 19050 h 81819"/>
                  <a:gd name="connsiteX4" fmla="*/ 14433 w 181140"/>
                  <a:gd name="connsiteY4" fmla="*/ 34100 h 81819"/>
                  <a:gd name="connsiteX5" fmla="*/ 1383 w 181140"/>
                  <a:gd name="connsiteY5" fmla="*/ 30861 h 81819"/>
                  <a:gd name="connsiteX6" fmla="*/ 4622 w 181140"/>
                  <a:gd name="connsiteY6" fmla="*/ 17812 h 81819"/>
                  <a:gd name="connsiteX7" fmla="*/ 68916 w 181140"/>
                  <a:gd name="connsiteY7" fmla="*/ 0 h 81819"/>
                  <a:gd name="connsiteX8" fmla="*/ 176072 w 181140"/>
                  <a:gd name="connsiteY8" fmla="*/ 60674 h 81819"/>
                  <a:gd name="connsiteX9" fmla="*/ 180072 w 181140"/>
                  <a:gd name="connsiteY9" fmla="*/ 67913 h 81819"/>
                  <a:gd name="connsiteX10" fmla="*/ 176072 w 181140"/>
                  <a:gd name="connsiteY10" fmla="*/ 80867 h 81819"/>
                  <a:gd name="connsiteX11" fmla="*/ 171690 w 181140"/>
                  <a:gd name="connsiteY11" fmla="*/ 81820 h 8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1140" h="81819">
                    <a:moveTo>
                      <a:pt x="171690" y="81820"/>
                    </a:moveTo>
                    <a:cubicBezTo>
                      <a:pt x="168261" y="81820"/>
                      <a:pt x="165023" y="80010"/>
                      <a:pt x="163308" y="76772"/>
                    </a:cubicBezTo>
                    <a:cubicBezTo>
                      <a:pt x="162165" y="74581"/>
                      <a:pt x="161118" y="72485"/>
                      <a:pt x="159879" y="70580"/>
                    </a:cubicBezTo>
                    <a:cubicBezTo>
                      <a:pt x="140353" y="38195"/>
                      <a:pt x="106444" y="19050"/>
                      <a:pt x="68916" y="19050"/>
                    </a:cubicBezTo>
                    <a:cubicBezTo>
                      <a:pt x="49675" y="19050"/>
                      <a:pt x="30816" y="24289"/>
                      <a:pt x="14433" y="34100"/>
                    </a:cubicBezTo>
                    <a:cubicBezTo>
                      <a:pt x="9956" y="36862"/>
                      <a:pt x="4050" y="35338"/>
                      <a:pt x="1383" y="30861"/>
                    </a:cubicBezTo>
                    <a:cubicBezTo>
                      <a:pt x="-1379" y="26384"/>
                      <a:pt x="145" y="20479"/>
                      <a:pt x="4622" y="17812"/>
                    </a:cubicBezTo>
                    <a:cubicBezTo>
                      <a:pt x="23958" y="6191"/>
                      <a:pt x="46151" y="0"/>
                      <a:pt x="68916" y="0"/>
                    </a:cubicBezTo>
                    <a:cubicBezTo>
                      <a:pt x="112445" y="0"/>
                      <a:pt x="153498" y="23241"/>
                      <a:pt x="176072" y="60674"/>
                    </a:cubicBezTo>
                    <a:cubicBezTo>
                      <a:pt x="177501" y="62960"/>
                      <a:pt x="178834" y="65437"/>
                      <a:pt x="180072" y="67913"/>
                    </a:cubicBezTo>
                    <a:cubicBezTo>
                      <a:pt x="182454" y="72581"/>
                      <a:pt x="180739" y="78391"/>
                      <a:pt x="176072" y="80867"/>
                    </a:cubicBezTo>
                    <a:cubicBezTo>
                      <a:pt x="174738" y="81439"/>
                      <a:pt x="173214" y="81820"/>
                      <a:pt x="171690" y="818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4" name="任意多边形: 形状 33"/>
              <p:cNvSpPr/>
              <p:nvPr/>
            </p:nvSpPr>
            <p:spPr>
              <a:xfrm>
                <a:off x="5986358" y="3107078"/>
                <a:ext cx="262534" cy="183622"/>
              </a:xfrm>
              <a:custGeom>
                <a:avLst/>
                <a:gdLst>
                  <a:gd name="connsiteX0" fmla="*/ 233267 w 250031"/>
                  <a:gd name="connsiteY0" fmla="*/ 174879 h 174878"/>
                  <a:gd name="connsiteX1" fmla="*/ 229934 w 250031"/>
                  <a:gd name="connsiteY1" fmla="*/ 174308 h 174878"/>
                  <a:gd name="connsiteX2" fmla="*/ 224314 w 250031"/>
                  <a:gd name="connsiteY2" fmla="*/ 162020 h 174878"/>
                  <a:gd name="connsiteX3" fmla="*/ 230981 w 250031"/>
                  <a:gd name="connsiteY3" fmla="*/ 125063 h 174878"/>
                  <a:gd name="connsiteX4" fmla="*/ 126778 w 250031"/>
                  <a:gd name="connsiteY4" fmla="*/ 19050 h 174878"/>
                  <a:gd name="connsiteX5" fmla="*/ 125444 w 250031"/>
                  <a:gd name="connsiteY5" fmla="*/ 18955 h 174878"/>
                  <a:gd name="connsiteX6" fmla="*/ 27337 w 250031"/>
                  <a:gd name="connsiteY6" fmla="*/ 83820 h 174878"/>
                  <a:gd name="connsiteX7" fmla="*/ 19050 w 250031"/>
                  <a:gd name="connsiteY7" fmla="*/ 125063 h 174878"/>
                  <a:gd name="connsiteX8" fmla="*/ 9525 w 250031"/>
                  <a:gd name="connsiteY8" fmla="*/ 134588 h 174878"/>
                  <a:gd name="connsiteX9" fmla="*/ 0 w 250031"/>
                  <a:gd name="connsiteY9" fmla="*/ 125063 h 174878"/>
                  <a:gd name="connsiteX10" fmla="*/ 9716 w 250031"/>
                  <a:gd name="connsiteY10" fmla="*/ 76486 h 174878"/>
                  <a:gd name="connsiteX11" fmla="*/ 124968 w 250031"/>
                  <a:gd name="connsiteY11" fmla="*/ 0 h 174878"/>
                  <a:gd name="connsiteX12" fmla="*/ 127540 w 250031"/>
                  <a:gd name="connsiteY12" fmla="*/ 95 h 174878"/>
                  <a:gd name="connsiteX13" fmla="*/ 250031 w 250031"/>
                  <a:gd name="connsiteY13" fmla="*/ 125063 h 174878"/>
                  <a:gd name="connsiteX14" fmla="*/ 242221 w 250031"/>
                  <a:gd name="connsiteY14" fmla="*/ 168688 h 174878"/>
                  <a:gd name="connsiteX15" fmla="*/ 233267 w 250031"/>
                  <a:gd name="connsiteY15" fmla="*/ 174879 h 17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0031" h="174878">
                    <a:moveTo>
                      <a:pt x="233267" y="174879"/>
                    </a:moveTo>
                    <a:cubicBezTo>
                      <a:pt x="232124" y="174879"/>
                      <a:pt x="231077" y="174688"/>
                      <a:pt x="229934" y="174308"/>
                    </a:cubicBezTo>
                    <a:cubicBezTo>
                      <a:pt x="224981" y="172498"/>
                      <a:pt x="222504" y="166973"/>
                      <a:pt x="224314" y="162020"/>
                    </a:cubicBezTo>
                    <a:cubicBezTo>
                      <a:pt x="228695" y="150114"/>
                      <a:pt x="230981" y="137731"/>
                      <a:pt x="230981" y="125063"/>
                    </a:cubicBezTo>
                    <a:cubicBezTo>
                      <a:pt x="230981" y="67437"/>
                      <a:pt x="184214" y="19907"/>
                      <a:pt x="126778" y="19050"/>
                    </a:cubicBezTo>
                    <a:cubicBezTo>
                      <a:pt x="126302" y="19050"/>
                      <a:pt x="125825" y="19050"/>
                      <a:pt x="125444" y="18955"/>
                    </a:cubicBezTo>
                    <a:cubicBezTo>
                      <a:pt x="82391" y="18955"/>
                      <a:pt x="44006" y="44387"/>
                      <a:pt x="27337" y="83820"/>
                    </a:cubicBezTo>
                    <a:cubicBezTo>
                      <a:pt x="21812" y="96869"/>
                      <a:pt x="19050" y="110776"/>
                      <a:pt x="19050" y="125063"/>
                    </a:cubicBezTo>
                    <a:cubicBezTo>
                      <a:pt x="19050" y="130302"/>
                      <a:pt x="14764" y="134588"/>
                      <a:pt x="9525" y="134588"/>
                    </a:cubicBezTo>
                    <a:cubicBezTo>
                      <a:pt x="4286" y="134588"/>
                      <a:pt x="0" y="130302"/>
                      <a:pt x="0" y="125063"/>
                    </a:cubicBezTo>
                    <a:cubicBezTo>
                      <a:pt x="0" y="108299"/>
                      <a:pt x="3239" y="91916"/>
                      <a:pt x="9716" y="76486"/>
                    </a:cubicBezTo>
                    <a:cubicBezTo>
                      <a:pt x="29432" y="30004"/>
                      <a:pt x="74581" y="0"/>
                      <a:pt x="124968" y="0"/>
                    </a:cubicBezTo>
                    <a:cubicBezTo>
                      <a:pt x="125825" y="0"/>
                      <a:pt x="126683" y="0"/>
                      <a:pt x="127540" y="95"/>
                    </a:cubicBezTo>
                    <a:cubicBezTo>
                      <a:pt x="195072" y="1333"/>
                      <a:pt x="250031" y="57341"/>
                      <a:pt x="250031" y="125063"/>
                    </a:cubicBezTo>
                    <a:cubicBezTo>
                      <a:pt x="250031" y="140017"/>
                      <a:pt x="247364" y="154686"/>
                      <a:pt x="242221" y="168688"/>
                    </a:cubicBezTo>
                    <a:cubicBezTo>
                      <a:pt x="240697" y="172498"/>
                      <a:pt x="237077" y="174879"/>
                      <a:pt x="233267" y="17487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5" name="任意多边形: 形状 34"/>
              <p:cNvSpPr/>
              <p:nvPr/>
            </p:nvSpPr>
            <p:spPr>
              <a:xfrm>
                <a:off x="5938851" y="3052970"/>
                <a:ext cx="190937" cy="109714"/>
              </a:xfrm>
              <a:custGeom>
                <a:avLst/>
                <a:gdLst>
                  <a:gd name="connsiteX0" fmla="*/ 9525 w 181844"/>
                  <a:gd name="connsiteY0" fmla="*/ 104489 h 104489"/>
                  <a:gd name="connsiteX1" fmla="*/ 0 w 181844"/>
                  <a:gd name="connsiteY1" fmla="*/ 94964 h 104489"/>
                  <a:gd name="connsiteX2" fmla="*/ 94869 w 181844"/>
                  <a:gd name="connsiteY2" fmla="*/ 0 h 104489"/>
                  <a:gd name="connsiteX3" fmla="*/ 116110 w 181844"/>
                  <a:gd name="connsiteY3" fmla="*/ 2381 h 104489"/>
                  <a:gd name="connsiteX4" fmla="*/ 180975 w 181844"/>
                  <a:gd name="connsiteY4" fmla="*/ 54959 h 104489"/>
                  <a:gd name="connsiteX5" fmla="*/ 176308 w 181844"/>
                  <a:gd name="connsiteY5" fmla="*/ 67628 h 104489"/>
                  <a:gd name="connsiteX6" fmla="*/ 163640 w 181844"/>
                  <a:gd name="connsiteY6" fmla="*/ 62960 h 104489"/>
                  <a:gd name="connsiteX7" fmla="*/ 111824 w 181844"/>
                  <a:gd name="connsiteY7" fmla="*/ 20955 h 104489"/>
                  <a:gd name="connsiteX8" fmla="*/ 94869 w 181844"/>
                  <a:gd name="connsiteY8" fmla="*/ 19050 h 104489"/>
                  <a:gd name="connsiteX9" fmla="*/ 19050 w 181844"/>
                  <a:gd name="connsiteY9" fmla="*/ 94964 h 104489"/>
                  <a:gd name="connsiteX10" fmla="*/ 9525 w 181844"/>
                  <a:gd name="connsiteY10" fmla="*/ 104489 h 10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1844" h="104489">
                    <a:moveTo>
                      <a:pt x="9525" y="104489"/>
                    </a:moveTo>
                    <a:cubicBezTo>
                      <a:pt x="4286" y="104489"/>
                      <a:pt x="0" y="100203"/>
                      <a:pt x="0" y="94964"/>
                    </a:cubicBezTo>
                    <a:cubicBezTo>
                      <a:pt x="0" y="42577"/>
                      <a:pt x="42577" y="0"/>
                      <a:pt x="94869" y="0"/>
                    </a:cubicBezTo>
                    <a:cubicBezTo>
                      <a:pt x="102013" y="0"/>
                      <a:pt x="109157" y="762"/>
                      <a:pt x="116110" y="2381"/>
                    </a:cubicBezTo>
                    <a:cubicBezTo>
                      <a:pt x="144494" y="8858"/>
                      <a:pt x="168783" y="28575"/>
                      <a:pt x="180975" y="54959"/>
                    </a:cubicBezTo>
                    <a:cubicBezTo>
                      <a:pt x="183166" y="59722"/>
                      <a:pt x="181070" y="65342"/>
                      <a:pt x="176308" y="67628"/>
                    </a:cubicBezTo>
                    <a:cubicBezTo>
                      <a:pt x="171545" y="69818"/>
                      <a:pt x="165925" y="67723"/>
                      <a:pt x="163640" y="62960"/>
                    </a:cubicBezTo>
                    <a:cubicBezTo>
                      <a:pt x="153924" y="41910"/>
                      <a:pt x="134493" y="26194"/>
                      <a:pt x="111824" y="20955"/>
                    </a:cubicBezTo>
                    <a:cubicBezTo>
                      <a:pt x="106204" y="19717"/>
                      <a:pt x="100679" y="19050"/>
                      <a:pt x="94869" y="19050"/>
                    </a:cubicBezTo>
                    <a:cubicBezTo>
                      <a:pt x="53054" y="19050"/>
                      <a:pt x="19050" y="53150"/>
                      <a:pt x="19050" y="94964"/>
                    </a:cubicBezTo>
                    <a:cubicBezTo>
                      <a:pt x="19050" y="100203"/>
                      <a:pt x="14764" y="104489"/>
                      <a:pt x="9525" y="10448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6" name="任意多边形: 形状 35"/>
              <p:cNvSpPr/>
              <p:nvPr/>
            </p:nvSpPr>
            <p:spPr>
              <a:xfrm>
                <a:off x="5591805" y="3381211"/>
                <a:ext cx="561071" cy="20002"/>
              </a:xfrm>
              <a:custGeom>
                <a:avLst/>
                <a:gdLst>
                  <a:gd name="connsiteX0" fmla="*/ 524828 w 534352"/>
                  <a:gd name="connsiteY0" fmla="*/ 19050 h 19050"/>
                  <a:gd name="connsiteX1" fmla="*/ 9525 w 534352"/>
                  <a:gd name="connsiteY1" fmla="*/ 19050 h 19050"/>
                  <a:gd name="connsiteX2" fmla="*/ 0 w 534352"/>
                  <a:gd name="connsiteY2" fmla="*/ 9525 h 19050"/>
                  <a:gd name="connsiteX3" fmla="*/ 9525 w 534352"/>
                  <a:gd name="connsiteY3" fmla="*/ 0 h 19050"/>
                  <a:gd name="connsiteX4" fmla="*/ 524828 w 534352"/>
                  <a:gd name="connsiteY4" fmla="*/ 0 h 19050"/>
                  <a:gd name="connsiteX5" fmla="*/ 534353 w 534352"/>
                  <a:gd name="connsiteY5" fmla="*/ 9525 h 19050"/>
                  <a:gd name="connsiteX6" fmla="*/ 524828 w 534352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4352" h="19050">
                    <a:moveTo>
                      <a:pt x="524828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524828" y="0"/>
                    </a:lnTo>
                    <a:cubicBezTo>
                      <a:pt x="530066" y="0"/>
                      <a:pt x="534353" y="4286"/>
                      <a:pt x="534353" y="9525"/>
                    </a:cubicBezTo>
                    <a:cubicBezTo>
                      <a:pt x="534353" y="14764"/>
                      <a:pt x="530066" y="19050"/>
                      <a:pt x="52482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7" name="任意多边形: 形状 36"/>
              <p:cNvSpPr/>
              <p:nvPr/>
            </p:nvSpPr>
            <p:spPr>
              <a:xfrm>
                <a:off x="5627908" y="3188285"/>
                <a:ext cx="94610" cy="94610"/>
              </a:xfrm>
              <a:custGeom>
                <a:avLst/>
                <a:gdLst>
                  <a:gd name="connsiteX0" fmla="*/ 45053 w 90106"/>
                  <a:gd name="connsiteY0" fmla="*/ 90107 h 90106"/>
                  <a:gd name="connsiteX1" fmla="*/ 0 w 90106"/>
                  <a:gd name="connsiteY1" fmla="*/ 45053 h 90106"/>
                  <a:gd name="connsiteX2" fmla="*/ 45053 w 90106"/>
                  <a:gd name="connsiteY2" fmla="*/ 0 h 90106"/>
                  <a:gd name="connsiteX3" fmla="*/ 90106 w 90106"/>
                  <a:gd name="connsiteY3" fmla="*/ 45053 h 90106"/>
                  <a:gd name="connsiteX4" fmla="*/ 45053 w 90106"/>
                  <a:gd name="connsiteY4" fmla="*/ 90107 h 90106"/>
                  <a:gd name="connsiteX5" fmla="*/ 45053 w 90106"/>
                  <a:gd name="connsiteY5" fmla="*/ 18955 h 90106"/>
                  <a:gd name="connsiteX6" fmla="*/ 19050 w 90106"/>
                  <a:gd name="connsiteY6" fmla="*/ 44958 h 90106"/>
                  <a:gd name="connsiteX7" fmla="*/ 45053 w 90106"/>
                  <a:gd name="connsiteY7" fmla="*/ 70961 h 90106"/>
                  <a:gd name="connsiteX8" fmla="*/ 71056 w 90106"/>
                  <a:gd name="connsiteY8" fmla="*/ 44958 h 90106"/>
                  <a:gd name="connsiteX9" fmla="*/ 45053 w 90106"/>
                  <a:gd name="connsiteY9" fmla="*/ 18955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053" y="90107"/>
                    </a:moveTo>
                    <a:cubicBezTo>
                      <a:pt x="20193" y="90107"/>
                      <a:pt x="0" y="69914"/>
                      <a:pt x="0" y="45053"/>
                    </a:cubicBezTo>
                    <a:cubicBezTo>
                      <a:pt x="0" y="20193"/>
                      <a:pt x="20193" y="0"/>
                      <a:pt x="45053" y="0"/>
                    </a:cubicBezTo>
                    <a:cubicBezTo>
                      <a:pt x="69914" y="0"/>
                      <a:pt x="90106" y="20193"/>
                      <a:pt x="90106" y="45053"/>
                    </a:cubicBezTo>
                    <a:cubicBezTo>
                      <a:pt x="90106" y="69818"/>
                      <a:pt x="69914" y="90107"/>
                      <a:pt x="45053" y="90107"/>
                    </a:cubicBezTo>
                    <a:close/>
                    <a:moveTo>
                      <a:pt x="45053" y="18955"/>
                    </a:moveTo>
                    <a:cubicBezTo>
                      <a:pt x="30670" y="18955"/>
                      <a:pt x="19050" y="30671"/>
                      <a:pt x="19050" y="44958"/>
                    </a:cubicBezTo>
                    <a:cubicBezTo>
                      <a:pt x="19050" y="59341"/>
                      <a:pt x="30766" y="70961"/>
                      <a:pt x="45053" y="70961"/>
                    </a:cubicBezTo>
                    <a:cubicBezTo>
                      <a:pt x="59436" y="70961"/>
                      <a:pt x="71056" y="59246"/>
                      <a:pt x="71056" y="44958"/>
                    </a:cubicBezTo>
                    <a:cubicBezTo>
                      <a:pt x="71056" y="30575"/>
                      <a:pt x="59341" y="18955"/>
                      <a:pt x="45053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8" name="任意多边形: 形状 37"/>
              <p:cNvSpPr/>
              <p:nvPr/>
            </p:nvSpPr>
            <p:spPr>
              <a:xfrm>
                <a:off x="5753825" y="3125578"/>
                <a:ext cx="94610" cy="94610"/>
              </a:xfrm>
              <a:custGeom>
                <a:avLst/>
                <a:gdLst>
                  <a:gd name="connsiteX0" fmla="*/ 45148 w 90106"/>
                  <a:gd name="connsiteY0" fmla="*/ 90107 h 90106"/>
                  <a:gd name="connsiteX1" fmla="*/ 0 w 90106"/>
                  <a:gd name="connsiteY1" fmla="*/ 45053 h 90106"/>
                  <a:gd name="connsiteX2" fmla="*/ 45148 w 90106"/>
                  <a:gd name="connsiteY2" fmla="*/ 0 h 90106"/>
                  <a:gd name="connsiteX3" fmla="*/ 90107 w 90106"/>
                  <a:gd name="connsiteY3" fmla="*/ 45053 h 90106"/>
                  <a:gd name="connsiteX4" fmla="*/ 45148 w 90106"/>
                  <a:gd name="connsiteY4" fmla="*/ 90107 h 90106"/>
                  <a:gd name="connsiteX5" fmla="*/ 45148 w 90106"/>
                  <a:gd name="connsiteY5" fmla="*/ 19050 h 90106"/>
                  <a:gd name="connsiteX6" fmla="*/ 19050 w 90106"/>
                  <a:gd name="connsiteY6" fmla="*/ 45053 h 90106"/>
                  <a:gd name="connsiteX7" fmla="*/ 45148 w 90106"/>
                  <a:gd name="connsiteY7" fmla="*/ 71057 h 90106"/>
                  <a:gd name="connsiteX8" fmla="*/ 71057 w 90106"/>
                  <a:gd name="connsiteY8" fmla="*/ 45053 h 90106"/>
                  <a:gd name="connsiteX9" fmla="*/ 45148 w 90106"/>
                  <a:gd name="connsiteY9" fmla="*/ 19050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148" y="90107"/>
                    </a:moveTo>
                    <a:cubicBezTo>
                      <a:pt x="20288" y="90107"/>
                      <a:pt x="0" y="69914"/>
                      <a:pt x="0" y="45053"/>
                    </a:cubicBezTo>
                    <a:cubicBezTo>
                      <a:pt x="0" y="20193"/>
                      <a:pt x="20288" y="0"/>
                      <a:pt x="45148" y="0"/>
                    </a:cubicBezTo>
                    <a:cubicBezTo>
                      <a:pt x="69913" y="0"/>
                      <a:pt x="90107" y="20193"/>
                      <a:pt x="90107" y="45053"/>
                    </a:cubicBezTo>
                    <a:cubicBezTo>
                      <a:pt x="90107" y="69914"/>
                      <a:pt x="69913" y="90107"/>
                      <a:pt x="45148" y="90107"/>
                    </a:cubicBezTo>
                    <a:close/>
                    <a:moveTo>
                      <a:pt x="45148" y="19050"/>
                    </a:moveTo>
                    <a:cubicBezTo>
                      <a:pt x="30766" y="19050"/>
                      <a:pt x="19050" y="30766"/>
                      <a:pt x="19050" y="45053"/>
                    </a:cubicBezTo>
                    <a:cubicBezTo>
                      <a:pt x="19050" y="59341"/>
                      <a:pt x="30766" y="71057"/>
                      <a:pt x="45148" y="71057"/>
                    </a:cubicBezTo>
                    <a:cubicBezTo>
                      <a:pt x="59436" y="71057"/>
                      <a:pt x="71057" y="59341"/>
                      <a:pt x="71057" y="45053"/>
                    </a:cubicBezTo>
                    <a:cubicBezTo>
                      <a:pt x="71057" y="30766"/>
                      <a:pt x="59436" y="19050"/>
                      <a:pt x="4514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39" name="任意多边形: 形状 38"/>
              <p:cNvSpPr/>
              <p:nvPr/>
            </p:nvSpPr>
            <p:spPr>
              <a:xfrm>
                <a:off x="5948851" y="3228395"/>
                <a:ext cx="94610" cy="94711"/>
              </a:xfrm>
              <a:custGeom>
                <a:avLst/>
                <a:gdLst>
                  <a:gd name="connsiteX0" fmla="*/ 45149 w 90106"/>
                  <a:gd name="connsiteY0" fmla="*/ 90202 h 90201"/>
                  <a:gd name="connsiteX1" fmla="*/ 0 w 90106"/>
                  <a:gd name="connsiteY1" fmla="*/ 45148 h 90201"/>
                  <a:gd name="connsiteX2" fmla="*/ 45149 w 90106"/>
                  <a:gd name="connsiteY2" fmla="*/ 0 h 90201"/>
                  <a:gd name="connsiteX3" fmla="*/ 90107 w 90106"/>
                  <a:gd name="connsiteY3" fmla="*/ 45148 h 90201"/>
                  <a:gd name="connsiteX4" fmla="*/ 45149 w 90106"/>
                  <a:gd name="connsiteY4" fmla="*/ 90202 h 90201"/>
                  <a:gd name="connsiteX5" fmla="*/ 45149 w 90106"/>
                  <a:gd name="connsiteY5" fmla="*/ 18955 h 90201"/>
                  <a:gd name="connsiteX6" fmla="*/ 19050 w 90106"/>
                  <a:gd name="connsiteY6" fmla="*/ 45053 h 90201"/>
                  <a:gd name="connsiteX7" fmla="*/ 45149 w 90106"/>
                  <a:gd name="connsiteY7" fmla="*/ 71056 h 90201"/>
                  <a:gd name="connsiteX8" fmla="*/ 71057 w 90106"/>
                  <a:gd name="connsiteY8" fmla="*/ 45053 h 90201"/>
                  <a:gd name="connsiteX9" fmla="*/ 45149 w 90106"/>
                  <a:gd name="connsiteY9" fmla="*/ 18955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201">
                    <a:moveTo>
                      <a:pt x="45149" y="90202"/>
                    </a:moveTo>
                    <a:cubicBezTo>
                      <a:pt x="20288" y="90202"/>
                      <a:pt x="0" y="70009"/>
                      <a:pt x="0" y="45148"/>
                    </a:cubicBezTo>
                    <a:cubicBezTo>
                      <a:pt x="0" y="20193"/>
                      <a:pt x="20288" y="0"/>
                      <a:pt x="45149" y="0"/>
                    </a:cubicBezTo>
                    <a:cubicBezTo>
                      <a:pt x="69914" y="0"/>
                      <a:pt x="90107" y="20288"/>
                      <a:pt x="90107" y="45148"/>
                    </a:cubicBezTo>
                    <a:cubicBezTo>
                      <a:pt x="90202" y="70009"/>
                      <a:pt x="70009" y="90202"/>
                      <a:pt x="45149" y="90202"/>
                    </a:cubicBezTo>
                    <a:close/>
                    <a:moveTo>
                      <a:pt x="45149" y="18955"/>
                    </a:moveTo>
                    <a:cubicBezTo>
                      <a:pt x="30766" y="18955"/>
                      <a:pt x="19050" y="30671"/>
                      <a:pt x="19050" y="45053"/>
                    </a:cubicBezTo>
                    <a:cubicBezTo>
                      <a:pt x="19050" y="59436"/>
                      <a:pt x="30766" y="71056"/>
                      <a:pt x="45149" y="71056"/>
                    </a:cubicBezTo>
                    <a:cubicBezTo>
                      <a:pt x="59436" y="71056"/>
                      <a:pt x="71057" y="59341"/>
                      <a:pt x="71057" y="45053"/>
                    </a:cubicBezTo>
                    <a:cubicBezTo>
                      <a:pt x="71152" y="30766"/>
                      <a:pt x="59531" y="18955"/>
                      <a:pt x="45149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0" name="任意多边形: 形状 39"/>
              <p:cNvSpPr/>
              <p:nvPr/>
            </p:nvSpPr>
            <p:spPr>
              <a:xfrm>
                <a:off x="5903743" y="3142382"/>
                <a:ext cx="77709" cy="77510"/>
              </a:xfrm>
              <a:custGeom>
                <a:avLst/>
                <a:gdLst>
                  <a:gd name="connsiteX0" fmla="*/ 36957 w 74009"/>
                  <a:gd name="connsiteY0" fmla="*/ 73819 h 73818"/>
                  <a:gd name="connsiteX1" fmla="*/ 0 w 74009"/>
                  <a:gd name="connsiteY1" fmla="*/ 36957 h 73818"/>
                  <a:gd name="connsiteX2" fmla="*/ 36957 w 74009"/>
                  <a:gd name="connsiteY2" fmla="*/ 0 h 73818"/>
                  <a:gd name="connsiteX3" fmla="*/ 45244 w 74009"/>
                  <a:gd name="connsiteY3" fmla="*/ 953 h 73818"/>
                  <a:gd name="connsiteX4" fmla="*/ 74009 w 74009"/>
                  <a:gd name="connsiteY4" fmla="*/ 36957 h 73818"/>
                  <a:gd name="connsiteX5" fmla="*/ 72390 w 74009"/>
                  <a:gd name="connsiteY5" fmla="*/ 47720 h 73818"/>
                  <a:gd name="connsiteX6" fmla="*/ 36957 w 74009"/>
                  <a:gd name="connsiteY6" fmla="*/ 73819 h 73818"/>
                  <a:gd name="connsiteX7" fmla="*/ 36957 w 74009"/>
                  <a:gd name="connsiteY7" fmla="*/ 19050 h 73818"/>
                  <a:gd name="connsiteX8" fmla="*/ 19050 w 74009"/>
                  <a:gd name="connsiteY8" fmla="*/ 36957 h 73818"/>
                  <a:gd name="connsiteX9" fmla="*/ 36957 w 74009"/>
                  <a:gd name="connsiteY9" fmla="*/ 54769 h 73818"/>
                  <a:gd name="connsiteX10" fmla="*/ 54102 w 74009"/>
                  <a:gd name="connsiteY10" fmla="*/ 42196 h 73818"/>
                  <a:gd name="connsiteX11" fmla="*/ 54864 w 74009"/>
                  <a:gd name="connsiteY11" fmla="*/ 36957 h 73818"/>
                  <a:gd name="connsiteX12" fmla="*/ 40767 w 74009"/>
                  <a:gd name="connsiteY12" fmla="*/ 19431 h 73818"/>
                  <a:gd name="connsiteX13" fmla="*/ 36957 w 74009"/>
                  <a:gd name="connsiteY13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09" h="73818">
                    <a:moveTo>
                      <a:pt x="36957" y="73819"/>
                    </a:moveTo>
                    <a:cubicBezTo>
                      <a:pt x="16574" y="73819"/>
                      <a:pt x="0" y="57245"/>
                      <a:pt x="0" y="36957"/>
                    </a:cubicBezTo>
                    <a:cubicBezTo>
                      <a:pt x="0" y="16574"/>
                      <a:pt x="16574" y="0"/>
                      <a:pt x="36957" y="0"/>
                    </a:cubicBezTo>
                    <a:cubicBezTo>
                      <a:pt x="40005" y="0"/>
                      <a:pt x="42672" y="286"/>
                      <a:pt x="45244" y="953"/>
                    </a:cubicBezTo>
                    <a:cubicBezTo>
                      <a:pt x="61722" y="4572"/>
                      <a:pt x="74009" y="19717"/>
                      <a:pt x="74009" y="36957"/>
                    </a:cubicBezTo>
                    <a:cubicBezTo>
                      <a:pt x="74009" y="40481"/>
                      <a:pt x="73438" y="44196"/>
                      <a:pt x="72390" y="47720"/>
                    </a:cubicBezTo>
                    <a:cubicBezTo>
                      <a:pt x="67437" y="63437"/>
                      <a:pt x="53245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957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4863" y="54769"/>
                      <a:pt x="51721" y="49721"/>
                      <a:pt x="54102" y="42196"/>
                    </a:cubicBezTo>
                    <a:cubicBezTo>
                      <a:pt x="54578" y="40577"/>
                      <a:pt x="54864" y="38672"/>
                      <a:pt x="54864" y="36957"/>
                    </a:cubicBezTo>
                    <a:cubicBezTo>
                      <a:pt x="54864" y="28575"/>
                      <a:pt x="48958" y="21241"/>
                      <a:pt x="40767" y="19431"/>
                    </a:cubicBezTo>
                    <a:cubicBezTo>
                      <a:pt x="39529" y="19145"/>
                      <a:pt x="38386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1" name="任意多边形: 形状 40"/>
              <p:cNvSpPr/>
              <p:nvPr/>
            </p:nvSpPr>
            <p:spPr>
              <a:xfrm>
                <a:off x="6066866" y="3158082"/>
                <a:ext cx="77511" cy="77510"/>
              </a:xfrm>
              <a:custGeom>
                <a:avLst/>
                <a:gdLst>
                  <a:gd name="connsiteX0" fmla="*/ 36957 w 73819"/>
                  <a:gd name="connsiteY0" fmla="*/ 73819 h 73818"/>
                  <a:gd name="connsiteX1" fmla="*/ 0 w 73819"/>
                  <a:gd name="connsiteY1" fmla="*/ 36862 h 73818"/>
                  <a:gd name="connsiteX2" fmla="*/ 36957 w 73819"/>
                  <a:gd name="connsiteY2" fmla="*/ 0 h 73818"/>
                  <a:gd name="connsiteX3" fmla="*/ 73819 w 73819"/>
                  <a:gd name="connsiteY3" fmla="*/ 36862 h 73818"/>
                  <a:gd name="connsiteX4" fmla="*/ 36957 w 73819"/>
                  <a:gd name="connsiteY4" fmla="*/ 73819 h 73818"/>
                  <a:gd name="connsiteX5" fmla="*/ 36957 w 73819"/>
                  <a:gd name="connsiteY5" fmla="*/ 19050 h 73818"/>
                  <a:gd name="connsiteX6" fmla="*/ 19050 w 73819"/>
                  <a:gd name="connsiteY6" fmla="*/ 36862 h 73818"/>
                  <a:gd name="connsiteX7" fmla="*/ 36957 w 73819"/>
                  <a:gd name="connsiteY7" fmla="*/ 54769 h 73818"/>
                  <a:gd name="connsiteX8" fmla="*/ 54769 w 73819"/>
                  <a:gd name="connsiteY8" fmla="*/ 36862 h 73818"/>
                  <a:gd name="connsiteX9" fmla="*/ 36957 w 73819"/>
                  <a:gd name="connsiteY9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19" h="73818">
                    <a:moveTo>
                      <a:pt x="36957" y="73819"/>
                    </a:moveTo>
                    <a:cubicBezTo>
                      <a:pt x="16573" y="73819"/>
                      <a:pt x="0" y="57245"/>
                      <a:pt x="0" y="36862"/>
                    </a:cubicBezTo>
                    <a:cubicBezTo>
                      <a:pt x="0" y="16478"/>
                      <a:pt x="16573" y="0"/>
                      <a:pt x="36957" y="0"/>
                    </a:cubicBezTo>
                    <a:cubicBezTo>
                      <a:pt x="57245" y="0"/>
                      <a:pt x="73819" y="16573"/>
                      <a:pt x="73819" y="36862"/>
                    </a:cubicBezTo>
                    <a:cubicBezTo>
                      <a:pt x="73914" y="57245"/>
                      <a:pt x="57340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862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6768" y="54769"/>
                      <a:pt x="54769" y="46768"/>
                      <a:pt x="54769" y="36862"/>
                    </a:cubicBezTo>
                    <a:cubicBezTo>
                      <a:pt x="54864" y="27051"/>
                      <a:pt x="46863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2" name="任意多边形: 形状 41"/>
              <p:cNvSpPr/>
              <p:nvPr/>
            </p:nvSpPr>
            <p:spPr>
              <a:xfrm>
                <a:off x="5661213" y="3470821"/>
                <a:ext cx="479561" cy="139215"/>
              </a:xfrm>
              <a:custGeom>
                <a:avLst/>
                <a:gdLst>
                  <a:gd name="connsiteX0" fmla="*/ 390430 w 456723"/>
                  <a:gd name="connsiteY0" fmla="*/ 132588 h 132587"/>
                  <a:gd name="connsiteX1" fmla="*/ 9525 w 456723"/>
                  <a:gd name="connsiteY1" fmla="*/ 132588 h 132587"/>
                  <a:gd name="connsiteX2" fmla="*/ 0 w 456723"/>
                  <a:gd name="connsiteY2" fmla="*/ 123063 h 132587"/>
                  <a:gd name="connsiteX3" fmla="*/ 9525 w 456723"/>
                  <a:gd name="connsiteY3" fmla="*/ 113538 h 132587"/>
                  <a:gd name="connsiteX4" fmla="*/ 390430 w 456723"/>
                  <a:gd name="connsiteY4" fmla="*/ 113538 h 132587"/>
                  <a:gd name="connsiteX5" fmla="*/ 437674 w 456723"/>
                  <a:gd name="connsiteY5" fmla="*/ 66294 h 132587"/>
                  <a:gd name="connsiteX6" fmla="*/ 390430 w 456723"/>
                  <a:gd name="connsiteY6" fmla="*/ 19050 h 132587"/>
                  <a:gd name="connsiteX7" fmla="*/ 201168 w 456723"/>
                  <a:gd name="connsiteY7" fmla="*/ 19050 h 132587"/>
                  <a:gd name="connsiteX8" fmla="*/ 191643 w 456723"/>
                  <a:gd name="connsiteY8" fmla="*/ 9525 h 132587"/>
                  <a:gd name="connsiteX9" fmla="*/ 201168 w 456723"/>
                  <a:gd name="connsiteY9" fmla="*/ 0 h 132587"/>
                  <a:gd name="connsiteX10" fmla="*/ 390430 w 456723"/>
                  <a:gd name="connsiteY10" fmla="*/ 0 h 132587"/>
                  <a:gd name="connsiteX11" fmla="*/ 456724 w 456723"/>
                  <a:gd name="connsiteY11" fmla="*/ 66294 h 132587"/>
                  <a:gd name="connsiteX12" fmla="*/ 390430 w 456723"/>
                  <a:gd name="connsiteY12" fmla="*/ 132588 h 1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6723" h="132587">
                    <a:moveTo>
                      <a:pt x="390430" y="132588"/>
                    </a:moveTo>
                    <a:lnTo>
                      <a:pt x="9525" y="132588"/>
                    </a:lnTo>
                    <a:cubicBezTo>
                      <a:pt x="4286" y="132588"/>
                      <a:pt x="0" y="128302"/>
                      <a:pt x="0" y="123063"/>
                    </a:cubicBezTo>
                    <a:cubicBezTo>
                      <a:pt x="0" y="117824"/>
                      <a:pt x="4286" y="113538"/>
                      <a:pt x="9525" y="113538"/>
                    </a:cubicBezTo>
                    <a:lnTo>
                      <a:pt x="390430" y="113538"/>
                    </a:lnTo>
                    <a:cubicBezTo>
                      <a:pt x="416433" y="113538"/>
                      <a:pt x="437674" y="92297"/>
                      <a:pt x="437674" y="66294"/>
                    </a:cubicBezTo>
                    <a:cubicBezTo>
                      <a:pt x="437674" y="40195"/>
                      <a:pt x="416528" y="19050"/>
                      <a:pt x="390430" y="19050"/>
                    </a:cubicBezTo>
                    <a:lnTo>
                      <a:pt x="201168" y="19050"/>
                    </a:lnTo>
                    <a:cubicBezTo>
                      <a:pt x="195929" y="19050"/>
                      <a:pt x="191643" y="14764"/>
                      <a:pt x="191643" y="9525"/>
                    </a:cubicBezTo>
                    <a:cubicBezTo>
                      <a:pt x="191643" y="4286"/>
                      <a:pt x="195929" y="0"/>
                      <a:pt x="201168" y="0"/>
                    </a:cubicBezTo>
                    <a:lnTo>
                      <a:pt x="390430" y="0"/>
                    </a:lnTo>
                    <a:cubicBezTo>
                      <a:pt x="427006" y="0"/>
                      <a:pt x="456724" y="29718"/>
                      <a:pt x="456724" y="66294"/>
                    </a:cubicBezTo>
                    <a:cubicBezTo>
                      <a:pt x="456724" y="102870"/>
                      <a:pt x="426911" y="132588"/>
                      <a:pt x="390430" y="1325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3" name="任意多边形: 形状 42"/>
              <p:cNvSpPr/>
              <p:nvPr/>
            </p:nvSpPr>
            <p:spPr>
              <a:xfrm>
                <a:off x="5862441" y="3381211"/>
                <a:ext cx="20002" cy="109614"/>
              </a:xfrm>
              <a:custGeom>
                <a:avLst/>
                <a:gdLst>
                  <a:gd name="connsiteX0" fmla="*/ 9525 w 19050"/>
                  <a:gd name="connsiteY0" fmla="*/ 104394 h 104394"/>
                  <a:gd name="connsiteX1" fmla="*/ 0 w 19050"/>
                  <a:gd name="connsiteY1" fmla="*/ 94869 h 104394"/>
                  <a:gd name="connsiteX2" fmla="*/ 0 w 19050"/>
                  <a:gd name="connsiteY2" fmla="*/ 9525 h 104394"/>
                  <a:gd name="connsiteX3" fmla="*/ 9525 w 19050"/>
                  <a:gd name="connsiteY3" fmla="*/ 0 h 104394"/>
                  <a:gd name="connsiteX4" fmla="*/ 19050 w 19050"/>
                  <a:gd name="connsiteY4" fmla="*/ 9525 h 104394"/>
                  <a:gd name="connsiteX5" fmla="*/ 19050 w 19050"/>
                  <a:gd name="connsiteY5" fmla="*/ 94869 h 104394"/>
                  <a:gd name="connsiteX6" fmla="*/ 9525 w 19050"/>
                  <a:gd name="connsiteY6" fmla="*/ 104394 h 10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50" h="104394">
                    <a:moveTo>
                      <a:pt x="9525" y="104394"/>
                    </a:moveTo>
                    <a:cubicBezTo>
                      <a:pt x="4286" y="104394"/>
                      <a:pt x="0" y="100108"/>
                      <a:pt x="0" y="94869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94869"/>
                    </a:lnTo>
                    <a:cubicBezTo>
                      <a:pt x="19050" y="100108"/>
                      <a:pt x="14764" y="104394"/>
                      <a:pt x="9525" y="1043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4" name="任意多边形: 形状 43"/>
              <p:cNvSpPr/>
              <p:nvPr/>
            </p:nvSpPr>
            <p:spPr>
              <a:xfrm>
                <a:off x="5519793" y="3497530"/>
                <a:ext cx="161359" cy="200924"/>
              </a:xfrm>
              <a:custGeom>
                <a:avLst/>
                <a:gdLst>
                  <a:gd name="connsiteX0" fmla="*/ 9525 w 153675"/>
                  <a:gd name="connsiteY0" fmla="*/ 191357 h 191357"/>
                  <a:gd name="connsiteX1" fmla="*/ 0 w 153675"/>
                  <a:gd name="connsiteY1" fmla="*/ 181832 h 191357"/>
                  <a:gd name="connsiteX2" fmla="*/ 0 w 153675"/>
                  <a:gd name="connsiteY2" fmla="*/ 9525 h 191357"/>
                  <a:gd name="connsiteX3" fmla="*/ 9525 w 153675"/>
                  <a:gd name="connsiteY3" fmla="*/ 0 h 191357"/>
                  <a:gd name="connsiteX4" fmla="*/ 130302 w 153675"/>
                  <a:gd name="connsiteY4" fmla="*/ 40957 h 191357"/>
                  <a:gd name="connsiteX5" fmla="*/ 153638 w 153675"/>
                  <a:gd name="connsiteY5" fmla="*/ 98012 h 191357"/>
                  <a:gd name="connsiteX6" fmla="*/ 9525 w 153675"/>
                  <a:gd name="connsiteY6" fmla="*/ 191357 h 191357"/>
                  <a:gd name="connsiteX7" fmla="*/ 19050 w 153675"/>
                  <a:gd name="connsiteY7" fmla="*/ 19241 h 191357"/>
                  <a:gd name="connsiteX8" fmla="*/ 19050 w 153675"/>
                  <a:gd name="connsiteY8" fmla="*/ 172117 h 191357"/>
                  <a:gd name="connsiteX9" fmla="*/ 134588 w 153675"/>
                  <a:gd name="connsiteY9" fmla="*/ 97346 h 191357"/>
                  <a:gd name="connsiteX10" fmla="*/ 116586 w 153675"/>
                  <a:gd name="connsiteY10" fmla="*/ 54197 h 191357"/>
                  <a:gd name="connsiteX11" fmla="*/ 19050 w 153675"/>
                  <a:gd name="connsiteY11" fmla="*/ 19241 h 191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675" h="191357">
                    <a:moveTo>
                      <a:pt x="9525" y="191357"/>
                    </a:moveTo>
                    <a:cubicBezTo>
                      <a:pt x="4286" y="191357"/>
                      <a:pt x="0" y="187071"/>
                      <a:pt x="0" y="181832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61913" y="0"/>
                      <a:pt x="104775" y="14573"/>
                      <a:pt x="130302" y="40957"/>
                    </a:cubicBezTo>
                    <a:cubicBezTo>
                      <a:pt x="146018" y="57245"/>
                      <a:pt x="154305" y="77533"/>
                      <a:pt x="153638" y="98012"/>
                    </a:cubicBezTo>
                    <a:cubicBezTo>
                      <a:pt x="152210" y="142970"/>
                      <a:pt x="106489" y="191357"/>
                      <a:pt x="9525" y="191357"/>
                    </a:cubicBezTo>
                    <a:close/>
                    <a:moveTo>
                      <a:pt x="19050" y="19241"/>
                    </a:moveTo>
                    <a:lnTo>
                      <a:pt x="19050" y="172117"/>
                    </a:lnTo>
                    <a:cubicBezTo>
                      <a:pt x="96774" y="169259"/>
                      <a:pt x="133541" y="132017"/>
                      <a:pt x="134588" y="97346"/>
                    </a:cubicBezTo>
                    <a:cubicBezTo>
                      <a:pt x="135160" y="81820"/>
                      <a:pt x="128873" y="66961"/>
                      <a:pt x="116586" y="54197"/>
                    </a:cubicBezTo>
                    <a:cubicBezTo>
                      <a:pt x="96298" y="33052"/>
                      <a:pt x="61817" y="20765"/>
                      <a:pt x="19050" y="19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5" name="任意多边形: 形状 44"/>
              <p:cNvSpPr/>
              <p:nvPr/>
            </p:nvSpPr>
            <p:spPr>
              <a:xfrm>
                <a:off x="5450288" y="3546735"/>
                <a:ext cx="89511" cy="20002"/>
              </a:xfrm>
              <a:custGeom>
                <a:avLst/>
                <a:gdLst>
                  <a:gd name="connsiteX0" fmla="*/ 75724 w 85248"/>
                  <a:gd name="connsiteY0" fmla="*/ 19050 h 19050"/>
                  <a:gd name="connsiteX1" fmla="*/ 9525 w 85248"/>
                  <a:gd name="connsiteY1" fmla="*/ 19050 h 19050"/>
                  <a:gd name="connsiteX2" fmla="*/ 0 w 85248"/>
                  <a:gd name="connsiteY2" fmla="*/ 9525 h 19050"/>
                  <a:gd name="connsiteX3" fmla="*/ 9525 w 85248"/>
                  <a:gd name="connsiteY3" fmla="*/ 0 h 19050"/>
                  <a:gd name="connsiteX4" fmla="*/ 75724 w 85248"/>
                  <a:gd name="connsiteY4" fmla="*/ 0 h 19050"/>
                  <a:gd name="connsiteX5" fmla="*/ 85249 w 85248"/>
                  <a:gd name="connsiteY5" fmla="*/ 9525 h 19050"/>
                  <a:gd name="connsiteX6" fmla="*/ 75724 w 85248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48" h="19050">
                    <a:moveTo>
                      <a:pt x="75724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75724" y="0"/>
                    </a:lnTo>
                    <a:cubicBezTo>
                      <a:pt x="80963" y="0"/>
                      <a:pt x="85249" y="4286"/>
                      <a:pt x="85249" y="9525"/>
                    </a:cubicBezTo>
                    <a:cubicBezTo>
                      <a:pt x="85249" y="14859"/>
                      <a:pt x="81058" y="19050"/>
                      <a:pt x="75724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6" name="任意多边形: 形状 45"/>
              <p:cNvSpPr/>
              <p:nvPr/>
            </p:nvSpPr>
            <p:spPr>
              <a:xfrm>
                <a:off x="5450286" y="3629146"/>
                <a:ext cx="89511" cy="20002"/>
              </a:xfrm>
              <a:custGeom>
                <a:avLst/>
                <a:gdLst>
                  <a:gd name="connsiteX0" fmla="*/ 75724 w 85248"/>
                  <a:gd name="connsiteY0" fmla="*/ 19050 h 19050"/>
                  <a:gd name="connsiteX1" fmla="*/ 9525 w 85248"/>
                  <a:gd name="connsiteY1" fmla="*/ 19050 h 19050"/>
                  <a:gd name="connsiteX2" fmla="*/ 0 w 85248"/>
                  <a:gd name="connsiteY2" fmla="*/ 9525 h 19050"/>
                  <a:gd name="connsiteX3" fmla="*/ 9525 w 85248"/>
                  <a:gd name="connsiteY3" fmla="*/ 0 h 19050"/>
                  <a:gd name="connsiteX4" fmla="*/ 75724 w 85248"/>
                  <a:gd name="connsiteY4" fmla="*/ 0 h 19050"/>
                  <a:gd name="connsiteX5" fmla="*/ 85249 w 85248"/>
                  <a:gd name="connsiteY5" fmla="*/ 9525 h 19050"/>
                  <a:gd name="connsiteX6" fmla="*/ 75724 w 85248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48" h="19050">
                    <a:moveTo>
                      <a:pt x="75724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75724" y="0"/>
                    </a:lnTo>
                    <a:cubicBezTo>
                      <a:pt x="80963" y="0"/>
                      <a:pt x="85249" y="4286"/>
                      <a:pt x="85249" y="9525"/>
                    </a:cubicBezTo>
                    <a:cubicBezTo>
                      <a:pt x="85249" y="14764"/>
                      <a:pt x="81058" y="19050"/>
                      <a:pt x="75724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7" name="任意多边形: 形状 46"/>
              <p:cNvSpPr/>
              <p:nvPr/>
            </p:nvSpPr>
            <p:spPr>
              <a:xfrm>
                <a:off x="5565100" y="3558237"/>
                <a:ext cx="20002" cy="72409"/>
              </a:xfrm>
              <a:custGeom>
                <a:avLst/>
                <a:gdLst>
                  <a:gd name="connsiteX0" fmla="*/ 9525 w 19050"/>
                  <a:gd name="connsiteY0" fmla="*/ 68961 h 68960"/>
                  <a:gd name="connsiteX1" fmla="*/ 0 w 19050"/>
                  <a:gd name="connsiteY1" fmla="*/ 59436 h 68960"/>
                  <a:gd name="connsiteX2" fmla="*/ 0 w 19050"/>
                  <a:gd name="connsiteY2" fmla="*/ 9525 h 68960"/>
                  <a:gd name="connsiteX3" fmla="*/ 9525 w 19050"/>
                  <a:gd name="connsiteY3" fmla="*/ 0 h 68960"/>
                  <a:gd name="connsiteX4" fmla="*/ 19050 w 19050"/>
                  <a:gd name="connsiteY4" fmla="*/ 9525 h 68960"/>
                  <a:gd name="connsiteX5" fmla="*/ 19050 w 19050"/>
                  <a:gd name="connsiteY5" fmla="*/ 59436 h 68960"/>
                  <a:gd name="connsiteX6" fmla="*/ 9525 w 19050"/>
                  <a:gd name="connsiteY6" fmla="*/ 68961 h 68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50" h="68960">
                    <a:moveTo>
                      <a:pt x="9525" y="68961"/>
                    </a:moveTo>
                    <a:cubicBezTo>
                      <a:pt x="4286" y="68961"/>
                      <a:pt x="0" y="64675"/>
                      <a:pt x="0" y="59436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59436"/>
                    </a:lnTo>
                    <a:cubicBezTo>
                      <a:pt x="19050" y="64675"/>
                      <a:pt x="14764" y="68961"/>
                      <a:pt x="9525" y="6896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48" name="任意多边形: 形状 47"/>
              <p:cNvSpPr/>
              <p:nvPr/>
            </p:nvSpPr>
            <p:spPr>
              <a:xfrm>
                <a:off x="5602508" y="3568937"/>
                <a:ext cx="20002" cy="50905"/>
              </a:xfrm>
              <a:custGeom>
                <a:avLst/>
                <a:gdLst>
                  <a:gd name="connsiteX0" fmla="*/ 9525 w 19049"/>
                  <a:gd name="connsiteY0" fmla="*/ 48482 h 48482"/>
                  <a:gd name="connsiteX1" fmla="*/ 0 w 19049"/>
                  <a:gd name="connsiteY1" fmla="*/ 38957 h 48482"/>
                  <a:gd name="connsiteX2" fmla="*/ 0 w 19049"/>
                  <a:gd name="connsiteY2" fmla="*/ 9525 h 48482"/>
                  <a:gd name="connsiteX3" fmla="*/ 9525 w 19049"/>
                  <a:gd name="connsiteY3" fmla="*/ 0 h 48482"/>
                  <a:gd name="connsiteX4" fmla="*/ 19050 w 19049"/>
                  <a:gd name="connsiteY4" fmla="*/ 9525 h 48482"/>
                  <a:gd name="connsiteX5" fmla="*/ 19050 w 19049"/>
                  <a:gd name="connsiteY5" fmla="*/ 38957 h 48482"/>
                  <a:gd name="connsiteX6" fmla="*/ 9525 w 19049"/>
                  <a:gd name="connsiteY6" fmla="*/ 48482 h 4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49" h="48482">
                    <a:moveTo>
                      <a:pt x="9525" y="48482"/>
                    </a:moveTo>
                    <a:cubicBezTo>
                      <a:pt x="4286" y="48482"/>
                      <a:pt x="0" y="44196"/>
                      <a:pt x="0" y="38957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38957"/>
                    </a:lnTo>
                    <a:cubicBezTo>
                      <a:pt x="19050" y="44196"/>
                      <a:pt x="14764" y="48482"/>
                      <a:pt x="9525" y="484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</p:grpSp>
      </p:grpSp>
      <p:sp>
        <p:nvSpPr>
          <p:cNvPr id="347" name="文本框 346"/>
          <p:cNvSpPr txBox="1"/>
          <p:nvPr>
            <p:custDataLst>
              <p:tags r:id="rId134"/>
            </p:custDataLst>
          </p:nvPr>
        </p:nvSpPr>
        <p:spPr>
          <a:xfrm>
            <a:off x="639640" y="6140779"/>
            <a:ext cx="2283704" cy="39497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135" dirty="0"/>
              <a:t>省</a:t>
            </a:r>
            <a:endParaRPr lang="zh-CN" altLang="en-US" sz="2135" dirty="0"/>
          </a:p>
        </p:txBody>
      </p:sp>
      <p:grpSp>
        <p:nvGrpSpPr>
          <p:cNvPr id="15" name="组合 14"/>
          <p:cNvGrpSpPr/>
          <p:nvPr>
            <p:custDataLst>
              <p:tags r:id="rId135"/>
            </p:custDataLst>
          </p:nvPr>
        </p:nvGrpSpPr>
        <p:grpSpPr>
          <a:xfrm>
            <a:off x="3841736" y="6873807"/>
            <a:ext cx="3678795" cy="900113"/>
            <a:chOff x="185056" y="3212154"/>
            <a:chExt cx="11734804" cy="3256371"/>
          </a:xfrm>
        </p:grpSpPr>
        <p:sp>
          <p:nvSpPr>
            <p:cNvPr id="16" name="旁门左道出品"/>
            <p:cNvSpPr/>
            <p:nvPr>
              <p:custDataLst>
                <p:tags r:id="rId136"/>
              </p:custDataLst>
            </p:nvPr>
          </p:nvSpPr>
          <p:spPr>
            <a:xfrm>
              <a:off x="185056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17" name="椭圆 16"/>
            <p:cNvSpPr/>
            <p:nvPr>
              <p:custDataLst>
                <p:tags r:id="rId137"/>
              </p:custDataLst>
            </p:nvPr>
          </p:nvSpPr>
          <p:spPr>
            <a:xfrm>
              <a:off x="916574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49" name="弧形 48"/>
            <p:cNvSpPr/>
            <p:nvPr>
              <p:custDataLst>
                <p:tags r:id="rId138"/>
              </p:custDataLst>
            </p:nvPr>
          </p:nvSpPr>
          <p:spPr>
            <a:xfrm>
              <a:off x="2006244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sp>
        <p:nvSpPr>
          <p:cNvPr id="50" name="文本框 49"/>
          <p:cNvSpPr txBox="1"/>
          <p:nvPr>
            <p:custDataLst>
              <p:tags r:id="rId139"/>
            </p:custDataLst>
          </p:nvPr>
        </p:nvSpPr>
        <p:spPr>
          <a:xfrm>
            <a:off x="4792980" y="6128173"/>
            <a:ext cx="1776307" cy="39497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135" dirty="0"/>
              <a:t>好</a:t>
            </a:r>
            <a:endParaRPr lang="zh-CN" altLang="en-US" sz="2135" dirty="0"/>
          </a:p>
        </p:txBody>
      </p:sp>
      <p:grpSp>
        <p:nvGrpSpPr>
          <p:cNvPr id="52" name="组合 51"/>
          <p:cNvGrpSpPr/>
          <p:nvPr>
            <p:custDataLst>
              <p:tags r:id="rId140"/>
            </p:custDataLst>
          </p:nvPr>
        </p:nvGrpSpPr>
        <p:grpSpPr>
          <a:xfrm>
            <a:off x="7959817" y="6757813"/>
            <a:ext cx="3678795" cy="900113"/>
            <a:chOff x="777537" y="3212154"/>
            <a:chExt cx="11734804" cy="3256371"/>
          </a:xfrm>
        </p:grpSpPr>
        <p:sp>
          <p:nvSpPr>
            <p:cNvPr id="53" name="旁门左道出品"/>
            <p:cNvSpPr/>
            <p:nvPr>
              <p:custDataLst>
                <p:tags r:id="rId141"/>
              </p:custDataLst>
            </p:nvPr>
          </p:nvSpPr>
          <p:spPr>
            <a:xfrm>
              <a:off x="777537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54" name="椭圆 53"/>
            <p:cNvSpPr/>
            <p:nvPr>
              <p:custDataLst>
                <p:tags r:id="rId142"/>
              </p:custDataLst>
            </p:nvPr>
          </p:nvSpPr>
          <p:spPr>
            <a:xfrm>
              <a:off x="1509055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55" name="弧形 54"/>
            <p:cNvSpPr/>
            <p:nvPr>
              <p:custDataLst>
                <p:tags r:id="rId143"/>
              </p:custDataLst>
            </p:nvPr>
          </p:nvSpPr>
          <p:spPr>
            <a:xfrm>
              <a:off x="2598725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sp>
        <p:nvSpPr>
          <p:cNvPr id="56" name="文本框 55"/>
          <p:cNvSpPr txBox="1"/>
          <p:nvPr>
            <p:custDataLst>
              <p:tags r:id="rId144"/>
            </p:custDataLst>
          </p:nvPr>
        </p:nvSpPr>
        <p:spPr>
          <a:xfrm>
            <a:off x="8734092" y="6013779"/>
            <a:ext cx="2283704" cy="39497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135" dirty="0"/>
              <a:t>便</a:t>
            </a:r>
            <a:endParaRPr lang="zh-CN" altLang="en-US" sz="2135" dirty="0"/>
          </a:p>
        </p:txBody>
      </p:sp>
      <p:grpSp>
        <p:nvGrpSpPr>
          <p:cNvPr id="58" name="图形 473"/>
          <p:cNvGrpSpPr/>
          <p:nvPr/>
        </p:nvGrpSpPr>
        <p:grpSpPr>
          <a:xfrm>
            <a:off x="5239732" y="5141123"/>
            <a:ext cx="882804" cy="920239"/>
            <a:chOff x="5711044" y="2928560"/>
            <a:chExt cx="766492" cy="798996"/>
          </a:xfrm>
          <a:gradFill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</a:gradFill>
        </p:grpSpPr>
        <p:sp>
          <p:nvSpPr>
            <p:cNvPr id="59" name="任意多边形: 形状 475"/>
            <p:cNvSpPr/>
            <p:nvPr/>
          </p:nvSpPr>
          <p:spPr>
            <a:xfrm>
              <a:off x="5794854" y="2928560"/>
              <a:ext cx="477059" cy="658882"/>
            </a:xfrm>
            <a:custGeom>
              <a:avLst/>
              <a:gdLst>
                <a:gd name="connsiteX0" fmla="*/ 305181 w 454342"/>
                <a:gd name="connsiteY0" fmla="*/ 627507 h 627506"/>
                <a:gd name="connsiteX1" fmla="*/ 9525 w 454342"/>
                <a:gd name="connsiteY1" fmla="*/ 627507 h 627506"/>
                <a:gd name="connsiteX2" fmla="*/ 0 w 454342"/>
                <a:gd name="connsiteY2" fmla="*/ 617982 h 627506"/>
                <a:gd name="connsiteX3" fmla="*/ 0 w 454342"/>
                <a:gd name="connsiteY3" fmla="*/ 9525 h 627506"/>
                <a:gd name="connsiteX4" fmla="*/ 9525 w 454342"/>
                <a:gd name="connsiteY4" fmla="*/ 0 h 627506"/>
                <a:gd name="connsiteX5" fmla="*/ 444818 w 454342"/>
                <a:gd name="connsiteY5" fmla="*/ 0 h 627506"/>
                <a:gd name="connsiteX6" fmla="*/ 454343 w 454342"/>
                <a:gd name="connsiteY6" fmla="*/ 9525 h 627506"/>
                <a:gd name="connsiteX7" fmla="*/ 454343 w 454342"/>
                <a:gd name="connsiteY7" fmla="*/ 117824 h 627506"/>
                <a:gd name="connsiteX8" fmla="*/ 444818 w 454342"/>
                <a:gd name="connsiteY8" fmla="*/ 127349 h 627506"/>
                <a:gd name="connsiteX9" fmla="*/ 430054 w 454342"/>
                <a:gd name="connsiteY9" fmla="*/ 127349 h 627506"/>
                <a:gd name="connsiteX10" fmla="*/ 430054 w 454342"/>
                <a:gd name="connsiteY10" fmla="*/ 176117 h 627506"/>
                <a:gd name="connsiteX11" fmla="*/ 422148 w 454342"/>
                <a:gd name="connsiteY11" fmla="*/ 185547 h 627506"/>
                <a:gd name="connsiteX12" fmla="*/ 370142 w 454342"/>
                <a:gd name="connsiteY12" fmla="*/ 207074 h 627506"/>
                <a:gd name="connsiteX13" fmla="*/ 357950 w 454342"/>
                <a:gd name="connsiteY13" fmla="*/ 206026 h 627506"/>
                <a:gd name="connsiteX14" fmla="*/ 323564 w 454342"/>
                <a:gd name="connsiteY14" fmla="*/ 171450 h 627506"/>
                <a:gd name="connsiteX15" fmla="*/ 302705 w 454342"/>
                <a:gd name="connsiteY15" fmla="*/ 192310 h 627506"/>
                <a:gd name="connsiteX16" fmla="*/ 337185 w 454342"/>
                <a:gd name="connsiteY16" fmla="*/ 226790 h 627506"/>
                <a:gd name="connsiteX17" fmla="*/ 338233 w 454342"/>
                <a:gd name="connsiteY17" fmla="*/ 238982 h 627506"/>
                <a:gd name="connsiteX18" fmla="*/ 316706 w 454342"/>
                <a:gd name="connsiteY18" fmla="*/ 290989 h 627506"/>
                <a:gd name="connsiteX19" fmla="*/ 307277 w 454342"/>
                <a:gd name="connsiteY19" fmla="*/ 298895 h 627506"/>
                <a:gd name="connsiteX20" fmla="*/ 258509 w 454342"/>
                <a:gd name="connsiteY20" fmla="*/ 298895 h 627506"/>
                <a:gd name="connsiteX21" fmla="*/ 258509 w 454342"/>
                <a:gd name="connsiteY21" fmla="*/ 328422 h 627506"/>
                <a:gd name="connsiteX22" fmla="*/ 307277 w 454342"/>
                <a:gd name="connsiteY22" fmla="*/ 328422 h 627506"/>
                <a:gd name="connsiteX23" fmla="*/ 316611 w 454342"/>
                <a:gd name="connsiteY23" fmla="*/ 336233 h 627506"/>
                <a:gd name="connsiteX24" fmla="*/ 338138 w 454342"/>
                <a:gd name="connsiteY24" fmla="*/ 388239 h 627506"/>
                <a:gd name="connsiteX25" fmla="*/ 337090 w 454342"/>
                <a:gd name="connsiteY25" fmla="*/ 400431 h 627506"/>
                <a:gd name="connsiteX26" fmla="*/ 302609 w 454342"/>
                <a:gd name="connsiteY26" fmla="*/ 435007 h 627506"/>
                <a:gd name="connsiteX27" fmla="*/ 323469 w 454342"/>
                <a:gd name="connsiteY27" fmla="*/ 455867 h 627506"/>
                <a:gd name="connsiteX28" fmla="*/ 357854 w 454342"/>
                <a:gd name="connsiteY28" fmla="*/ 421386 h 627506"/>
                <a:gd name="connsiteX29" fmla="*/ 370046 w 454342"/>
                <a:gd name="connsiteY29" fmla="*/ 420338 h 627506"/>
                <a:gd name="connsiteX30" fmla="*/ 422053 w 454342"/>
                <a:gd name="connsiteY30" fmla="*/ 441865 h 627506"/>
                <a:gd name="connsiteX31" fmla="*/ 429959 w 454342"/>
                <a:gd name="connsiteY31" fmla="*/ 451295 h 627506"/>
                <a:gd name="connsiteX32" fmla="*/ 429959 w 454342"/>
                <a:gd name="connsiteY32" fmla="*/ 500158 h 627506"/>
                <a:gd name="connsiteX33" fmla="*/ 444722 w 454342"/>
                <a:gd name="connsiteY33" fmla="*/ 500158 h 627506"/>
                <a:gd name="connsiteX34" fmla="*/ 454247 w 454342"/>
                <a:gd name="connsiteY34" fmla="*/ 509683 h 627506"/>
                <a:gd name="connsiteX35" fmla="*/ 454247 w 454342"/>
                <a:gd name="connsiteY35" fmla="*/ 596170 h 627506"/>
                <a:gd name="connsiteX36" fmla="*/ 448532 w 454342"/>
                <a:gd name="connsiteY36" fmla="*/ 604933 h 627506"/>
                <a:gd name="connsiteX37" fmla="*/ 438245 w 454342"/>
                <a:gd name="connsiteY37" fmla="*/ 603123 h 627506"/>
                <a:gd name="connsiteX38" fmla="*/ 383477 w 454342"/>
                <a:gd name="connsiteY38" fmla="*/ 581501 h 627506"/>
                <a:gd name="connsiteX39" fmla="*/ 313373 w 454342"/>
                <a:gd name="connsiteY39" fmla="*/ 622649 h 627506"/>
                <a:gd name="connsiteX40" fmla="*/ 305181 w 454342"/>
                <a:gd name="connsiteY40" fmla="*/ 627507 h 627506"/>
                <a:gd name="connsiteX41" fmla="*/ 19050 w 454342"/>
                <a:gd name="connsiteY41" fmla="*/ 608457 h 627506"/>
                <a:gd name="connsiteX42" fmla="*/ 299847 w 454342"/>
                <a:gd name="connsiteY42" fmla="*/ 608457 h 627506"/>
                <a:gd name="connsiteX43" fmla="*/ 383667 w 454342"/>
                <a:gd name="connsiteY43" fmla="*/ 562451 h 627506"/>
                <a:gd name="connsiteX44" fmla="*/ 435388 w 454342"/>
                <a:gd name="connsiteY44" fmla="*/ 577025 h 627506"/>
                <a:gd name="connsiteX45" fmla="*/ 435388 w 454342"/>
                <a:gd name="connsiteY45" fmla="*/ 519303 h 627506"/>
                <a:gd name="connsiteX46" fmla="*/ 420624 w 454342"/>
                <a:gd name="connsiteY46" fmla="*/ 519303 h 627506"/>
                <a:gd name="connsiteX47" fmla="*/ 411099 w 454342"/>
                <a:gd name="connsiteY47" fmla="*/ 509778 h 627506"/>
                <a:gd name="connsiteX48" fmla="*/ 411099 w 454342"/>
                <a:gd name="connsiteY48" fmla="*/ 459105 h 627506"/>
                <a:gd name="connsiteX49" fmla="*/ 366046 w 454342"/>
                <a:gd name="connsiteY49" fmla="*/ 440436 h 627506"/>
                <a:gd name="connsiteX50" fmla="*/ 330327 w 454342"/>
                <a:gd name="connsiteY50" fmla="*/ 476250 h 627506"/>
                <a:gd name="connsiteX51" fmla="*/ 316802 w 454342"/>
                <a:gd name="connsiteY51" fmla="*/ 476250 h 627506"/>
                <a:gd name="connsiteX52" fmla="*/ 282416 w 454342"/>
                <a:gd name="connsiteY52" fmla="*/ 441865 h 627506"/>
                <a:gd name="connsiteX53" fmla="*/ 282416 w 454342"/>
                <a:gd name="connsiteY53" fmla="*/ 428435 h 627506"/>
                <a:gd name="connsiteX54" fmla="*/ 318135 w 454342"/>
                <a:gd name="connsiteY54" fmla="*/ 392621 h 627506"/>
                <a:gd name="connsiteX55" fmla="*/ 299466 w 454342"/>
                <a:gd name="connsiteY55" fmla="*/ 347567 h 627506"/>
                <a:gd name="connsiteX56" fmla="*/ 248984 w 454342"/>
                <a:gd name="connsiteY56" fmla="*/ 347567 h 627506"/>
                <a:gd name="connsiteX57" fmla="*/ 239459 w 454342"/>
                <a:gd name="connsiteY57" fmla="*/ 338042 h 627506"/>
                <a:gd name="connsiteX58" fmla="*/ 239459 w 454342"/>
                <a:gd name="connsiteY58" fmla="*/ 289465 h 627506"/>
                <a:gd name="connsiteX59" fmla="*/ 248984 w 454342"/>
                <a:gd name="connsiteY59" fmla="*/ 279940 h 627506"/>
                <a:gd name="connsiteX60" fmla="*/ 299466 w 454342"/>
                <a:gd name="connsiteY60" fmla="*/ 279940 h 627506"/>
                <a:gd name="connsiteX61" fmla="*/ 318135 w 454342"/>
                <a:gd name="connsiteY61" fmla="*/ 234791 h 627506"/>
                <a:gd name="connsiteX62" fmla="*/ 282416 w 454342"/>
                <a:gd name="connsiteY62" fmla="*/ 199073 h 627506"/>
                <a:gd name="connsiteX63" fmla="*/ 279654 w 454342"/>
                <a:gd name="connsiteY63" fmla="*/ 192310 h 627506"/>
                <a:gd name="connsiteX64" fmla="*/ 282416 w 454342"/>
                <a:gd name="connsiteY64" fmla="*/ 185547 h 627506"/>
                <a:gd name="connsiteX65" fmla="*/ 316802 w 454342"/>
                <a:gd name="connsiteY65" fmla="*/ 151257 h 627506"/>
                <a:gd name="connsiteX66" fmla="*/ 323564 w 454342"/>
                <a:gd name="connsiteY66" fmla="*/ 148495 h 627506"/>
                <a:gd name="connsiteX67" fmla="*/ 323564 w 454342"/>
                <a:gd name="connsiteY67" fmla="*/ 148495 h 627506"/>
                <a:gd name="connsiteX68" fmla="*/ 330327 w 454342"/>
                <a:gd name="connsiteY68" fmla="*/ 151257 h 627506"/>
                <a:gd name="connsiteX69" fmla="*/ 365951 w 454342"/>
                <a:gd name="connsiteY69" fmla="*/ 186976 h 627506"/>
                <a:gd name="connsiteX70" fmla="*/ 411004 w 454342"/>
                <a:gd name="connsiteY70" fmla="*/ 168307 h 627506"/>
                <a:gd name="connsiteX71" fmla="*/ 411004 w 454342"/>
                <a:gd name="connsiteY71" fmla="*/ 117824 h 627506"/>
                <a:gd name="connsiteX72" fmla="*/ 420529 w 454342"/>
                <a:gd name="connsiteY72" fmla="*/ 108299 h 627506"/>
                <a:gd name="connsiteX73" fmla="*/ 435293 w 454342"/>
                <a:gd name="connsiteY73" fmla="*/ 108299 h 627506"/>
                <a:gd name="connsiteX74" fmla="*/ 435293 w 454342"/>
                <a:gd name="connsiteY74" fmla="*/ 19050 h 627506"/>
                <a:gd name="connsiteX75" fmla="*/ 19050 w 454342"/>
                <a:gd name="connsiteY75" fmla="*/ 19050 h 627506"/>
                <a:gd name="connsiteX76" fmla="*/ 19050 w 454342"/>
                <a:gd name="connsiteY76" fmla="*/ 608457 h 62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54342" h="627506">
                  <a:moveTo>
                    <a:pt x="305181" y="627507"/>
                  </a:moveTo>
                  <a:lnTo>
                    <a:pt x="9525" y="627507"/>
                  </a:lnTo>
                  <a:cubicBezTo>
                    <a:pt x="4286" y="627507"/>
                    <a:pt x="0" y="623221"/>
                    <a:pt x="0" y="617982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444818" y="0"/>
                  </a:lnTo>
                  <a:cubicBezTo>
                    <a:pt x="450056" y="0"/>
                    <a:pt x="454343" y="4286"/>
                    <a:pt x="454343" y="9525"/>
                  </a:cubicBezTo>
                  <a:lnTo>
                    <a:pt x="454343" y="117824"/>
                  </a:lnTo>
                  <a:cubicBezTo>
                    <a:pt x="454343" y="123063"/>
                    <a:pt x="450056" y="127349"/>
                    <a:pt x="444818" y="127349"/>
                  </a:cubicBezTo>
                  <a:lnTo>
                    <a:pt x="430054" y="127349"/>
                  </a:lnTo>
                  <a:lnTo>
                    <a:pt x="430054" y="176117"/>
                  </a:lnTo>
                  <a:cubicBezTo>
                    <a:pt x="430054" y="180785"/>
                    <a:pt x="426720" y="184690"/>
                    <a:pt x="422148" y="185547"/>
                  </a:cubicBezTo>
                  <a:cubicBezTo>
                    <a:pt x="403384" y="188786"/>
                    <a:pt x="385953" y="196025"/>
                    <a:pt x="370142" y="207074"/>
                  </a:cubicBezTo>
                  <a:cubicBezTo>
                    <a:pt x="366332" y="209741"/>
                    <a:pt x="361188" y="209264"/>
                    <a:pt x="357950" y="206026"/>
                  </a:cubicBezTo>
                  <a:lnTo>
                    <a:pt x="323564" y="171450"/>
                  </a:lnTo>
                  <a:lnTo>
                    <a:pt x="302705" y="192310"/>
                  </a:lnTo>
                  <a:lnTo>
                    <a:pt x="337185" y="226790"/>
                  </a:lnTo>
                  <a:cubicBezTo>
                    <a:pt x="340424" y="230029"/>
                    <a:pt x="340900" y="235172"/>
                    <a:pt x="338233" y="238982"/>
                  </a:cubicBezTo>
                  <a:cubicBezTo>
                    <a:pt x="327184" y="254794"/>
                    <a:pt x="319945" y="272320"/>
                    <a:pt x="316706" y="290989"/>
                  </a:cubicBezTo>
                  <a:cubicBezTo>
                    <a:pt x="315944" y="295561"/>
                    <a:pt x="311944" y="298895"/>
                    <a:pt x="307277" y="298895"/>
                  </a:cubicBezTo>
                  <a:lnTo>
                    <a:pt x="258509" y="298895"/>
                  </a:lnTo>
                  <a:lnTo>
                    <a:pt x="258509" y="328422"/>
                  </a:lnTo>
                  <a:lnTo>
                    <a:pt x="307277" y="328422"/>
                  </a:lnTo>
                  <a:cubicBezTo>
                    <a:pt x="311849" y="328422"/>
                    <a:pt x="315849" y="331756"/>
                    <a:pt x="316611" y="336233"/>
                  </a:cubicBezTo>
                  <a:cubicBezTo>
                    <a:pt x="319945" y="354901"/>
                    <a:pt x="327374" y="372904"/>
                    <a:pt x="338138" y="388239"/>
                  </a:cubicBezTo>
                  <a:cubicBezTo>
                    <a:pt x="340805" y="392049"/>
                    <a:pt x="340328" y="397193"/>
                    <a:pt x="337090" y="400431"/>
                  </a:cubicBezTo>
                  <a:lnTo>
                    <a:pt x="302609" y="435007"/>
                  </a:lnTo>
                  <a:lnTo>
                    <a:pt x="323469" y="455867"/>
                  </a:lnTo>
                  <a:lnTo>
                    <a:pt x="357854" y="421386"/>
                  </a:lnTo>
                  <a:cubicBezTo>
                    <a:pt x="361188" y="418148"/>
                    <a:pt x="366236" y="417671"/>
                    <a:pt x="370046" y="420338"/>
                  </a:cubicBezTo>
                  <a:cubicBezTo>
                    <a:pt x="385763" y="431292"/>
                    <a:pt x="403193" y="438531"/>
                    <a:pt x="422053" y="441865"/>
                  </a:cubicBezTo>
                  <a:cubicBezTo>
                    <a:pt x="426625" y="442627"/>
                    <a:pt x="429959" y="446627"/>
                    <a:pt x="429959" y="451295"/>
                  </a:cubicBezTo>
                  <a:lnTo>
                    <a:pt x="429959" y="500158"/>
                  </a:lnTo>
                  <a:lnTo>
                    <a:pt x="444722" y="500158"/>
                  </a:lnTo>
                  <a:cubicBezTo>
                    <a:pt x="449961" y="500158"/>
                    <a:pt x="454247" y="504444"/>
                    <a:pt x="454247" y="509683"/>
                  </a:cubicBezTo>
                  <a:lnTo>
                    <a:pt x="454247" y="596170"/>
                  </a:lnTo>
                  <a:cubicBezTo>
                    <a:pt x="454247" y="599980"/>
                    <a:pt x="451961" y="603409"/>
                    <a:pt x="448532" y="604933"/>
                  </a:cubicBezTo>
                  <a:cubicBezTo>
                    <a:pt x="445103" y="606457"/>
                    <a:pt x="441008" y="605695"/>
                    <a:pt x="438245" y="603123"/>
                  </a:cubicBezTo>
                  <a:cubicBezTo>
                    <a:pt x="423386" y="589217"/>
                    <a:pt x="403955" y="581501"/>
                    <a:pt x="383477" y="581501"/>
                  </a:cubicBezTo>
                  <a:cubicBezTo>
                    <a:pt x="354521" y="581501"/>
                    <a:pt x="327660" y="597313"/>
                    <a:pt x="313373" y="622649"/>
                  </a:cubicBezTo>
                  <a:cubicBezTo>
                    <a:pt x="311849" y="625602"/>
                    <a:pt x="308705" y="627507"/>
                    <a:pt x="305181" y="627507"/>
                  </a:cubicBezTo>
                  <a:close/>
                  <a:moveTo>
                    <a:pt x="19050" y="608457"/>
                  </a:moveTo>
                  <a:lnTo>
                    <a:pt x="299847" y="608457"/>
                  </a:lnTo>
                  <a:cubicBezTo>
                    <a:pt x="318040" y="579882"/>
                    <a:pt x="349663" y="562451"/>
                    <a:pt x="383667" y="562451"/>
                  </a:cubicBezTo>
                  <a:cubicBezTo>
                    <a:pt x="402146" y="562451"/>
                    <a:pt x="419957" y="567500"/>
                    <a:pt x="435388" y="577025"/>
                  </a:cubicBezTo>
                  <a:lnTo>
                    <a:pt x="435388" y="519303"/>
                  </a:lnTo>
                  <a:lnTo>
                    <a:pt x="420624" y="519303"/>
                  </a:lnTo>
                  <a:cubicBezTo>
                    <a:pt x="415385" y="519303"/>
                    <a:pt x="411099" y="515017"/>
                    <a:pt x="411099" y="509778"/>
                  </a:cubicBezTo>
                  <a:lnTo>
                    <a:pt x="411099" y="459105"/>
                  </a:lnTo>
                  <a:cubicBezTo>
                    <a:pt x="395097" y="455390"/>
                    <a:pt x="379952" y="449199"/>
                    <a:pt x="366046" y="440436"/>
                  </a:cubicBezTo>
                  <a:lnTo>
                    <a:pt x="330327" y="476250"/>
                  </a:lnTo>
                  <a:cubicBezTo>
                    <a:pt x="326708" y="479870"/>
                    <a:pt x="320421" y="479870"/>
                    <a:pt x="316802" y="476250"/>
                  </a:cubicBezTo>
                  <a:lnTo>
                    <a:pt x="282416" y="441865"/>
                  </a:lnTo>
                  <a:cubicBezTo>
                    <a:pt x="278702" y="438150"/>
                    <a:pt x="278702" y="432149"/>
                    <a:pt x="282416" y="428435"/>
                  </a:cubicBezTo>
                  <a:lnTo>
                    <a:pt x="318135" y="392621"/>
                  </a:lnTo>
                  <a:cubicBezTo>
                    <a:pt x="309563" y="378905"/>
                    <a:pt x="303181" y="363569"/>
                    <a:pt x="299466" y="347567"/>
                  </a:cubicBezTo>
                  <a:lnTo>
                    <a:pt x="248984" y="347567"/>
                  </a:lnTo>
                  <a:cubicBezTo>
                    <a:pt x="243745" y="347567"/>
                    <a:pt x="239459" y="343281"/>
                    <a:pt x="239459" y="338042"/>
                  </a:cubicBezTo>
                  <a:lnTo>
                    <a:pt x="239459" y="289465"/>
                  </a:lnTo>
                  <a:cubicBezTo>
                    <a:pt x="239459" y="284226"/>
                    <a:pt x="243745" y="279940"/>
                    <a:pt x="248984" y="279940"/>
                  </a:cubicBezTo>
                  <a:lnTo>
                    <a:pt x="299466" y="279940"/>
                  </a:lnTo>
                  <a:cubicBezTo>
                    <a:pt x="303086" y="264033"/>
                    <a:pt x="309372" y="248888"/>
                    <a:pt x="318135" y="234791"/>
                  </a:cubicBezTo>
                  <a:lnTo>
                    <a:pt x="282416" y="199073"/>
                  </a:lnTo>
                  <a:cubicBezTo>
                    <a:pt x="280607" y="197263"/>
                    <a:pt x="279654" y="194881"/>
                    <a:pt x="279654" y="192310"/>
                  </a:cubicBezTo>
                  <a:cubicBezTo>
                    <a:pt x="279654" y="189738"/>
                    <a:pt x="280702" y="187357"/>
                    <a:pt x="282416" y="185547"/>
                  </a:cubicBezTo>
                  <a:lnTo>
                    <a:pt x="316802" y="151257"/>
                  </a:lnTo>
                  <a:cubicBezTo>
                    <a:pt x="318611" y="149447"/>
                    <a:pt x="320993" y="148495"/>
                    <a:pt x="323564" y="148495"/>
                  </a:cubicBezTo>
                  <a:lnTo>
                    <a:pt x="323564" y="148495"/>
                  </a:lnTo>
                  <a:cubicBezTo>
                    <a:pt x="326136" y="148495"/>
                    <a:pt x="328517" y="149543"/>
                    <a:pt x="330327" y="151257"/>
                  </a:cubicBezTo>
                  <a:lnTo>
                    <a:pt x="365951" y="186976"/>
                  </a:lnTo>
                  <a:cubicBezTo>
                    <a:pt x="379952" y="178213"/>
                    <a:pt x="395097" y="171926"/>
                    <a:pt x="411004" y="168307"/>
                  </a:cubicBezTo>
                  <a:lnTo>
                    <a:pt x="411004" y="117824"/>
                  </a:lnTo>
                  <a:cubicBezTo>
                    <a:pt x="411004" y="112586"/>
                    <a:pt x="415290" y="108299"/>
                    <a:pt x="420529" y="108299"/>
                  </a:cubicBezTo>
                  <a:lnTo>
                    <a:pt x="435293" y="108299"/>
                  </a:lnTo>
                  <a:lnTo>
                    <a:pt x="435293" y="19050"/>
                  </a:lnTo>
                  <a:lnTo>
                    <a:pt x="19050" y="19050"/>
                  </a:lnTo>
                  <a:lnTo>
                    <a:pt x="19050" y="6084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0" name="任意多边形: 形状 476"/>
            <p:cNvSpPr/>
            <p:nvPr/>
          </p:nvSpPr>
          <p:spPr>
            <a:xfrm>
              <a:off x="5711044" y="2995265"/>
              <a:ext cx="414253" cy="658782"/>
            </a:xfrm>
            <a:custGeom>
              <a:avLst/>
              <a:gdLst>
                <a:gd name="connsiteX0" fmla="*/ 376047 w 394526"/>
                <a:gd name="connsiteY0" fmla="*/ 627412 h 627411"/>
                <a:gd name="connsiteX1" fmla="*/ 375857 w 394526"/>
                <a:gd name="connsiteY1" fmla="*/ 627412 h 627411"/>
                <a:gd name="connsiteX2" fmla="*/ 9525 w 394526"/>
                <a:gd name="connsiteY2" fmla="*/ 627412 h 627411"/>
                <a:gd name="connsiteX3" fmla="*/ 0 w 394526"/>
                <a:gd name="connsiteY3" fmla="*/ 617887 h 627411"/>
                <a:gd name="connsiteX4" fmla="*/ 0 w 394526"/>
                <a:gd name="connsiteY4" fmla="*/ 9525 h 627411"/>
                <a:gd name="connsiteX5" fmla="*/ 9525 w 394526"/>
                <a:gd name="connsiteY5" fmla="*/ 0 h 627411"/>
                <a:gd name="connsiteX6" fmla="*/ 89345 w 394526"/>
                <a:gd name="connsiteY6" fmla="*/ 0 h 627411"/>
                <a:gd name="connsiteX7" fmla="*/ 98870 w 394526"/>
                <a:gd name="connsiteY7" fmla="*/ 9525 h 627411"/>
                <a:gd name="connsiteX8" fmla="*/ 98870 w 394526"/>
                <a:gd name="connsiteY8" fmla="*/ 544925 h 627411"/>
                <a:gd name="connsiteX9" fmla="*/ 385000 w 394526"/>
                <a:gd name="connsiteY9" fmla="*/ 544925 h 627411"/>
                <a:gd name="connsiteX10" fmla="*/ 393192 w 394526"/>
                <a:gd name="connsiteY10" fmla="*/ 549593 h 627411"/>
                <a:gd name="connsiteX11" fmla="*/ 393287 w 394526"/>
                <a:gd name="connsiteY11" fmla="*/ 559022 h 627411"/>
                <a:gd name="connsiteX12" fmla="*/ 383191 w 394526"/>
                <a:gd name="connsiteY12" fmla="*/ 598075 h 627411"/>
                <a:gd name="connsiteX13" fmla="*/ 384715 w 394526"/>
                <a:gd name="connsiteY13" fmla="*/ 614172 h 627411"/>
                <a:gd name="connsiteX14" fmla="*/ 385477 w 394526"/>
                <a:gd name="connsiteY14" fmla="*/ 617887 h 627411"/>
                <a:gd name="connsiteX15" fmla="*/ 376047 w 394526"/>
                <a:gd name="connsiteY15" fmla="*/ 627412 h 627411"/>
                <a:gd name="connsiteX16" fmla="*/ 19050 w 394526"/>
                <a:gd name="connsiteY16" fmla="*/ 608362 h 627411"/>
                <a:gd name="connsiteX17" fmla="*/ 364712 w 394526"/>
                <a:gd name="connsiteY17" fmla="*/ 608362 h 627411"/>
                <a:gd name="connsiteX18" fmla="*/ 364236 w 394526"/>
                <a:gd name="connsiteY18" fmla="*/ 598075 h 627411"/>
                <a:gd name="connsiteX19" fmla="*/ 370237 w 394526"/>
                <a:gd name="connsiteY19" fmla="*/ 563880 h 627411"/>
                <a:gd name="connsiteX20" fmla="*/ 89345 w 394526"/>
                <a:gd name="connsiteY20" fmla="*/ 563880 h 627411"/>
                <a:gd name="connsiteX21" fmla="*/ 79820 w 394526"/>
                <a:gd name="connsiteY21" fmla="*/ 554355 h 627411"/>
                <a:gd name="connsiteX22" fmla="*/ 79820 w 394526"/>
                <a:gd name="connsiteY22" fmla="*/ 19050 h 627411"/>
                <a:gd name="connsiteX23" fmla="*/ 19050 w 394526"/>
                <a:gd name="connsiteY23" fmla="*/ 19050 h 627411"/>
                <a:gd name="connsiteX24" fmla="*/ 19050 w 394526"/>
                <a:gd name="connsiteY24" fmla="*/ 608362 h 627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4526" h="627411">
                  <a:moveTo>
                    <a:pt x="376047" y="627412"/>
                  </a:moveTo>
                  <a:cubicBezTo>
                    <a:pt x="376047" y="627412"/>
                    <a:pt x="375952" y="627412"/>
                    <a:pt x="375857" y="627412"/>
                  </a:cubicBezTo>
                  <a:lnTo>
                    <a:pt x="9525" y="627412"/>
                  </a:lnTo>
                  <a:cubicBezTo>
                    <a:pt x="4286" y="627412"/>
                    <a:pt x="0" y="623125"/>
                    <a:pt x="0" y="617887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89345" y="0"/>
                  </a:lnTo>
                  <a:cubicBezTo>
                    <a:pt x="94583" y="0"/>
                    <a:pt x="98870" y="4286"/>
                    <a:pt x="98870" y="9525"/>
                  </a:cubicBezTo>
                  <a:lnTo>
                    <a:pt x="98870" y="544925"/>
                  </a:lnTo>
                  <a:lnTo>
                    <a:pt x="385000" y="544925"/>
                  </a:lnTo>
                  <a:cubicBezTo>
                    <a:pt x="388334" y="544925"/>
                    <a:pt x="391478" y="546735"/>
                    <a:pt x="393192" y="549593"/>
                  </a:cubicBezTo>
                  <a:cubicBezTo>
                    <a:pt x="394907" y="552450"/>
                    <a:pt x="395002" y="556070"/>
                    <a:pt x="393287" y="559022"/>
                  </a:cubicBezTo>
                  <a:cubicBezTo>
                    <a:pt x="386715" y="570929"/>
                    <a:pt x="383191" y="584454"/>
                    <a:pt x="383191" y="598075"/>
                  </a:cubicBezTo>
                  <a:cubicBezTo>
                    <a:pt x="383191" y="603504"/>
                    <a:pt x="383667" y="608743"/>
                    <a:pt x="384715" y="614172"/>
                  </a:cubicBezTo>
                  <a:cubicBezTo>
                    <a:pt x="385191" y="615315"/>
                    <a:pt x="385477" y="616553"/>
                    <a:pt x="385477" y="617887"/>
                  </a:cubicBezTo>
                  <a:cubicBezTo>
                    <a:pt x="385572" y="623125"/>
                    <a:pt x="381286" y="627412"/>
                    <a:pt x="376047" y="627412"/>
                  </a:cubicBezTo>
                  <a:close/>
                  <a:moveTo>
                    <a:pt x="19050" y="608362"/>
                  </a:moveTo>
                  <a:lnTo>
                    <a:pt x="364712" y="608362"/>
                  </a:lnTo>
                  <a:cubicBezTo>
                    <a:pt x="364331" y="604933"/>
                    <a:pt x="364236" y="601599"/>
                    <a:pt x="364236" y="598075"/>
                  </a:cubicBezTo>
                  <a:cubicBezTo>
                    <a:pt x="364236" y="586454"/>
                    <a:pt x="366332" y="574834"/>
                    <a:pt x="370237" y="563880"/>
                  </a:cubicBezTo>
                  <a:lnTo>
                    <a:pt x="89345" y="563880"/>
                  </a:lnTo>
                  <a:cubicBezTo>
                    <a:pt x="84106" y="563880"/>
                    <a:pt x="79820" y="559594"/>
                    <a:pt x="79820" y="554355"/>
                  </a:cubicBezTo>
                  <a:lnTo>
                    <a:pt x="79820" y="19050"/>
                  </a:lnTo>
                  <a:lnTo>
                    <a:pt x="19050" y="19050"/>
                  </a:lnTo>
                  <a:lnTo>
                    <a:pt x="19050" y="6083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1" name="任意多边形: 形状 477"/>
            <p:cNvSpPr/>
            <p:nvPr/>
          </p:nvSpPr>
          <p:spPr>
            <a:xfrm>
              <a:off x="6093587" y="3519130"/>
              <a:ext cx="208324" cy="208426"/>
            </a:xfrm>
            <a:custGeom>
              <a:avLst/>
              <a:gdLst>
                <a:gd name="connsiteX0" fmla="*/ 99155 w 198405"/>
                <a:gd name="connsiteY0" fmla="*/ 198501 h 198501"/>
                <a:gd name="connsiteX1" fmla="*/ 0 w 198405"/>
                <a:gd name="connsiteY1" fmla="*/ 99251 h 198501"/>
                <a:gd name="connsiteX2" fmla="*/ 99155 w 198405"/>
                <a:gd name="connsiteY2" fmla="*/ 0 h 198501"/>
                <a:gd name="connsiteX3" fmla="*/ 198406 w 198405"/>
                <a:gd name="connsiteY3" fmla="*/ 99251 h 198501"/>
                <a:gd name="connsiteX4" fmla="*/ 99155 w 198405"/>
                <a:gd name="connsiteY4" fmla="*/ 198501 h 198501"/>
                <a:gd name="connsiteX5" fmla="*/ 99155 w 198405"/>
                <a:gd name="connsiteY5" fmla="*/ 19050 h 198501"/>
                <a:gd name="connsiteX6" fmla="*/ 19050 w 198405"/>
                <a:gd name="connsiteY6" fmla="*/ 99251 h 198501"/>
                <a:gd name="connsiteX7" fmla="*/ 99155 w 198405"/>
                <a:gd name="connsiteY7" fmla="*/ 179451 h 198501"/>
                <a:gd name="connsiteX8" fmla="*/ 179356 w 198405"/>
                <a:gd name="connsiteY8" fmla="*/ 99251 h 198501"/>
                <a:gd name="connsiteX9" fmla="*/ 99155 w 198405"/>
                <a:gd name="connsiteY9" fmla="*/ 19050 h 198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405" h="198501">
                  <a:moveTo>
                    <a:pt x="99155" y="198501"/>
                  </a:moveTo>
                  <a:cubicBezTo>
                    <a:pt x="44482" y="198501"/>
                    <a:pt x="0" y="154019"/>
                    <a:pt x="0" y="99251"/>
                  </a:cubicBezTo>
                  <a:cubicBezTo>
                    <a:pt x="0" y="44482"/>
                    <a:pt x="44482" y="0"/>
                    <a:pt x="99155" y="0"/>
                  </a:cubicBezTo>
                  <a:cubicBezTo>
                    <a:pt x="153829" y="0"/>
                    <a:pt x="198406" y="44482"/>
                    <a:pt x="198406" y="99251"/>
                  </a:cubicBezTo>
                  <a:cubicBezTo>
                    <a:pt x="198311" y="153924"/>
                    <a:pt x="153829" y="198501"/>
                    <a:pt x="99155" y="198501"/>
                  </a:cubicBezTo>
                  <a:close/>
                  <a:moveTo>
                    <a:pt x="99155" y="19050"/>
                  </a:moveTo>
                  <a:cubicBezTo>
                    <a:pt x="54959" y="19050"/>
                    <a:pt x="19050" y="55055"/>
                    <a:pt x="19050" y="99251"/>
                  </a:cubicBezTo>
                  <a:cubicBezTo>
                    <a:pt x="19050" y="143447"/>
                    <a:pt x="54959" y="179451"/>
                    <a:pt x="99155" y="179451"/>
                  </a:cubicBezTo>
                  <a:cubicBezTo>
                    <a:pt x="143351" y="179451"/>
                    <a:pt x="179356" y="143447"/>
                    <a:pt x="179356" y="99251"/>
                  </a:cubicBezTo>
                  <a:cubicBezTo>
                    <a:pt x="179356" y="55055"/>
                    <a:pt x="143256" y="19050"/>
                    <a:pt x="9915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2" name="任意多边形: 形状 478"/>
            <p:cNvSpPr/>
            <p:nvPr/>
          </p:nvSpPr>
          <p:spPr>
            <a:xfrm>
              <a:off x="6143924" y="3573977"/>
              <a:ext cx="107409" cy="98776"/>
            </a:xfrm>
            <a:custGeom>
              <a:avLst/>
              <a:gdLst>
                <a:gd name="connsiteX0" fmla="*/ 29311 w 102294"/>
                <a:gd name="connsiteY0" fmla="*/ 94073 h 94072"/>
                <a:gd name="connsiteX1" fmla="*/ 29311 w 102294"/>
                <a:gd name="connsiteY1" fmla="*/ 94073 h 94072"/>
                <a:gd name="connsiteX2" fmla="*/ 21977 w 102294"/>
                <a:gd name="connsiteY2" fmla="*/ 90548 h 94072"/>
                <a:gd name="connsiteX3" fmla="*/ 2165 w 102294"/>
                <a:gd name="connsiteY3" fmla="*/ 66450 h 94072"/>
                <a:gd name="connsiteX4" fmla="*/ 3499 w 102294"/>
                <a:gd name="connsiteY4" fmla="*/ 53020 h 94072"/>
                <a:gd name="connsiteX5" fmla="*/ 16929 w 102294"/>
                <a:gd name="connsiteY5" fmla="*/ 54353 h 94072"/>
                <a:gd name="connsiteX6" fmla="*/ 29502 w 102294"/>
                <a:gd name="connsiteY6" fmla="*/ 69593 h 94072"/>
                <a:gd name="connsiteX7" fmla="*/ 85509 w 102294"/>
                <a:gd name="connsiteY7" fmla="*/ 3395 h 94072"/>
                <a:gd name="connsiteX8" fmla="*/ 98939 w 102294"/>
                <a:gd name="connsiteY8" fmla="*/ 2252 h 94072"/>
                <a:gd name="connsiteX9" fmla="*/ 100082 w 102294"/>
                <a:gd name="connsiteY9" fmla="*/ 15682 h 94072"/>
                <a:gd name="connsiteX10" fmla="*/ 36646 w 102294"/>
                <a:gd name="connsiteY10" fmla="*/ 90644 h 94072"/>
                <a:gd name="connsiteX11" fmla="*/ 29311 w 102294"/>
                <a:gd name="connsiteY11" fmla="*/ 94073 h 9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294" h="94072">
                  <a:moveTo>
                    <a:pt x="29311" y="94073"/>
                  </a:moveTo>
                  <a:cubicBezTo>
                    <a:pt x="29216" y="94073"/>
                    <a:pt x="29216" y="94073"/>
                    <a:pt x="29311" y="94073"/>
                  </a:cubicBezTo>
                  <a:cubicBezTo>
                    <a:pt x="26454" y="94073"/>
                    <a:pt x="23692" y="92739"/>
                    <a:pt x="21977" y="90548"/>
                  </a:cubicBezTo>
                  <a:lnTo>
                    <a:pt x="2165" y="66450"/>
                  </a:lnTo>
                  <a:cubicBezTo>
                    <a:pt x="-1169" y="62354"/>
                    <a:pt x="-597" y="56354"/>
                    <a:pt x="3499" y="53020"/>
                  </a:cubicBezTo>
                  <a:cubicBezTo>
                    <a:pt x="7594" y="49686"/>
                    <a:pt x="13595" y="50258"/>
                    <a:pt x="16929" y="54353"/>
                  </a:cubicBezTo>
                  <a:lnTo>
                    <a:pt x="29502" y="69593"/>
                  </a:lnTo>
                  <a:lnTo>
                    <a:pt x="85509" y="3395"/>
                  </a:lnTo>
                  <a:cubicBezTo>
                    <a:pt x="88938" y="-606"/>
                    <a:pt x="94939" y="-1177"/>
                    <a:pt x="98939" y="2252"/>
                  </a:cubicBezTo>
                  <a:cubicBezTo>
                    <a:pt x="102940" y="5681"/>
                    <a:pt x="103416" y="11681"/>
                    <a:pt x="100082" y="15682"/>
                  </a:cubicBezTo>
                  <a:lnTo>
                    <a:pt x="36646" y="90644"/>
                  </a:lnTo>
                  <a:cubicBezTo>
                    <a:pt x="34741" y="92834"/>
                    <a:pt x="32074" y="94073"/>
                    <a:pt x="29311" y="940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3" name="任意多边形: 形状 479"/>
            <p:cNvSpPr/>
            <p:nvPr/>
          </p:nvSpPr>
          <p:spPr>
            <a:xfrm>
              <a:off x="6046285" y="3042273"/>
              <a:ext cx="431251" cy="431454"/>
            </a:xfrm>
            <a:custGeom>
              <a:avLst/>
              <a:gdLst>
                <a:gd name="connsiteX0" fmla="*/ 229743 w 410717"/>
                <a:gd name="connsiteY0" fmla="*/ 410909 h 410908"/>
                <a:gd name="connsiteX1" fmla="*/ 181166 w 410717"/>
                <a:gd name="connsiteY1" fmla="*/ 410909 h 410908"/>
                <a:gd name="connsiteX2" fmla="*/ 171641 w 410717"/>
                <a:gd name="connsiteY2" fmla="*/ 401384 h 410908"/>
                <a:gd name="connsiteX3" fmla="*/ 171641 w 410717"/>
                <a:gd name="connsiteY3" fmla="*/ 350806 h 410908"/>
                <a:gd name="connsiteX4" fmla="*/ 126587 w 410717"/>
                <a:gd name="connsiteY4" fmla="*/ 332137 h 410908"/>
                <a:gd name="connsiteX5" fmla="*/ 90869 w 410717"/>
                <a:gd name="connsiteY5" fmla="*/ 367951 h 410908"/>
                <a:gd name="connsiteX6" fmla="*/ 77343 w 410717"/>
                <a:gd name="connsiteY6" fmla="*/ 367951 h 410908"/>
                <a:gd name="connsiteX7" fmla="*/ 42958 w 410717"/>
                <a:gd name="connsiteY7" fmla="*/ 333566 h 410908"/>
                <a:gd name="connsiteX8" fmla="*/ 42958 w 410717"/>
                <a:gd name="connsiteY8" fmla="*/ 320135 h 410908"/>
                <a:gd name="connsiteX9" fmla="*/ 78676 w 410717"/>
                <a:gd name="connsiteY9" fmla="*/ 284321 h 410908"/>
                <a:gd name="connsiteX10" fmla="*/ 60007 w 410717"/>
                <a:gd name="connsiteY10" fmla="*/ 239268 h 410908"/>
                <a:gd name="connsiteX11" fmla="*/ 9525 w 410717"/>
                <a:gd name="connsiteY11" fmla="*/ 239268 h 410908"/>
                <a:gd name="connsiteX12" fmla="*/ 0 w 410717"/>
                <a:gd name="connsiteY12" fmla="*/ 229743 h 410908"/>
                <a:gd name="connsiteX13" fmla="*/ 0 w 410717"/>
                <a:gd name="connsiteY13" fmla="*/ 181166 h 410908"/>
                <a:gd name="connsiteX14" fmla="*/ 9525 w 410717"/>
                <a:gd name="connsiteY14" fmla="*/ 171641 h 410908"/>
                <a:gd name="connsiteX15" fmla="*/ 60007 w 410717"/>
                <a:gd name="connsiteY15" fmla="*/ 171641 h 410908"/>
                <a:gd name="connsiteX16" fmla="*/ 78676 w 410717"/>
                <a:gd name="connsiteY16" fmla="*/ 126492 h 410908"/>
                <a:gd name="connsiteX17" fmla="*/ 42958 w 410717"/>
                <a:gd name="connsiteY17" fmla="*/ 90773 h 410908"/>
                <a:gd name="connsiteX18" fmla="*/ 40196 w 410717"/>
                <a:gd name="connsiteY18" fmla="*/ 84011 h 410908"/>
                <a:gd name="connsiteX19" fmla="*/ 42958 w 410717"/>
                <a:gd name="connsiteY19" fmla="*/ 77248 h 410908"/>
                <a:gd name="connsiteX20" fmla="*/ 77343 w 410717"/>
                <a:gd name="connsiteY20" fmla="*/ 42958 h 410908"/>
                <a:gd name="connsiteX21" fmla="*/ 84106 w 410717"/>
                <a:gd name="connsiteY21" fmla="*/ 40196 h 410908"/>
                <a:gd name="connsiteX22" fmla="*/ 84106 w 410717"/>
                <a:gd name="connsiteY22" fmla="*/ 40196 h 410908"/>
                <a:gd name="connsiteX23" fmla="*/ 90869 w 410717"/>
                <a:gd name="connsiteY23" fmla="*/ 42958 h 410908"/>
                <a:gd name="connsiteX24" fmla="*/ 126492 w 410717"/>
                <a:gd name="connsiteY24" fmla="*/ 78676 h 410908"/>
                <a:gd name="connsiteX25" fmla="*/ 171545 w 410717"/>
                <a:gd name="connsiteY25" fmla="*/ 60008 h 410908"/>
                <a:gd name="connsiteX26" fmla="*/ 171545 w 410717"/>
                <a:gd name="connsiteY26" fmla="*/ 9525 h 410908"/>
                <a:gd name="connsiteX27" fmla="*/ 181070 w 410717"/>
                <a:gd name="connsiteY27" fmla="*/ 0 h 410908"/>
                <a:gd name="connsiteX28" fmla="*/ 229648 w 410717"/>
                <a:gd name="connsiteY28" fmla="*/ 0 h 410908"/>
                <a:gd name="connsiteX29" fmla="*/ 239173 w 410717"/>
                <a:gd name="connsiteY29" fmla="*/ 9525 h 410908"/>
                <a:gd name="connsiteX30" fmla="*/ 239173 w 410717"/>
                <a:gd name="connsiteY30" fmla="*/ 60008 h 410908"/>
                <a:gd name="connsiteX31" fmla="*/ 284131 w 410717"/>
                <a:gd name="connsiteY31" fmla="*/ 78676 h 410908"/>
                <a:gd name="connsiteX32" fmla="*/ 319754 w 410717"/>
                <a:gd name="connsiteY32" fmla="*/ 42958 h 410908"/>
                <a:gd name="connsiteX33" fmla="*/ 333185 w 410717"/>
                <a:gd name="connsiteY33" fmla="*/ 42958 h 410908"/>
                <a:gd name="connsiteX34" fmla="*/ 367665 w 410717"/>
                <a:gd name="connsiteY34" fmla="*/ 77248 h 410908"/>
                <a:gd name="connsiteX35" fmla="*/ 370427 w 410717"/>
                <a:gd name="connsiteY35" fmla="*/ 84011 h 410908"/>
                <a:gd name="connsiteX36" fmla="*/ 367665 w 410717"/>
                <a:gd name="connsiteY36" fmla="*/ 90773 h 410908"/>
                <a:gd name="connsiteX37" fmla="*/ 331946 w 410717"/>
                <a:gd name="connsiteY37" fmla="*/ 126492 h 410908"/>
                <a:gd name="connsiteX38" fmla="*/ 350615 w 410717"/>
                <a:gd name="connsiteY38" fmla="*/ 171641 h 410908"/>
                <a:gd name="connsiteX39" fmla="*/ 401193 w 410717"/>
                <a:gd name="connsiteY39" fmla="*/ 171641 h 410908"/>
                <a:gd name="connsiteX40" fmla="*/ 410718 w 410717"/>
                <a:gd name="connsiteY40" fmla="*/ 181166 h 410908"/>
                <a:gd name="connsiteX41" fmla="*/ 410718 w 410717"/>
                <a:gd name="connsiteY41" fmla="*/ 229743 h 410908"/>
                <a:gd name="connsiteX42" fmla="*/ 401193 w 410717"/>
                <a:gd name="connsiteY42" fmla="*/ 239268 h 410908"/>
                <a:gd name="connsiteX43" fmla="*/ 350615 w 410717"/>
                <a:gd name="connsiteY43" fmla="*/ 239268 h 410908"/>
                <a:gd name="connsiteX44" fmla="*/ 332041 w 410717"/>
                <a:gd name="connsiteY44" fmla="*/ 284321 h 410908"/>
                <a:gd name="connsiteX45" fmla="*/ 367760 w 410717"/>
                <a:gd name="connsiteY45" fmla="*/ 320135 h 410908"/>
                <a:gd name="connsiteX46" fmla="*/ 367760 w 410717"/>
                <a:gd name="connsiteY46" fmla="*/ 333566 h 410908"/>
                <a:gd name="connsiteX47" fmla="*/ 333375 w 410717"/>
                <a:gd name="connsiteY47" fmla="*/ 367951 h 410908"/>
                <a:gd name="connsiteX48" fmla="*/ 319945 w 410717"/>
                <a:gd name="connsiteY48" fmla="*/ 367951 h 410908"/>
                <a:gd name="connsiteX49" fmla="*/ 284321 w 410717"/>
                <a:gd name="connsiteY49" fmla="*/ 332232 h 410908"/>
                <a:gd name="connsiteX50" fmla="*/ 239363 w 410717"/>
                <a:gd name="connsiteY50" fmla="*/ 350806 h 410908"/>
                <a:gd name="connsiteX51" fmla="*/ 239363 w 410717"/>
                <a:gd name="connsiteY51" fmla="*/ 401384 h 410908"/>
                <a:gd name="connsiteX52" fmla="*/ 229743 w 410717"/>
                <a:gd name="connsiteY52" fmla="*/ 410909 h 410908"/>
                <a:gd name="connsiteX53" fmla="*/ 190595 w 410717"/>
                <a:gd name="connsiteY53" fmla="*/ 391859 h 410908"/>
                <a:gd name="connsiteX54" fmla="*/ 220123 w 410717"/>
                <a:gd name="connsiteY54" fmla="*/ 391859 h 410908"/>
                <a:gd name="connsiteX55" fmla="*/ 220123 w 410717"/>
                <a:gd name="connsiteY55" fmla="*/ 342995 h 410908"/>
                <a:gd name="connsiteX56" fmla="*/ 228028 w 410717"/>
                <a:gd name="connsiteY56" fmla="*/ 333661 h 410908"/>
                <a:gd name="connsiteX57" fmla="*/ 279940 w 410717"/>
                <a:gd name="connsiteY57" fmla="*/ 312134 h 410908"/>
                <a:gd name="connsiteX58" fmla="*/ 292132 w 410717"/>
                <a:gd name="connsiteY58" fmla="*/ 313182 h 410908"/>
                <a:gd name="connsiteX59" fmla="*/ 326517 w 410717"/>
                <a:gd name="connsiteY59" fmla="*/ 347663 h 410908"/>
                <a:gd name="connsiteX60" fmla="*/ 347472 w 410717"/>
                <a:gd name="connsiteY60" fmla="*/ 326707 h 410908"/>
                <a:gd name="connsiteX61" fmla="*/ 312991 w 410717"/>
                <a:gd name="connsiteY61" fmla="*/ 292132 h 410908"/>
                <a:gd name="connsiteX62" fmla="*/ 311944 w 410717"/>
                <a:gd name="connsiteY62" fmla="*/ 279940 h 410908"/>
                <a:gd name="connsiteX63" fmla="*/ 333375 w 410717"/>
                <a:gd name="connsiteY63" fmla="*/ 228029 h 410908"/>
                <a:gd name="connsiteX64" fmla="*/ 342805 w 410717"/>
                <a:gd name="connsiteY64" fmla="*/ 220123 h 410908"/>
                <a:gd name="connsiteX65" fmla="*/ 391668 w 410717"/>
                <a:gd name="connsiteY65" fmla="*/ 220123 h 410908"/>
                <a:gd name="connsiteX66" fmla="*/ 391668 w 410717"/>
                <a:gd name="connsiteY66" fmla="*/ 190595 h 410908"/>
                <a:gd name="connsiteX67" fmla="*/ 342805 w 410717"/>
                <a:gd name="connsiteY67" fmla="*/ 190595 h 410908"/>
                <a:gd name="connsiteX68" fmla="*/ 333375 w 410717"/>
                <a:gd name="connsiteY68" fmla="*/ 182690 h 410908"/>
                <a:gd name="connsiteX69" fmla="*/ 311944 w 410717"/>
                <a:gd name="connsiteY69" fmla="*/ 130683 h 410908"/>
                <a:gd name="connsiteX70" fmla="*/ 312991 w 410717"/>
                <a:gd name="connsiteY70" fmla="*/ 118491 h 410908"/>
                <a:gd name="connsiteX71" fmla="*/ 347472 w 410717"/>
                <a:gd name="connsiteY71" fmla="*/ 84011 h 410908"/>
                <a:gd name="connsiteX72" fmla="*/ 326612 w 410717"/>
                <a:gd name="connsiteY72" fmla="*/ 63151 h 410908"/>
                <a:gd name="connsiteX73" fmla="*/ 292132 w 410717"/>
                <a:gd name="connsiteY73" fmla="*/ 97631 h 410908"/>
                <a:gd name="connsiteX74" fmla="*/ 279940 w 410717"/>
                <a:gd name="connsiteY74" fmla="*/ 98679 h 410908"/>
                <a:gd name="connsiteX75" fmla="*/ 228028 w 410717"/>
                <a:gd name="connsiteY75" fmla="*/ 77152 h 410908"/>
                <a:gd name="connsiteX76" fmla="*/ 220218 w 410717"/>
                <a:gd name="connsiteY76" fmla="*/ 67818 h 410908"/>
                <a:gd name="connsiteX77" fmla="*/ 220218 w 410717"/>
                <a:gd name="connsiteY77" fmla="*/ 19050 h 410908"/>
                <a:gd name="connsiteX78" fmla="*/ 190691 w 410717"/>
                <a:gd name="connsiteY78" fmla="*/ 19050 h 410908"/>
                <a:gd name="connsiteX79" fmla="*/ 190691 w 410717"/>
                <a:gd name="connsiteY79" fmla="*/ 67818 h 410908"/>
                <a:gd name="connsiteX80" fmla="*/ 182785 w 410717"/>
                <a:gd name="connsiteY80" fmla="*/ 77248 h 410908"/>
                <a:gd name="connsiteX81" fmla="*/ 130778 w 410717"/>
                <a:gd name="connsiteY81" fmla="*/ 98774 h 410908"/>
                <a:gd name="connsiteX82" fmla="*/ 118586 w 410717"/>
                <a:gd name="connsiteY82" fmla="*/ 97726 h 410908"/>
                <a:gd name="connsiteX83" fmla="*/ 84106 w 410717"/>
                <a:gd name="connsiteY83" fmla="*/ 63151 h 410908"/>
                <a:gd name="connsiteX84" fmla="*/ 63246 w 410717"/>
                <a:gd name="connsiteY84" fmla="*/ 84011 h 410908"/>
                <a:gd name="connsiteX85" fmla="*/ 97726 w 410717"/>
                <a:gd name="connsiteY85" fmla="*/ 118491 h 410908"/>
                <a:gd name="connsiteX86" fmla="*/ 98774 w 410717"/>
                <a:gd name="connsiteY86" fmla="*/ 130683 h 410908"/>
                <a:gd name="connsiteX87" fmla="*/ 77248 w 410717"/>
                <a:gd name="connsiteY87" fmla="*/ 182690 h 410908"/>
                <a:gd name="connsiteX88" fmla="*/ 67818 w 410717"/>
                <a:gd name="connsiteY88" fmla="*/ 190595 h 410908"/>
                <a:gd name="connsiteX89" fmla="*/ 19050 w 410717"/>
                <a:gd name="connsiteY89" fmla="*/ 190595 h 410908"/>
                <a:gd name="connsiteX90" fmla="*/ 19050 w 410717"/>
                <a:gd name="connsiteY90" fmla="*/ 220123 h 410908"/>
                <a:gd name="connsiteX91" fmla="*/ 67818 w 410717"/>
                <a:gd name="connsiteY91" fmla="*/ 220123 h 410908"/>
                <a:gd name="connsiteX92" fmla="*/ 77248 w 410717"/>
                <a:gd name="connsiteY92" fmla="*/ 228029 h 410908"/>
                <a:gd name="connsiteX93" fmla="*/ 98774 w 410717"/>
                <a:gd name="connsiteY93" fmla="*/ 279940 h 410908"/>
                <a:gd name="connsiteX94" fmla="*/ 97726 w 410717"/>
                <a:gd name="connsiteY94" fmla="*/ 292132 h 410908"/>
                <a:gd name="connsiteX95" fmla="*/ 63246 w 410717"/>
                <a:gd name="connsiteY95" fmla="*/ 326707 h 410908"/>
                <a:gd name="connsiteX96" fmla="*/ 84106 w 410717"/>
                <a:gd name="connsiteY96" fmla="*/ 347567 h 410908"/>
                <a:gd name="connsiteX97" fmla="*/ 118491 w 410717"/>
                <a:gd name="connsiteY97" fmla="*/ 313087 h 410908"/>
                <a:gd name="connsiteX98" fmla="*/ 130683 w 410717"/>
                <a:gd name="connsiteY98" fmla="*/ 312039 h 410908"/>
                <a:gd name="connsiteX99" fmla="*/ 182690 w 410717"/>
                <a:gd name="connsiteY99" fmla="*/ 333566 h 410908"/>
                <a:gd name="connsiteX100" fmla="*/ 190595 w 410717"/>
                <a:gd name="connsiteY100" fmla="*/ 342995 h 410908"/>
                <a:gd name="connsiteX101" fmla="*/ 190595 w 410717"/>
                <a:gd name="connsiteY101" fmla="*/ 391859 h 41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10717" h="410908">
                  <a:moveTo>
                    <a:pt x="229743" y="410909"/>
                  </a:moveTo>
                  <a:lnTo>
                    <a:pt x="181166" y="410909"/>
                  </a:lnTo>
                  <a:cubicBezTo>
                    <a:pt x="175927" y="410909"/>
                    <a:pt x="171641" y="406622"/>
                    <a:pt x="171641" y="401384"/>
                  </a:cubicBezTo>
                  <a:lnTo>
                    <a:pt x="171641" y="350806"/>
                  </a:lnTo>
                  <a:cubicBezTo>
                    <a:pt x="155639" y="347091"/>
                    <a:pt x="140494" y="340900"/>
                    <a:pt x="126587" y="332137"/>
                  </a:cubicBezTo>
                  <a:lnTo>
                    <a:pt x="90869" y="367951"/>
                  </a:lnTo>
                  <a:cubicBezTo>
                    <a:pt x="87249" y="371570"/>
                    <a:pt x="80963" y="371570"/>
                    <a:pt x="77343" y="367951"/>
                  </a:cubicBezTo>
                  <a:lnTo>
                    <a:pt x="42958" y="333566"/>
                  </a:lnTo>
                  <a:cubicBezTo>
                    <a:pt x="39243" y="329851"/>
                    <a:pt x="39243" y="323850"/>
                    <a:pt x="42958" y="320135"/>
                  </a:cubicBezTo>
                  <a:lnTo>
                    <a:pt x="78676" y="284321"/>
                  </a:lnTo>
                  <a:cubicBezTo>
                    <a:pt x="70009" y="270415"/>
                    <a:pt x="63627" y="255175"/>
                    <a:pt x="60007" y="239268"/>
                  </a:cubicBezTo>
                  <a:lnTo>
                    <a:pt x="9525" y="239268"/>
                  </a:lnTo>
                  <a:cubicBezTo>
                    <a:pt x="4286" y="239268"/>
                    <a:pt x="0" y="234982"/>
                    <a:pt x="0" y="229743"/>
                  </a:cubicBezTo>
                  <a:lnTo>
                    <a:pt x="0" y="181166"/>
                  </a:lnTo>
                  <a:cubicBezTo>
                    <a:pt x="0" y="175927"/>
                    <a:pt x="4286" y="171641"/>
                    <a:pt x="9525" y="171641"/>
                  </a:cubicBezTo>
                  <a:lnTo>
                    <a:pt x="60007" y="171641"/>
                  </a:lnTo>
                  <a:cubicBezTo>
                    <a:pt x="63627" y="155734"/>
                    <a:pt x="69914" y="140589"/>
                    <a:pt x="78676" y="126492"/>
                  </a:cubicBezTo>
                  <a:lnTo>
                    <a:pt x="42958" y="90773"/>
                  </a:lnTo>
                  <a:cubicBezTo>
                    <a:pt x="41148" y="88963"/>
                    <a:pt x="40196" y="86582"/>
                    <a:pt x="40196" y="84011"/>
                  </a:cubicBezTo>
                  <a:cubicBezTo>
                    <a:pt x="40196" y="81439"/>
                    <a:pt x="41243" y="79058"/>
                    <a:pt x="42958" y="77248"/>
                  </a:cubicBezTo>
                  <a:lnTo>
                    <a:pt x="77343" y="42958"/>
                  </a:lnTo>
                  <a:cubicBezTo>
                    <a:pt x="79153" y="41148"/>
                    <a:pt x="81534" y="40196"/>
                    <a:pt x="84106" y="40196"/>
                  </a:cubicBezTo>
                  <a:lnTo>
                    <a:pt x="84106" y="40196"/>
                  </a:lnTo>
                  <a:cubicBezTo>
                    <a:pt x="86677" y="40196"/>
                    <a:pt x="89059" y="41243"/>
                    <a:pt x="90869" y="42958"/>
                  </a:cubicBezTo>
                  <a:lnTo>
                    <a:pt x="126492" y="78676"/>
                  </a:lnTo>
                  <a:cubicBezTo>
                    <a:pt x="140494" y="69913"/>
                    <a:pt x="155639" y="63627"/>
                    <a:pt x="171545" y="60008"/>
                  </a:cubicBezTo>
                  <a:lnTo>
                    <a:pt x="171545" y="9525"/>
                  </a:lnTo>
                  <a:cubicBezTo>
                    <a:pt x="171545" y="4286"/>
                    <a:pt x="175831" y="0"/>
                    <a:pt x="181070" y="0"/>
                  </a:cubicBezTo>
                  <a:lnTo>
                    <a:pt x="229648" y="0"/>
                  </a:lnTo>
                  <a:cubicBezTo>
                    <a:pt x="234887" y="0"/>
                    <a:pt x="239173" y="4286"/>
                    <a:pt x="239173" y="9525"/>
                  </a:cubicBezTo>
                  <a:lnTo>
                    <a:pt x="239173" y="60008"/>
                  </a:lnTo>
                  <a:cubicBezTo>
                    <a:pt x="255079" y="63722"/>
                    <a:pt x="270415" y="70104"/>
                    <a:pt x="284131" y="78676"/>
                  </a:cubicBezTo>
                  <a:lnTo>
                    <a:pt x="319754" y="42958"/>
                  </a:lnTo>
                  <a:cubicBezTo>
                    <a:pt x="323469" y="39243"/>
                    <a:pt x="329470" y="39243"/>
                    <a:pt x="333185" y="42958"/>
                  </a:cubicBezTo>
                  <a:lnTo>
                    <a:pt x="367665" y="77248"/>
                  </a:lnTo>
                  <a:cubicBezTo>
                    <a:pt x="369475" y="79058"/>
                    <a:pt x="370427" y="81439"/>
                    <a:pt x="370427" y="84011"/>
                  </a:cubicBezTo>
                  <a:cubicBezTo>
                    <a:pt x="370427" y="86582"/>
                    <a:pt x="369380" y="88963"/>
                    <a:pt x="367665" y="90773"/>
                  </a:cubicBezTo>
                  <a:lnTo>
                    <a:pt x="331946" y="126492"/>
                  </a:lnTo>
                  <a:cubicBezTo>
                    <a:pt x="340709" y="140494"/>
                    <a:pt x="346901" y="155543"/>
                    <a:pt x="350615" y="171641"/>
                  </a:cubicBezTo>
                  <a:lnTo>
                    <a:pt x="401193" y="171641"/>
                  </a:lnTo>
                  <a:cubicBezTo>
                    <a:pt x="406432" y="171641"/>
                    <a:pt x="410718" y="175927"/>
                    <a:pt x="410718" y="181166"/>
                  </a:cubicBezTo>
                  <a:lnTo>
                    <a:pt x="410718" y="229743"/>
                  </a:lnTo>
                  <a:cubicBezTo>
                    <a:pt x="410718" y="234982"/>
                    <a:pt x="406432" y="239268"/>
                    <a:pt x="401193" y="239268"/>
                  </a:cubicBezTo>
                  <a:lnTo>
                    <a:pt x="350615" y="239268"/>
                  </a:lnTo>
                  <a:cubicBezTo>
                    <a:pt x="346901" y="255175"/>
                    <a:pt x="340614" y="270510"/>
                    <a:pt x="332041" y="284321"/>
                  </a:cubicBezTo>
                  <a:lnTo>
                    <a:pt x="367760" y="320135"/>
                  </a:lnTo>
                  <a:cubicBezTo>
                    <a:pt x="371475" y="323850"/>
                    <a:pt x="371475" y="329851"/>
                    <a:pt x="367760" y="333566"/>
                  </a:cubicBezTo>
                  <a:lnTo>
                    <a:pt x="333375" y="367951"/>
                  </a:lnTo>
                  <a:cubicBezTo>
                    <a:pt x="329660" y="371666"/>
                    <a:pt x="323660" y="371666"/>
                    <a:pt x="319945" y="367951"/>
                  </a:cubicBezTo>
                  <a:lnTo>
                    <a:pt x="284321" y="332232"/>
                  </a:lnTo>
                  <a:cubicBezTo>
                    <a:pt x="270415" y="340900"/>
                    <a:pt x="255270" y="347186"/>
                    <a:pt x="239363" y="350806"/>
                  </a:cubicBezTo>
                  <a:lnTo>
                    <a:pt x="239363" y="401384"/>
                  </a:lnTo>
                  <a:cubicBezTo>
                    <a:pt x="239268" y="406622"/>
                    <a:pt x="234982" y="410909"/>
                    <a:pt x="229743" y="410909"/>
                  </a:cubicBezTo>
                  <a:close/>
                  <a:moveTo>
                    <a:pt x="190595" y="391859"/>
                  </a:moveTo>
                  <a:lnTo>
                    <a:pt x="220123" y="391859"/>
                  </a:lnTo>
                  <a:lnTo>
                    <a:pt x="220123" y="342995"/>
                  </a:lnTo>
                  <a:cubicBezTo>
                    <a:pt x="220123" y="338328"/>
                    <a:pt x="223456" y="334423"/>
                    <a:pt x="228028" y="333661"/>
                  </a:cubicBezTo>
                  <a:cubicBezTo>
                    <a:pt x="246793" y="330422"/>
                    <a:pt x="264319" y="323183"/>
                    <a:pt x="279940" y="312134"/>
                  </a:cubicBezTo>
                  <a:cubicBezTo>
                    <a:pt x="283750" y="309467"/>
                    <a:pt x="288893" y="309944"/>
                    <a:pt x="292132" y="313182"/>
                  </a:cubicBezTo>
                  <a:lnTo>
                    <a:pt x="326517" y="347663"/>
                  </a:lnTo>
                  <a:lnTo>
                    <a:pt x="347472" y="326707"/>
                  </a:lnTo>
                  <a:lnTo>
                    <a:pt x="312991" y="292132"/>
                  </a:lnTo>
                  <a:cubicBezTo>
                    <a:pt x="309753" y="288893"/>
                    <a:pt x="309277" y="283750"/>
                    <a:pt x="311944" y="279940"/>
                  </a:cubicBezTo>
                  <a:cubicBezTo>
                    <a:pt x="322707" y="264605"/>
                    <a:pt x="330137" y="246698"/>
                    <a:pt x="333375" y="228029"/>
                  </a:cubicBezTo>
                  <a:cubicBezTo>
                    <a:pt x="334137" y="223457"/>
                    <a:pt x="338137" y="220123"/>
                    <a:pt x="342805" y="220123"/>
                  </a:cubicBezTo>
                  <a:lnTo>
                    <a:pt x="391668" y="220123"/>
                  </a:lnTo>
                  <a:lnTo>
                    <a:pt x="391668" y="190595"/>
                  </a:lnTo>
                  <a:lnTo>
                    <a:pt x="342805" y="190595"/>
                  </a:lnTo>
                  <a:cubicBezTo>
                    <a:pt x="338137" y="190595"/>
                    <a:pt x="334232" y="187262"/>
                    <a:pt x="333375" y="182690"/>
                  </a:cubicBezTo>
                  <a:cubicBezTo>
                    <a:pt x="330137" y="163830"/>
                    <a:pt x="322897" y="146304"/>
                    <a:pt x="311944" y="130683"/>
                  </a:cubicBezTo>
                  <a:cubicBezTo>
                    <a:pt x="309277" y="126873"/>
                    <a:pt x="309753" y="121730"/>
                    <a:pt x="312991" y="118491"/>
                  </a:cubicBezTo>
                  <a:lnTo>
                    <a:pt x="347472" y="84011"/>
                  </a:lnTo>
                  <a:lnTo>
                    <a:pt x="326612" y="63151"/>
                  </a:lnTo>
                  <a:lnTo>
                    <a:pt x="292132" y="97631"/>
                  </a:lnTo>
                  <a:cubicBezTo>
                    <a:pt x="288893" y="100870"/>
                    <a:pt x="283750" y="101346"/>
                    <a:pt x="279940" y="98679"/>
                  </a:cubicBezTo>
                  <a:cubicBezTo>
                    <a:pt x="264605" y="87916"/>
                    <a:pt x="246697" y="80486"/>
                    <a:pt x="228028" y="77152"/>
                  </a:cubicBezTo>
                  <a:cubicBezTo>
                    <a:pt x="223456" y="76295"/>
                    <a:pt x="220218" y="72390"/>
                    <a:pt x="220218" y="67818"/>
                  </a:cubicBezTo>
                  <a:lnTo>
                    <a:pt x="220218" y="19050"/>
                  </a:lnTo>
                  <a:lnTo>
                    <a:pt x="190691" y="19050"/>
                  </a:lnTo>
                  <a:lnTo>
                    <a:pt x="190691" y="67818"/>
                  </a:lnTo>
                  <a:cubicBezTo>
                    <a:pt x="190691" y="72485"/>
                    <a:pt x="187357" y="76390"/>
                    <a:pt x="182785" y="77248"/>
                  </a:cubicBezTo>
                  <a:cubicBezTo>
                    <a:pt x="164021" y="80486"/>
                    <a:pt x="146590" y="87725"/>
                    <a:pt x="130778" y="98774"/>
                  </a:cubicBezTo>
                  <a:cubicBezTo>
                    <a:pt x="126968" y="101441"/>
                    <a:pt x="121825" y="100965"/>
                    <a:pt x="118586" y="97726"/>
                  </a:cubicBezTo>
                  <a:lnTo>
                    <a:pt x="84106" y="63151"/>
                  </a:lnTo>
                  <a:lnTo>
                    <a:pt x="63246" y="84011"/>
                  </a:lnTo>
                  <a:lnTo>
                    <a:pt x="97726" y="118491"/>
                  </a:lnTo>
                  <a:cubicBezTo>
                    <a:pt x="100965" y="121730"/>
                    <a:pt x="101441" y="126873"/>
                    <a:pt x="98774" y="130683"/>
                  </a:cubicBezTo>
                  <a:cubicBezTo>
                    <a:pt x="87725" y="146495"/>
                    <a:pt x="80486" y="164021"/>
                    <a:pt x="77248" y="182690"/>
                  </a:cubicBezTo>
                  <a:cubicBezTo>
                    <a:pt x="76486" y="187262"/>
                    <a:pt x="72485" y="190595"/>
                    <a:pt x="67818" y="190595"/>
                  </a:cubicBezTo>
                  <a:lnTo>
                    <a:pt x="19050" y="190595"/>
                  </a:lnTo>
                  <a:lnTo>
                    <a:pt x="19050" y="220123"/>
                  </a:lnTo>
                  <a:lnTo>
                    <a:pt x="67818" y="220123"/>
                  </a:lnTo>
                  <a:cubicBezTo>
                    <a:pt x="72485" y="220123"/>
                    <a:pt x="76391" y="223457"/>
                    <a:pt x="77248" y="228029"/>
                  </a:cubicBezTo>
                  <a:cubicBezTo>
                    <a:pt x="80486" y="246507"/>
                    <a:pt x="87916" y="264509"/>
                    <a:pt x="98774" y="279940"/>
                  </a:cubicBezTo>
                  <a:cubicBezTo>
                    <a:pt x="101441" y="283750"/>
                    <a:pt x="100965" y="288893"/>
                    <a:pt x="97726" y="292132"/>
                  </a:cubicBezTo>
                  <a:lnTo>
                    <a:pt x="63246" y="326707"/>
                  </a:lnTo>
                  <a:lnTo>
                    <a:pt x="84106" y="347567"/>
                  </a:lnTo>
                  <a:lnTo>
                    <a:pt x="118491" y="313087"/>
                  </a:lnTo>
                  <a:cubicBezTo>
                    <a:pt x="121825" y="309848"/>
                    <a:pt x="126873" y="309372"/>
                    <a:pt x="130683" y="312039"/>
                  </a:cubicBezTo>
                  <a:cubicBezTo>
                    <a:pt x="146399" y="322993"/>
                    <a:pt x="163830" y="330232"/>
                    <a:pt x="182690" y="333566"/>
                  </a:cubicBezTo>
                  <a:cubicBezTo>
                    <a:pt x="187262" y="334328"/>
                    <a:pt x="190595" y="338328"/>
                    <a:pt x="190595" y="342995"/>
                  </a:cubicBezTo>
                  <a:lnTo>
                    <a:pt x="190595" y="391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4" name="任意多边形: 形状 480"/>
            <p:cNvSpPr/>
            <p:nvPr/>
          </p:nvSpPr>
          <p:spPr>
            <a:xfrm>
              <a:off x="6162193" y="3158189"/>
              <a:ext cx="199424" cy="199525"/>
            </a:xfrm>
            <a:custGeom>
              <a:avLst/>
              <a:gdLst>
                <a:gd name="connsiteX0" fmla="*/ 94964 w 189928"/>
                <a:gd name="connsiteY0" fmla="*/ 190024 h 190023"/>
                <a:gd name="connsiteX1" fmla="*/ 0 w 189928"/>
                <a:gd name="connsiteY1" fmla="*/ 95059 h 190023"/>
                <a:gd name="connsiteX2" fmla="*/ 94964 w 189928"/>
                <a:gd name="connsiteY2" fmla="*/ 0 h 190023"/>
                <a:gd name="connsiteX3" fmla="*/ 189929 w 189928"/>
                <a:gd name="connsiteY3" fmla="*/ 95059 h 190023"/>
                <a:gd name="connsiteX4" fmla="*/ 94964 w 189928"/>
                <a:gd name="connsiteY4" fmla="*/ 190024 h 190023"/>
                <a:gd name="connsiteX5" fmla="*/ 94964 w 189928"/>
                <a:gd name="connsiteY5" fmla="*/ 19050 h 190023"/>
                <a:gd name="connsiteX6" fmla="*/ 19050 w 189928"/>
                <a:gd name="connsiteY6" fmla="*/ 95059 h 190023"/>
                <a:gd name="connsiteX7" fmla="*/ 94964 w 189928"/>
                <a:gd name="connsiteY7" fmla="*/ 170974 h 190023"/>
                <a:gd name="connsiteX8" fmla="*/ 170878 w 189928"/>
                <a:gd name="connsiteY8" fmla="*/ 95059 h 190023"/>
                <a:gd name="connsiteX9" fmla="*/ 94964 w 189928"/>
                <a:gd name="connsiteY9" fmla="*/ 19050 h 19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928" h="190023">
                  <a:moveTo>
                    <a:pt x="94964" y="190024"/>
                  </a:moveTo>
                  <a:cubicBezTo>
                    <a:pt x="42577" y="190024"/>
                    <a:pt x="0" y="147447"/>
                    <a:pt x="0" y="95059"/>
                  </a:cubicBezTo>
                  <a:cubicBezTo>
                    <a:pt x="0" y="42672"/>
                    <a:pt x="42577" y="0"/>
                    <a:pt x="94964" y="0"/>
                  </a:cubicBezTo>
                  <a:cubicBezTo>
                    <a:pt x="147352" y="0"/>
                    <a:pt x="189929" y="42672"/>
                    <a:pt x="189929" y="95059"/>
                  </a:cubicBezTo>
                  <a:cubicBezTo>
                    <a:pt x="189929" y="147447"/>
                    <a:pt x="147352" y="190024"/>
                    <a:pt x="94964" y="190024"/>
                  </a:cubicBezTo>
                  <a:close/>
                  <a:moveTo>
                    <a:pt x="94964" y="19050"/>
                  </a:moveTo>
                  <a:cubicBezTo>
                    <a:pt x="53054" y="19050"/>
                    <a:pt x="19050" y="53150"/>
                    <a:pt x="19050" y="95059"/>
                  </a:cubicBezTo>
                  <a:cubicBezTo>
                    <a:pt x="19050" y="136970"/>
                    <a:pt x="53149" y="170974"/>
                    <a:pt x="94964" y="170974"/>
                  </a:cubicBezTo>
                  <a:cubicBezTo>
                    <a:pt x="136779" y="170974"/>
                    <a:pt x="170878" y="136874"/>
                    <a:pt x="170878" y="95059"/>
                  </a:cubicBezTo>
                  <a:cubicBezTo>
                    <a:pt x="170878" y="53150"/>
                    <a:pt x="136874" y="19050"/>
                    <a:pt x="94964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5" name="任意多边形: 形状 481"/>
            <p:cNvSpPr/>
            <p:nvPr/>
          </p:nvSpPr>
          <p:spPr>
            <a:xfrm>
              <a:off x="6213896" y="3209995"/>
              <a:ext cx="96012" cy="96012"/>
            </a:xfrm>
            <a:custGeom>
              <a:avLst/>
              <a:gdLst>
                <a:gd name="connsiteX0" fmla="*/ 45720 w 91440"/>
                <a:gd name="connsiteY0" fmla="*/ 91440 h 91440"/>
                <a:gd name="connsiteX1" fmla="*/ 0 w 91440"/>
                <a:gd name="connsiteY1" fmla="*/ 45720 h 91440"/>
                <a:gd name="connsiteX2" fmla="*/ 45720 w 91440"/>
                <a:gd name="connsiteY2" fmla="*/ 0 h 91440"/>
                <a:gd name="connsiteX3" fmla="*/ 91440 w 91440"/>
                <a:gd name="connsiteY3" fmla="*/ 45720 h 91440"/>
                <a:gd name="connsiteX4" fmla="*/ 45720 w 91440"/>
                <a:gd name="connsiteY4" fmla="*/ 91440 h 91440"/>
                <a:gd name="connsiteX5" fmla="*/ 45720 w 91440"/>
                <a:gd name="connsiteY5" fmla="*/ 19050 h 91440"/>
                <a:gd name="connsiteX6" fmla="*/ 19050 w 91440"/>
                <a:gd name="connsiteY6" fmla="*/ 45720 h 91440"/>
                <a:gd name="connsiteX7" fmla="*/ 45720 w 91440"/>
                <a:gd name="connsiteY7" fmla="*/ 72390 h 91440"/>
                <a:gd name="connsiteX8" fmla="*/ 72390 w 91440"/>
                <a:gd name="connsiteY8" fmla="*/ 45720 h 91440"/>
                <a:gd name="connsiteX9" fmla="*/ 45720 w 91440"/>
                <a:gd name="connsiteY9" fmla="*/ 1905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440" h="91440">
                  <a:moveTo>
                    <a:pt x="45720" y="91440"/>
                  </a:moveTo>
                  <a:cubicBezTo>
                    <a:pt x="20574" y="91440"/>
                    <a:pt x="0" y="70961"/>
                    <a:pt x="0" y="45720"/>
                  </a:cubicBezTo>
                  <a:cubicBezTo>
                    <a:pt x="0" y="20479"/>
                    <a:pt x="20479" y="0"/>
                    <a:pt x="45720" y="0"/>
                  </a:cubicBezTo>
                  <a:cubicBezTo>
                    <a:pt x="70961" y="0"/>
                    <a:pt x="91440" y="20479"/>
                    <a:pt x="91440" y="45720"/>
                  </a:cubicBezTo>
                  <a:cubicBezTo>
                    <a:pt x="91440" y="70961"/>
                    <a:pt x="70961" y="91440"/>
                    <a:pt x="45720" y="91440"/>
                  </a:cubicBezTo>
                  <a:close/>
                  <a:moveTo>
                    <a:pt x="45720" y="19050"/>
                  </a:moveTo>
                  <a:cubicBezTo>
                    <a:pt x="31052" y="19050"/>
                    <a:pt x="19050" y="31052"/>
                    <a:pt x="19050" y="45720"/>
                  </a:cubicBezTo>
                  <a:cubicBezTo>
                    <a:pt x="19050" y="60389"/>
                    <a:pt x="30956" y="72390"/>
                    <a:pt x="45720" y="72390"/>
                  </a:cubicBezTo>
                  <a:cubicBezTo>
                    <a:pt x="60484" y="72390"/>
                    <a:pt x="72390" y="60389"/>
                    <a:pt x="72390" y="45720"/>
                  </a:cubicBezTo>
                  <a:cubicBezTo>
                    <a:pt x="72390" y="31052"/>
                    <a:pt x="60484" y="19050"/>
                    <a:pt x="45720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6" name="任意多边形: 形状 482"/>
            <p:cNvSpPr/>
            <p:nvPr/>
          </p:nvSpPr>
          <p:spPr>
            <a:xfrm>
              <a:off x="5878552" y="3179793"/>
              <a:ext cx="144016" cy="20003"/>
            </a:xfrm>
            <a:custGeom>
              <a:avLst/>
              <a:gdLst>
                <a:gd name="connsiteX0" fmla="*/ 127635 w 137159"/>
                <a:gd name="connsiteY0" fmla="*/ 19050 h 19050"/>
                <a:gd name="connsiteX1" fmla="*/ 9525 w 137159"/>
                <a:gd name="connsiteY1" fmla="*/ 19050 h 19050"/>
                <a:gd name="connsiteX2" fmla="*/ 0 w 137159"/>
                <a:gd name="connsiteY2" fmla="*/ 9525 h 19050"/>
                <a:gd name="connsiteX3" fmla="*/ 9525 w 137159"/>
                <a:gd name="connsiteY3" fmla="*/ 0 h 19050"/>
                <a:gd name="connsiteX4" fmla="*/ 127635 w 137159"/>
                <a:gd name="connsiteY4" fmla="*/ 0 h 19050"/>
                <a:gd name="connsiteX5" fmla="*/ 137160 w 137159"/>
                <a:gd name="connsiteY5" fmla="*/ 9525 h 19050"/>
                <a:gd name="connsiteX6" fmla="*/ 127635 w 137159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59" h="19050">
                  <a:moveTo>
                    <a:pt x="12763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27635" y="0"/>
                  </a:lnTo>
                  <a:cubicBezTo>
                    <a:pt x="132874" y="0"/>
                    <a:pt x="137160" y="4286"/>
                    <a:pt x="137160" y="9525"/>
                  </a:cubicBezTo>
                  <a:cubicBezTo>
                    <a:pt x="137160" y="14764"/>
                    <a:pt x="132874" y="19050"/>
                    <a:pt x="12763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7" name="任意多边形: 形状 483"/>
            <p:cNvSpPr/>
            <p:nvPr/>
          </p:nvSpPr>
          <p:spPr>
            <a:xfrm>
              <a:off x="5917361" y="3218697"/>
              <a:ext cx="105214" cy="20003"/>
            </a:xfrm>
            <a:custGeom>
              <a:avLst/>
              <a:gdLst>
                <a:gd name="connsiteX0" fmla="*/ 90678 w 100203"/>
                <a:gd name="connsiteY0" fmla="*/ 19050 h 19050"/>
                <a:gd name="connsiteX1" fmla="*/ 9525 w 100203"/>
                <a:gd name="connsiteY1" fmla="*/ 19050 h 19050"/>
                <a:gd name="connsiteX2" fmla="*/ 0 w 100203"/>
                <a:gd name="connsiteY2" fmla="*/ 9525 h 19050"/>
                <a:gd name="connsiteX3" fmla="*/ 9525 w 100203"/>
                <a:gd name="connsiteY3" fmla="*/ 0 h 19050"/>
                <a:gd name="connsiteX4" fmla="*/ 90678 w 100203"/>
                <a:gd name="connsiteY4" fmla="*/ 0 h 19050"/>
                <a:gd name="connsiteX5" fmla="*/ 100203 w 100203"/>
                <a:gd name="connsiteY5" fmla="*/ 9525 h 19050"/>
                <a:gd name="connsiteX6" fmla="*/ 90678 w 100203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03" h="19050">
                  <a:moveTo>
                    <a:pt x="90678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90678" y="0"/>
                  </a:lnTo>
                  <a:cubicBezTo>
                    <a:pt x="95917" y="0"/>
                    <a:pt x="100203" y="4286"/>
                    <a:pt x="100203" y="9525"/>
                  </a:cubicBezTo>
                  <a:cubicBezTo>
                    <a:pt x="100203" y="14764"/>
                    <a:pt x="95917" y="19050"/>
                    <a:pt x="90678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8" name="任意多边形: 形状 484"/>
            <p:cNvSpPr/>
            <p:nvPr/>
          </p:nvSpPr>
          <p:spPr>
            <a:xfrm>
              <a:off x="5902859" y="3384316"/>
              <a:ext cx="144018" cy="20003"/>
            </a:xfrm>
            <a:custGeom>
              <a:avLst/>
              <a:gdLst>
                <a:gd name="connsiteX0" fmla="*/ 127635 w 137160"/>
                <a:gd name="connsiteY0" fmla="*/ 19050 h 19050"/>
                <a:gd name="connsiteX1" fmla="*/ 9525 w 137160"/>
                <a:gd name="connsiteY1" fmla="*/ 19050 h 19050"/>
                <a:gd name="connsiteX2" fmla="*/ 0 w 137160"/>
                <a:gd name="connsiteY2" fmla="*/ 9525 h 19050"/>
                <a:gd name="connsiteX3" fmla="*/ 9525 w 137160"/>
                <a:gd name="connsiteY3" fmla="*/ 0 h 19050"/>
                <a:gd name="connsiteX4" fmla="*/ 127635 w 137160"/>
                <a:gd name="connsiteY4" fmla="*/ 0 h 19050"/>
                <a:gd name="connsiteX5" fmla="*/ 137160 w 137160"/>
                <a:gd name="connsiteY5" fmla="*/ 9525 h 19050"/>
                <a:gd name="connsiteX6" fmla="*/ 127635 w 137160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0" h="19050">
                  <a:moveTo>
                    <a:pt x="12763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27635" y="0"/>
                  </a:lnTo>
                  <a:cubicBezTo>
                    <a:pt x="132874" y="0"/>
                    <a:pt x="137160" y="4286"/>
                    <a:pt x="137160" y="9525"/>
                  </a:cubicBezTo>
                  <a:cubicBezTo>
                    <a:pt x="137160" y="14764"/>
                    <a:pt x="132874" y="19050"/>
                    <a:pt x="12763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69" name="任意多边形: 形状 485"/>
            <p:cNvSpPr/>
            <p:nvPr/>
          </p:nvSpPr>
          <p:spPr>
            <a:xfrm>
              <a:off x="5941662" y="3423222"/>
              <a:ext cx="105214" cy="20003"/>
            </a:xfrm>
            <a:custGeom>
              <a:avLst/>
              <a:gdLst>
                <a:gd name="connsiteX0" fmla="*/ 90678 w 100203"/>
                <a:gd name="connsiteY0" fmla="*/ 19050 h 19050"/>
                <a:gd name="connsiteX1" fmla="*/ 9525 w 100203"/>
                <a:gd name="connsiteY1" fmla="*/ 19050 h 19050"/>
                <a:gd name="connsiteX2" fmla="*/ 0 w 100203"/>
                <a:gd name="connsiteY2" fmla="*/ 9525 h 19050"/>
                <a:gd name="connsiteX3" fmla="*/ 9525 w 100203"/>
                <a:gd name="connsiteY3" fmla="*/ 0 h 19050"/>
                <a:gd name="connsiteX4" fmla="*/ 90678 w 100203"/>
                <a:gd name="connsiteY4" fmla="*/ 0 h 19050"/>
                <a:gd name="connsiteX5" fmla="*/ 100203 w 100203"/>
                <a:gd name="connsiteY5" fmla="*/ 9525 h 19050"/>
                <a:gd name="connsiteX6" fmla="*/ 90678 w 100203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03" h="19050">
                  <a:moveTo>
                    <a:pt x="90678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90678" y="0"/>
                  </a:lnTo>
                  <a:cubicBezTo>
                    <a:pt x="95917" y="0"/>
                    <a:pt x="100203" y="4286"/>
                    <a:pt x="100203" y="9525"/>
                  </a:cubicBezTo>
                  <a:cubicBezTo>
                    <a:pt x="100203" y="14764"/>
                    <a:pt x="95917" y="19050"/>
                    <a:pt x="90678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</p:grpSp>
      <p:grpSp>
        <p:nvGrpSpPr>
          <p:cNvPr id="70" name="图形 487"/>
          <p:cNvGrpSpPr/>
          <p:nvPr/>
        </p:nvGrpSpPr>
        <p:grpSpPr>
          <a:xfrm>
            <a:off x="9344604" y="5094795"/>
            <a:ext cx="1062679" cy="852269"/>
            <a:chOff x="9699276" y="3166221"/>
            <a:chExt cx="798601" cy="640479"/>
          </a:xfrm>
          <a:gradFill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</a:gradFill>
        </p:grpSpPr>
        <p:sp>
          <p:nvSpPr>
            <p:cNvPr id="71" name="任意多边形: 形状 489"/>
            <p:cNvSpPr/>
            <p:nvPr/>
          </p:nvSpPr>
          <p:spPr>
            <a:xfrm>
              <a:off x="9870197" y="3257935"/>
              <a:ext cx="456757" cy="456958"/>
            </a:xfrm>
            <a:custGeom>
              <a:avLst/>
              <a:gdLst>
                <a:gd name="connsiteX0" fmla="*/ 217551 w 435006"/>
                <a:gd name="connsiteY0" fmla="*/ 435197 h 435197"/>
                <a:gd name="connsiteX1" fmla="*/ 0 w 435006"/>
                <a:gd name="connsiteY1" fmla="*/ 217646 h 435197"/>
                <a:gd name="connsiteX2" fmla="*/ 217551 w 435006"/>
                <a:gd name="connsiteY2" fmla="*/ 0 h 435197"/>
                <a:gd name="connsiteX3" fmla="*/ 435007 w 435006"/>
                <a:gd name="connsiteY3" fmla="*/ 217646 h 435197"/>
                <a:gd name="connsiteX4" fmla="*/ 217551 w 435006"/>
                <a:gd name="connsiteY4" fmla="*/ 435197 h 435197"/>
                <a:gd name="connsiteX5" fmla="*/ 217551 w 435006"/>
                <a:gd name="connsiteY5" fmla="*/ 19050 h 435197"/>
                <a:gd name="connsiteX6" fmla="*/ 19050 w 435006"/>
                <a:gd name="connsiteY6" fmla="*/ 217646 h 435197"/>
                <a:gd name="connsiteX7" fmla="*/ 217551 w 435006"/>
                <a:gd name="connsiteY7" fmla="*/ 416147 h 435197"/>
                <a:gd name="connsiteX8" fmla="*/ 415957 w 435006"/>
                <a:gd name="connsiteY8" fmla="*/ 217646 h 435197"/>
                <a:gd name="connsiteX9" fmla="*/ 217551 w 435006"/>
                <a:gd name="connsiteY9" fmla="*/ 19050 h 43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5006" h="435197">
                  <a:moveTo>
                    <a:pt x="217551" y="435197"/>
                  </a:moveTo>
                  <a:cubicBezTo>
                    <a:pt x="97631" y="435197"/>
                    <a:pt x="0" y="337566"/>
                    <a:pt x="0" y="217646"/>
                  </a:cubicBezTo>
                  <a:cubicBezTo>
                    <a:pt x="0" y="97631"/>
                    <a:pt x="97631" y="0"/>
                    <a:pt x="217551" y="0"/>
                  </a:cubicBezTo>
                  <a:cubicBezTo>
                    <a:pt x="337471" y="0"/>
                    <a:pt x="435007" y="97631"/>
                    <a:pt x="435007" y="217646"/>
                  </a:cubicBezTo>
                  <a:cubicBezTo>
                    <a:pt x="435007" y="337566"/>
                    <a:pt x="337471" y="435197"/>
                    <a:pt x="217551" y="435197"/>
                  </a:cubicBezTo>
                  <a:close/>
                  <a:moveTo>
                    <a:pt x="217551" y="19050"/>
                  </a:moveTo>
                  <a:cubicBezTo>
                    <a:pt x="108109" y="19050"/>
                    <a:pt x="19050" y="108109"/>
                    <a:pt x="19050" y="217646"/>
                  </a:cubicBezTo>
                  <a:cubicBezTo>
                    <a:pt x="19050" y="327089"/>
                    <a:pt x="108109" y="416147"/>
                    <a:pt x="217551" y="416147"/>
                  </a:cubicBezTo>
                  <a:cubicBezTo>
                    <a:pt x="326898" y="416147"/>
                    <a:pt x="415957" y="327089"/>
                    <a:pt x="415957" y="217646"/>
                  </a:cubicBezTo>
                  <a:cubicBezTo>
                    <a:pt x="415957" y="108109"/>
                    <a:pt x="326898" y="19050"/>
                    <a:pt x="217551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2" name="任意多边形: 形状 490"/>
            <p:cNvSpPr/>
            <p:nvPr/>
          </p:nvSpPr>
          <p:spPr>
            <a:xfrm>
              <a:off x="9914105" y="3301942"/>
              <a:ext cx="368846" cy="368945"/>
            </a:xfrm>
            <a:custGeom>
              <a:avLst/>
              <a:gdLst>
                <a:gd name="connsiteX0" fmla="*/ 175736 w 351282"/>
                <a:gd name="connsiteY0" fmla="*/ 351377 h 351377"/>
                <a:gd name="connsiteX1" fmla="*/ 0 w 351282"/>
                <a:gd name="connsiteY1" fmla="*/ 175736 h 351377"/>
                <a:gd name="connsiteX2" fmla="*/ 175736 w 351282"/>
                <a:gd name="connsiteY2" fmla="*/ 0 h 351377"/>
                <a:gd name="connsiteX3" fmla="*/ 351282 w 351282"/>
                <a:gd name="connsiteY3" fmla="*/ 175736 h 351377"/>
                <a:gd name="connsiteX4" fmla="*/ 175736 w 351282"/>
                <a:gd name="connsiteY4" fmla="*/ 351377 h 351377"/>
                <a:gd name="connsiteX5" fmla="*/ 175736 w 351282"/>
                <a:gd name="connsiteY5" fmla="*/ 18955 h 351377"/>
                <a:gd name="connsiteX6" fmla="*/ 19050 w 351282"/>
                <a:gd name="connsiteY6" fmla="*/ 175641 h 351377"/>
                <a:gd name="connsiteX7" fmla="*/ 175736 w 351282"/>
                <a:gd name="connsiteY7" fmla="*/ 332232 h 351377"/>
                <a:gd name="connsiteX8" fmla="*/ 332232 w 351282"/>
                <a:gd name="connsiteY8" fmla="*/ 175641 h 351377"/>
                <a:gd name="connsiteX9" fmla="*/ 175736 w 351282"/>
                <a:gd name="connsiteY9" fmla="*/ 18955 h 3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1282" h="351377">
                  <a:moveTo>
                    <a:pt x="175736" y="351377"/>
                  </a:moveTo>
                  <a:cubicBezTo>
                    <a:pt x="78867" y="351377"/>
                    <a:pt x="0" y="272606"/>
                    <a:pt x="0" y="175736"/>
                  </a:cubicBezTo>
                  <a:cubicBezTo>
                    <a:pt x="0" y="78867"/>
                    <a:pt x="78772" y="0"/>
                    <a:pt x="175736" y="0"/>
                  </a:cubicBezTo>
                  <a:cubicBezTo>
                    <a:pt x="272510" y="0"/>
                    <a:pt x="351282" y="78867"/>
                    <a:pt x="351282" y="175736"/>
                  </a:cubicBezTo>
                  <a:cubicBezTo>
                    <a:pt x="351282" y="272606"/>
                    <a:pt x="272510" y="351377"/>
                    <a:pt x="175736" y="351377"/>
                  </a:cubicBezTo>
                  <a:close/>
                  <a:moveTo>
                    <a:pt x="175736" y="18955"/>
                  </a:moveTo>
                  <a:cubicBezTo>
                    <a:pt x="89345" y="18955"/>
                    <a:pt x="19050" y="89249"/>
                    <a:pt x="19050" y="175641"/>
                  </a:cubicBezTo>
                  <a:cubicBezTo>
                    <a:pt x="19050" y="262033"/>
                    <a:pt x="89345" y="332232"/>
                    <a:pt x="175736" y="332232"/>
                  </a:cubicBezTo>
                  <a:cubicBezTo>
                    <a:pt x="262033" y="332232"/>
                    <a:pt x="332232" y="261938"/>
                    <a:pt x="332232" y="175641"/>
                  </a:cubicBezTo>
                  <a:cubicBezTo>
                    <a:pt x="332232" y="89249"/>
                    <a:pt x="262033" y="18955"/>
                    <a:pt x="175736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3" name="任意多边形: 形状 491"/>
            <p:cNvSpPr/>
            <p:nvPr/>
          </p:nvSpPr>
          <p:spPr>
            <a:xfrm>
              <a:off x="10088626" y="3343748"/>
              <a:ext cx="144850" cy="285336"/>
            </a:xfrm>
            <a:custGeom>
              <a:avLst/>
              <a:gdLst>
                <a:gd name="connsiteX0" fmla="*/ 9525 w 137953"/>
                <a:gd name="connsiteY0" fmla="*/ 271748 h 271748"/>
                <a:gd name="connsiteX1" fmla="*/ 0 w 137953"/>
                <a:gd name="connsiteY1" fmla="*/ 262223 h 271748"/>
                <a:gd name="connsiteX2" fmla="*/ 0 w 137953"/>
                <a:gd name="connsiteY2" fmla="*/ 10287 h 271748"/>
                <a:gd name="connsiteX3" fmla="*/ 9525 w 137953"/>
                <a:gd name="connsiteY3" fmla="*/ 762 h 271748"/>
                <a:gd name="connsiteX4" fmla="*/ 21622 w 137953"/>
                <a:gd name="connsiteY4" fmla="*/ 381 h 271748"/>
                <a:gd name="connsiteX5" fmla="*/ 34290 w 137953"/>
                <a:gd name="connsiteY5" fmla="*/ 0 h 271748"/>
                <a:gd name="connsiteX6" fmla="*/ 77724 w 137953"/>
                <a:gd name="connsiteY6" fmla="*/ 17335 h 271748"/>
                <a:gd name="connsiteX7" fmla="*/ 95726 w 137953"/>
                <a:gd name="connsiteY7" fmla="*/ 33909 h 271748"/>
                <a:gd name="connsiteX8" fmla="*/ 120396 w 137953"/>
                <a:gd name="connsiteY8" fmla="*/ 62293 h 271748"/>
                <a:gd name="connsiteX9" fmla="*/ 126492 w 137953"/>
                <a:gd name="connsiteY9" fmla="*/ 76009 h 271748"/>
                <a:gd name="connsiteX10" fmla="*/ 135160 w 137953"/>
                <a:gd name="connsiteY10" fmla="*/ 129540 h 271748"/>
                <a:gd name="connsiteX11" fmla="*/ 129349 w 137953"/>
                <a:gd name="connsiteY11" fmla="*/ 165544 h 271748"/>
                <a:gd name="connsiteX12" fmla="*/ 110776 w 137953"/>
                <a:gd name="connsiteY12" fmla="*/ 219837 h 271748"/>
                <a:gd name="connsiteX13" fmla="*/ 98489 w 137953"/>
                <a:gd name="connsiteY13" fmla="*/ 232982 h 271748"/>
                <a:gd name="connsiteX14" fmla="*/ 46292 w 137953"/>
                <a:gd name="connsiteY14" fmla="*/ 265271 h 271748"/>
                <a:gd name="connsiteX15" fmla="*/ 32861 w 137953"/>
                <a:gd name="connsiteY15" fmla="*/ 267843 h 271748"/>
                <a:gd name="connsiteX16" fmla="*/ 9525 w 137953"/>
                <a:gd name="connsiteY16" fmla="*/ 271748 h 271748"/>
                <a:gd name="connsiteX17" fmla="*/ 19050 w 137953"/>
                <a:gd name="connsiteY17" fmla="*/ 19526 h 271748"/>
                <a:gd name="connsiteX18" fmla="*/ 19050 w 137953"/>
                <a:gd name="connsiteY18" fmla="*/ 251651 h 271748"/>
                <a:gd name="connsiteX19" fmla="*/ 28099 w 137953"/>
                <a:gd name="connsiteY19" fmla="*/ 249555 h 271748"/>
                <a:gd name="connsiteX20" fmla="*/ 45720 w 137953"/>
                <a:gd name="connsiteY20" fmla="*/ 246412 h 271748"/>
                <a:gd name="connsiteX21" fmla="*/ 84201 w 137953"/>
                <a:gd name="connsiteY21" fmla="*/ 220599 h 271748"/>
                <a:gd name="connsiteX22" fmla="*/ 97917 w 137953"/>
                <a:gd name="connsiteY22" fmla="*/ 206026 h 271748"/>
                <a:gd name="connsiteX23" fmla="*/ 110395 w 137953"/>
                <a:gd name="connsiteY23" fmla="*/ 164306 h 271748"/>
                <a:gd name="connsiteX24" fmla="*/ 117348 w 137953"/>
                <a:gd name="connsiteY24" fmla="*/ 123158 h 271748"/>
                <a:gd name="connsiteX25" fmla="*/ 109538 w 137953"/>
                <a:gd name="connsiteY25" fmla="*/ 84487 h 271748"/>
                <a:gd name="connsiteX26" fmla="*/ 102584 w 137953"/>
                <a:gd name="connsiteY26" fmla="*/ 68770 h 271748"/>
                <a:gd name="connsiteX27" fmla="*/ 84201 w 137953"/>
                <a:gd name="connsiteY27" fmla="*/ 48958 h 271748"/>
                <a:gd name="connsiteX28" fmla="*/ 62674 w 137953"/>
                <a:gd name="connsiteY28" fmla="*/ 28861 h 271748"/>
                <a:gd name="connsiteX29" fmla="*/ 34385 w 137953"/>
                <a:gd name="connsiteY29" fmla="*/ 19050 h 271748"/>
                <a:gd name="connsiteX30" fmla="*/ 22479 w 137953"/>
                <a:gd name="connsiteY30" fmla="*/ 19431 h 271748"/>
                <a:gd name="connsiteX31" fmla="*/ 19050 w 137953"/>
                <a:gd name="connsiteY31" fmla="*/ 19526 h 27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953" h="271748">
                  <a:moveTo>
                    <a:pt x="9525" y="271748"/>
                  </a:moveTo>
                  <a:cubicBezTo>
                    <a:pt x="4286" y="271748"/>
                    <a:pt x="0" y="267462"/>
                    <a:pt x="0" y="262223"/>
                  </a:cubicBezTo>
                  <a:lnTo>
                    <a:pt x="0" y="10287"/>
                  </a:lnTo>
                  <a:cubicBezTo>
                    <a:pt x="0" y="5048"/>
                    <a:pt x="4286" y="762"/>
                    <a:pt x="9525" y="762"/>
                  </a:cubicBezTo>
                  <a:cubicBezTo>
                    <a:pt x="13525" y="762"/>
                    <a:pt x="17621" y="571"/>
                    <a:pt x="21622" y="381"/>
                  </a:cubicBezTo>
                  <a:cubicBezTo>
                    <a:pt x="25908" y="191"/>
                    <a:pt x="30099" y="0"/>
                    <a:pt x="34290" y="0"/>
                  </a:cubicBezTo>
                  <a:cubicBezTo>
                    <a:pt x="49244" y="0"/>
                    <a:pt x="66008" y="2095"/>
                    <a:pt x="77724" y="17335"/>
                  </a:cubicBezTo>
                  <a:cubicBezTo>
                    <a:pt x="82677" y="23908"/>
                    <a:pt x="89345" y="28956"/>
                    <a:pt x="95726" y="33909"/>
                  </a:cubicBezTo>
                  <a:cubicBezTo>
                    <a:pt x="105537" y="41529"/>
                    <a:pt x="115729" y="49340"/>
                    <a:pt x="120396" y="62293"/>
                  </a:cubicBezTo>
                  <a:cubicBezTo>
                    <a:pt x="121920" y="66675"/>
                    <a:pt x="124206" y="71247"/>
                    <a:pt x="126492" y="76009"/>
                  </a:cubicBezTo>
                  <a:cubicBezTo>
                    <a:pt x="133636" y="90678"/>
                    <a:pt x="142589" y="108871"/>
                    <a:pt x="135160" y="129540"/>
                  </a:cubicBezTo>
                  <a:cubicBezTo>
                    <a:pt x="131064" y="141065"/>
                    <a:pt x="130112" y="153543"/>
                    <a:pt x="129349" y="165544"/>
                  </a:cubicBezTo>
                  <a:cubicBezTo>
                    <a:pt x="128016" y="185071"/>
                    <a:pt x="126587" y="205264"/>
                    <a:pt x="110776" y="219837"/>
                  </a:cubicBezTo>
                  <a:cubicBezTo>
                    <a:pt x="106680" y="223647"/>
                    <a:pt x="102679" y="228219"/>
                    <a:pt x="98489" y="232982"/>
                  </a:cubicBezTo>
                  <a:cubicBezTo>
                    <a:pt x="85534" y="247745"/>
                    <a:pt x="70866" y="264509"/>
                    <a:pt x="46292" y="265271"/>
                  </a:cubicBezTo>
                  <a:cubicBezTo>
                    <a:pt x="42291" y="265462"/>
                    <a:pt x="37909" y="266510"/>
                    <a:pt x="32861" y="267843"/>
                  </a:cubicBezTo>
                  <a:cubicBezTo>
                    <a:pt x="26003" y="269748"/>
                    <a:pt x="18383" y="271748"/>
                    <a:pt x="9525" y="271748"/>
                  </a:cubicBezTo>
                  <a:close/>
                  <a:moveTo>
                    <a:pt x="19050" y="19526"/>
                  </a:moveTo>
                  <a:lnTo>
                    <a:pt x="19050" y="251651"/>
                  </a:lnTo>
                  <a:cubicBezTo>
                    <a:pt x="22003" y="251079"/>
                    <a:pt x="24955" y="250317"/>
                    <a:pt x="28099" y="249555"/>
                  </a:cubicBezTo>
                  <a:cubicBezTo>
                    <a:pt x="33719" y="248126"/>
                    <a:pt x="39529" y="246602"/>
                    <a:pt x="45720" y="246412"/>
                  </a:cubicBezTo>
                  <a:cubicBezTo>
                    <a:pt x="62103" y="245936"/>
                    <a:pt x="72866" y="233648"/>
                    <a:pt x="84201" y="220599"/>
                  </a:cubicBezTo>
                  <a:cubicBezTo>
                    <a:pt x="88582" y="215646"/>
                    <a:pt x="93059" y="210503"/>
                    <a:pt x="97917" y="206026"/>
                  </a:cubicBezTo>
                  <a:cubicBezTo>
                    <a:pt x="108109" y="196596"/>
                    <a:pt x="109156" y="181642"/>
                    <a:pt x="110395" y="164306"/>
                  </a:cubicBezTo>
                  <a:cubicBezTo>
                    <a:pt x="111252" y="151638"/>
                    <a:pt x="112300" y="137160"/>
                    <a:pt x="117348" y="123158"/>
                  </a:cubicBezTo>
                  <a:cubicBezTo>
                    <a:pt x="122015" y="110109"/>
                    <a:pt x="116015" y="97631"/>
                    <a:pt x="109538" y="84487"/>
                  </a:cubicBezTo>
                  <a:cubicBezTo>
                    <a:pt x="107061" y="79343"/>
                    <a:pt x="104489" y="74105"/>
                    <a:pt x="102584" y="68770"/>
                  </a:cubicBezTo>
                  <a:cubicBezTo>
                    <a:pt x="99822" y="61055"/>
                    <a:pt x="92583" y="55435"/>
                    <a:pt x="84201" y="48958"/>
                  </a:cubicBezTo>
                  <a:cubicBezTo>
                    <a:pt x="77152" y="43529"/>
                    <a:pt x="69151" y="37338"/>
                    <a:pt x="62674" y="28861"/>
                  </a:cubicBezTo>
                  <a:cubicBezTo>
                    <a:pt x="57245" y="21812"/>
                    <a:pt x="49340" y="19050"/>
                    <a:pt x="34385" y="19050"/>
                  </a:cubicBezTo>
                  <a:cubicBezTo>
                    <a:pt x="30480" y="19050"/>
                    <a:pt x="26479" y="19241"/>
                    <a:pt x="22479" y="19431"/>
                  </a:cubicBezTo>
                  <a:cubicBezTo>
                    <a:pt x="21241" y="19431"/>
                    <a:pt x="20193" y="19526"/>
                    <a:pt x="19050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4" name="任意多边形: 形状 492"/>
            <p:cNvSpPr/>
            <p:nvPr/>
          </p:nvSpPr>
          <p:spPr>
            <a:xfrm>
              <a:off x="10135271" y="3382290"/>
              <a:ext cx="23838" cy="38564"/>
            </a:xfrm>
            <a:custGeom>
              <a:avLst/>
              <a:gdLst>
                <a:gd name="connsiteX0" fmla="*/ 12916 w 22703"/>
                <a:gd name="connsiteY0" fmla="*/ 36728 h 36728"/>
                <a:gd name="connsiteX1" fmla="*/ 10534 w 22703"/>
                <a:gd name="connsiteY1" fmla="*/ 36442 h 36728"/>
                <a:gd name="connsiteX2" fmla="*/ 3676 w 22703"/>
                <a:gd name="connsiteY2" fmla="*/ 24822 h 36728"/>
                <a:gd name="connsiteX3" fmla="*/ 724 w 22703"/>
                <a:gd name="connsiteY3" fmla="*/ 13201 h 36728"/>
                <a:gd name="connsiteX4" fmla="*/ 5867 w 22703"/>
                <a:gd name="connsiteY4" fmla="*/ 724 h 36728"/>
                <a:gd name="connsiteX5" fmla="*/ 18345 w 22703"/>
                <a:gd name="connsiteY5" fmla="*/ 5867 h 36728"/>
                <a:gd name="connsiteX6" fmla="*/ 22155 w 22703"/>
                <a:gd name="connsiteY6" fmla="*/ 29584 h 36728"/>
                <a:gd name="connsiteX7" fmla="*/ 12916 w 22703"/>
                <a:gd name="connsiteY7" fmla="*/ 36728 h 3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3" h="36728">
                  <a:moveTo>
                    <a:pt x="12916" y="36728"/>
                  </a:moveTo>
                  <a:cubicBezTo>
                    <a:pt x="12154" y="36728"/>
                    <a:pt x="11296" y="36633"/>
                    <a:pt x="10534" y="36442"/>
                  </a:cubicBezTo>
                  <a:cubicBezTo>
                    <a:pt x="5391" y="35109"/>
                    <a:pt x="2343" y="29965"/>
                    <a:pt x="3676" y="24822"/>
                  </a:cubicBezTo>
                  <a:cubicBezTo>
                    <a:pt x="3962" y="23203"/>
                    <a:pt x="2533" y="17297"/>
                    <a:pt x="724" y="13201"/>
                  </a:cubicBezTo>
                  <a:cubicBezTo>
                    <a:pt x="-1277" y="8344"/>
                    <a:pt x="1009" y="2724"/>
                    <a:pt x="5867" y="724"/>
                  </a:cubicBezTo>
                  <a:cubicBezTo>
                    <a:pt x="10725" y="-1277"/>
                    <a:pt x="16345" y="1009"/>
                    <a:pt x="18345" y="5867"/>
                  </a:cubicBezTo>
                  <a:cubicBezTo>
                    <a:pt x="19774" y="9296"/>
                    <a:pt x="24250" y="21202"/>
                    <a:pt x="22155" y="29584"/>
                  </a:cubicBezTo>
                  <a:cubicBezTo>
                    <a:pt x="21012" y="33871"/>
                    <a:pt x="17107" y="36728"/>
                    <a:pt x="12916" y="36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5" name="任意多边形: 形状 493"/>
            <p:cNvSpPr/>
            <p:nvPr/>
          </p:nvSpPr>
          <p:spPr>
            <a:xfrm>
              <a:off x="10112205" y="3423523"/>
              <a:ext cx="23958" cy="38334"/>
            </a:xfrm>
            <a:custGeom>
              <a:avLst/>
              <a:gdLst>
                <a:gd name="connsiteX0" fmla="*/ 9550 w 22818"/>
                <a:gd name="connsiteY0" fmla="*/ 36510 h 36509"/>
                <a:gd name="connsiteX1" fmla="*/ 596 w 22818"/>
                <a:gd name="connsiteY1" fmla="*/ 29747 h 36509"/>
                <a:gd name="connsiteX2" fmla="*/ 4692 w 22818"/>
                <a:gd name="connsiteY2" fmla="*/ 5458 h 36509"/>
                <a:gd name="connsiteX3" fmla="*/ 17360 w 22818"/>
                <a:gd name="connsiteY3" fmla="*/ 886 h 36509"/>
                <a:gd name="connsiteX4" fmla="*/ 21932 w 22818"/>
                <a:gd name="connsiteY4" fmla="*/ 13555 h 36509"/>
                <a:gd name="connsiteX5" fmla="*/ 19075 w 22818"/>
                <a:gd name="connsiteY5" fmla="*/ 25080 h 36509"/>
                <a:gd name="connsiteX6" fmla="*/ 11741 w 22818"/>
                <a:gd name="connsiteY6" fmla="*/ 36319 h 36509"/>
                <a:gd name="connsiteX7" fmla="*/ 9550 w 22818"/>
                <a:gd name="connsiteY7" fmla="*/ 36510 h 3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18" h="36509">
                  <a:moveTo>
                    <a:pt x="9550" y="36510"/>
                  </a:moveTo>
                  <a:cubicBezTo>
                    <a:pt x="5359" y="36510"/>
                    <a:pt x="1644" y="33938"/>
                    <a:pt x="596" y="29747"/>
                  </a:cubicBezTo>
                  <a:cubicBezTo>
                    <a:pt x="-1975" y="19746"/>
                    <a:pt x="4597" y="5554"/>
                    <a:pt x="4692" y="5458"/>
                  </a:cubicBezTo>
                  <a:cubicBezTo>
                    <a:pt x="6978" y="696"/>
                    <a:pt x="12598" y="-1304"/>
                    <a:pt x="17360" y="886"/>
                  </a:cubicBezTo>
                  <a:cubicBezTo>
                    <a:pt x="22123" y="3077"/>
                    <a:pt x="24123" y="8792"/>
                    <a:pt x="21932" y="13555"/>
                  </a:cubicBezTo>
                  <a:cubicBezTo>
                    <a:pt x="20599" y="16412"/>
                    <a:pt x="18789" y="22984"/>
                    <a:pt x="19075" y="25080"/>
                  </a:cubicBezTo>
                  <a:cubicBezTo>
                    <a:pt x="19932" y="30128"/>
                    <a:pt x="16694" y="35272"/>
                    <a:pt x="11741" y="36319"/>
                  </a:cubicBezTo>
                  <a:cubicBezTo>
                    <a:pt x="10979" y="36415"/>
                    <a:pt x="10312" y="36510"/>
                    <a:pt x="9550" y="365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6" name="任意多边形: 形状 494"/>
            <p:cNvSpPr/>
            <p:nvPr/>
          </p:nvSpPr>
          <p:spPr>
            <a:xfrm>
              <a:off x="10150319" y="3455449"/>
              <a:ext cx="23880" cy="38518"/>
            </a:xfrm>
            <a:custGeom>
              <a:avLst/>
              <a:gdLst>
                <a:gd name="connsiteX0" fmla="*/ 12870 w 22743"/>
                <a:gd name="connsiteY0" fmla="*/ 36683 h 36682"/>
                <a:gd name="connsiteX1" fmla="*/ 10584 w 22743"/>
                <a:gd name="connsiteY1" fmla="*/ 36397 h 36682"/>
                <a:gd name="connsiteX2" fmla="*/ 3631 w 22743"/>
                <a:gd name="connsiteY2" fmla="*/ 24872 h 36682"/>
                <a:gd name="connsiteX3" fmla="*/ 869 w 22743"/>
                <a:gd name="connsiteY3" fmla="*/ 13537 h 36682"/>
                <a:gd name="connsiteX4" fmla="*/ 5536 w 22743"/>
                <a:gd name="connsiteY4" fmla="*/ 869 h 36682"/>
                <a:gd name="connsiteX5" fmla="*/ 18204 w 22743"/>
                <a:gd name="connsiteY5" fmla="*/ 5536 h 36682"/>
                <a:gd name="connsiteX6" fmla="*/ 22205 w 22743"/>
                <a:gd name="connsiteY6" fmla="*/ 29444 h 36682"/>
                <a:gd name="connsiteX7" fmla="*/ 12870 w 22743"/>
                <a:gd name="connsiteY7" fmla="*/ 36683 h 3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43" h="36682">
                  <a:moveTo>
                    <a:pt x="12870" y="36683"/>
                  </a:moveTo>
                  <a:cubicBezTo>
                    <a:pt x="12108" y="36683"/>
                    <a:pt x="11347" y="36588"/>
                    <a:pt x="10584" y="36397"/>
                  </a:cubicBezTo>
                  <a:cubicBezTo>
                    <a:pt x="5441" y="35159"/>
                    <a:pt x="2393" y="30015"/>
                    <a:pt x="3631" y="24872"/>
                  </a:cubicBezTo>
                  <a:cubicBezTo>
                    <a:pt x="3917" y="22872"/>
                    <a:pt x="2107" y="16299"/>
                    <a:pt x="869" y="13537"/>
                  </a:cubicBezTo>
                  <a:cubicBezTo>
                    <a:pt x="-1322" y="8775"/>
                    <a:pt x="774" y="3060"/>
                    <a:pt x="5536" y="869"/>
                  </a:cubicBezTo>
                  <a:cubicBezTo>
                    <a:pt x="10299" y="-1322"/>
                    <a:pt x="16014" y="774"/>
                    <a:pt x="18204" y="5536"/>
                  </a:cubicBezTo>
                  <a:cubicBezTo>
                    <a:pt x="18300" y="5631"/>
                    <a:pt x="24586" y="19633"/>
                    <a:pt x="22205" y="29444"/>
                  </a:cubicBezTo>
                  <a:cubicBezTo>
                    <a:pt x="21062" y="33825"/>
                    <a:pt x="17157" y="36683"/>
                    <a:pt x="12870" y="36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7" name="任意多边形: 形状 495"/>
            <p:cNvSpPr/>
            <p:nvPr/>
          </p:nvSpPr>
          <p:spPr>
            <a:xfrm>
              <a:off x="10128802" y="3493331"/>
              <a:ext cx="23869" cy="38139"/>
            </a:xfrm>
            <a:custGeom>
              <a:avLst/>
              <a:gdLst>
                <a:gd name="connsiteX0" fmla="*/ 9553 w 22731"/>
                <a:gd name="connsiteY0" fmla="*/ 36324 h 36323"/>
                <a:gd name="connsiteX1" fmla="*/ 504 w 22731"/>
                <a:gd name="connsiteY1" fmla="*/ 29275 h 36323"/>
                <a:gd name="connsiteX2" fmla="*/ 4505 w 22731"/>
                <a:gd name="connsiteY2" fmla="*/ 5653 h 36323"/>
                <a:gd name="connsiteX3" fmla="*/ 17078 w 22731"/>
                <a:gd name="connsiteY3" fmla="*/ 795 h 36323"/>
                <a:gd name="connsiteX4" fmla="*/ 21936 w 22731"/>
                <a:gd name="connsiteY4" fmla="*/ 13368 h 36323"/>
                <a:gd name="connsiteX5" fmla="*/ 19078 w 22731"/>
                <a:gd name="connsiteY5" fmla="*/ 24989 h 36323"/>
                <a:gd name="connsiteX6" fmla="*/ 11553 w 22731"/>
                <a:gd name="connsiteY6" fmla="*/ 36133 h 36323"/>
                <a:gd name="connsiteX7" fmla="*/ 9553 w 22731"/>
                <a:gd name="connsiteY7" fmla="*/ 36324 h 3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31" h="36323">
                  <a:moveTo>
                    <a:pt x="9553" y="36324"/>
                  </a:moveTo>
                  <a:cubicBezTo>
                    <a:pt x="5267" y="36324"/>
                    <a:pt x="1552" y="33657"/>
                    <a:pt x="504" y="29275"/>
                  </a:cubicBezTo>
                  <a:cubicBezTo>
                    <a:pt x="-1686" y="20036"/>
                    <a:pt x="3933" y="7082"/>
                    <a:pt x="4505" y="5653"/>
                  </a:cubicBezTo>
                  <a:cubicBezTo>
                    <a:pt x="6600" y="891"/>
                    <a:pt x="12315" y="-1300"/>
                    <a:pt x="17078" y="795"/>
                  </a:cubicBezTo>
                  <a:cubicBezTo>
                    <a:pt x="21840" y="2891"/>
                    <a:pt x="24031" y="8511"/>
                    <a:pt x="21936" y="13368"/>
                  </a:cubicBezTo>
                  <a:cubicBezTo>
                    <a:pt x="20412" y="16797"/>
                    <a:pt x="18792" y="23084"/>
                    <a:pt x="19078" y="24989"/>
                  </a:cubicBezTo>
                  <a:cubicBezTo>
                    <a:pt x="19840" y="30037"/>
                    <a:pt x="16602" y="35181"/>
                    <a:pt x="11553" y="36133"/>
                  </a:cubicBezTo>
                  <a:cubicBezTo>
                    <a:pt x="10791" y="36228"/>
                    <a:pt x="10125" y="36324"/>
                    <a:pt x="9553" y="3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8" name="任意多边形: 形状 496"/>
            <p:cNvSpPr/>
            <p:nvPr/>
          </p:nvSpPr>
          <p:spPr>
            <a:xfrm>
              <a:off x="10134774" y="3529682"/>
              <a:ext cx="36151" cy="29390"/>
            </a:xfrm>
            <a:custGeom>
              <a:avLst/>
              <a:gdLst>
                <a:gd name="connsiteX0" fmla="*/ 9487 w 34429"/>
                <a:gd name="connsiteY0" fmla="*/ 27991 h 27991"/>
                <a:gd name="connsiteX1" fmla="*/ 57 w 34429"/>
                <a:gd name="connsiteY1" fmla="*/ 19514 h 27991"/>
                <a:gd name="connsiteX2" fmla="*/ 8534 w 34429"/>
                <a:gd name="connsiteY2" fmla="*/ 9036 h 27991"/>
                <a:gd name="connsiteX3" fmla="*/ 18535 w 34429"/>
                <a:gd name="connsiteY3" fmla="*/ 2464 h 27991"/>
                <a:gd name="connsiteX4" fmla="*/ 31966 w 34429"/>
                <a:gd name="connsiteY4" fmla="*/ 3131 h 27991"/>
                <a:gd name="connsiteX5" fmla="*/ 31299 w 34429"/>
                <a:gd name="connsiteY5" fmla="*/ 16561 h 27991"/>
                <a:gd name="connsiteX6" fmla="*/ 10630 w 34429"/>
                <a:gd name="connsiteY6" fmla="*/ 27896 h 27991"/>
                <a:gd name="connsiteX7" fmla="*/ 9487 w 34429"/>
                <a:gd name="connsiteY7" fmla="*/ 27991 h 2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29" h="27991">
                  <a:moveTo>
                    <a:pt x="9487" y="27991"/>
                  </a:moveTo>
                  <a:cubicBezTo>
                    <a:pt x="4724" y="27991"/>
                    <a:pt x="533" y="24372"/>
                    <a:pt x="57" y="19514"/>
                  </a:cubicBezTo>
                  <a:cubicBezTo>
                    <a:pt x="-515" y="14275"/>
                    <a:pt x="3295" y="9608"/>
                    <a:pt x="8534" y="9036"/>
                  </a:cubicBezTo>
                  <a:cubicBezTo>
                    <a:pt x="10058" y="8751"/>
                    <a:pt x="14725" y="5893"/>
                    <a:pt x="18535" y="2464"/>
                  </a:cubicBezTo>
                  <a:cubicBezTo>
                    <a:pt x="22441" y="-1060"/>
                    <a:pt x="28441" y="-774"/>
                    <a:pt x="31966" y="3131"/>
                  </a:cubicBezTo>
                  <a:cubicBezTo>
                    <a:pt x="35490" y="7036"/>
                    <a:pt x="35204" y="13037"/>
                    <a:pt x="31299" y="16561"/>
                  </a:cubicBezTo>
                  <a:cubicBezTo>
                    <a:pt x="27870" y="19704"/>
                    <a:pt x="18916" y="27039"/>
                    <a:pt x="10630" y="27896"/>
                  </a:cubicBezTo>
                  <a:cubicBezTo>
                    <a:pt x="10248" y="27896"/>
                    <a:pt x="9868" y="27991"/>
                    <a:pt x="9487" y="27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79" name="任意多边形: 形状 497"/>
            <p:cNvSpPr/>
            <p:nvPr/>
          </p:nvSpPr>
          <p:spPr>
            <a:xfrm>
              <a:off x="10180006" y="3468729"/>
              <a:ext cx="28666" cy="36334"/>
            </a:xfrm>
            <a:custGeom>
              <a:avLst/>
              <a:gdLst>
                <a:gd name="connsiteX0" fmla="*/ 9556 w 27301"/>
                <a:gd name="connsiteY0" fmla="*/ 34605 h 34604"/>
                <a:gd name="connsiteX1" fmla="*/ 2127 w 27301"/>
                <a:gd name="connsiteY1" fmla="*/ 31080 h 34604"/>
                <a:gd name="connsiteX2" fmla="*/ 3556 w 27301"/>
                <a:gd name="connsiteY2" fmla="*/ 17650 h 34604"/>
                <a:gd name="connsiteX3" fmla="*/ 8604 w 27301"/>
                <a:gd name="connsiteY3" fmla="*/ 6792 h 34604"/>
                <a:gd name="connsiteX4" fmla="*/ 20510 w 27301"/>
                <a:gd name="connsiteY4" fmla="*/ 410 h 34604"/>
                <a:gd name="connsiteX5" fmla="*/ 26892 w 27301"/>
                <a:gd name="connsiteY5" fmla="*/ 12316 h 34604"/>
                <a:gd name="connsiteX6" fmla="*/ 15557 w 27301"/>
                <a:gd name="connsiteY6" fmla="*/ 32509 h 34604"/>
                <a:gd name="connsiteX7" fmla="*/ 9556 w 27301"/>
                <a:gd name="connsiteY7" fmla="*/ 34605 h 3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1" h="34604">
                  <a:moveTo>
                    <a:pt x="9556" y="34605"/>
                  </a:moveTo>
                  <a:cubicBezTo>
                    <a:pt x="6794" y="34605"/>
                    <a:pt x="4032" y="33366"/>
                    <a:pt x="2127" y="31080"/>
                  </a:cubicBezTo>
                  <a:cubicBezTo>
                    <a:pt x="-1207" y="26985"/>
                    <a:pt x="-540" y="20984"/>
                    <a:pt x="3556" y="17650"/>
                  </a:cubicBezTo>
                  <a:cubicBezTo>
                    <a:pt x="4699" y="16602"/>
                    <a:pt x="7080" y="11840"/>
                    <a:pt x="8604" y="6792"/>
                  </a:cubicBezTo>
                  <a:cubicBezTo>
                    <a:pt x="10128" y="1743"/>
                    <a:pt x="15462" y="-1114"/>
                    <a:pt x="20510" y="410"/>
                  </a:cubicBezTo>
                  <a:cubicBezTo>
                    <a:pt x="25558" y="1934"/>
                    <a:pt x="28416" y="7268"/>
                    <a:pt x="26892" y="12316"/>
                  </a:cubicBezTo>
                  <a:cubicBezTo>
                    <a:pt x="25273" y="17745"/>
                    <a:pt x="21558" y="27651"/>
                    <a:pt x="15557" y="32509"/>
                  </a:cubicBezTo>
                  <a:cubicBezTo>
                    <a:pt x="13747" y="33843"/>
                    <a:pt x="11652" y="34605"/>
                    <a:pt x="9556" y="34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0" name="任意多边形: 形状 498"/>
            <p:cNvSpPr/>
            <p:nvPr/>
          </p:nvSpPr>
          <p:spPr>
            <a:xfrm>
              <a:off x="10128572" y="3568299"/>
              <a:ext cx="36388" cy="29878"/>
            </a:xfrm>
            <a:custGeom>
              <a:avLst/>
              <a:gdLst>
                <a:gd name="connsiteX0" fmla="*/ 9486 w 34656"/>
                <a:gd name="connsiteY0" fmla="*/ 28456 h 28456"/>
                <a:gd name="connsiteX1" fmla="*/ 57 w 34656"/>
                <a:gd name="connsiteY1" fmla="*/ 19884 h 28456"/>
                <a:gd name="connsiteX2" fmla="*/ 8534 w 34656"/>
                <a:gd name="connsiteY2" fmla="*/ 9406 h 28456"/>
                <a:gd name="connsiteX3" fmla="*/ 18440 w 34656"/>
                <a:gd name="connsiteY3" fmla="*/ 2739 h 28456"/>
                <a:gd name="connsiteX4" fmla="*/ 31870 w 34656"/>
                <a:gd name="connsiteY4" fmla="*/ 2834 h 28456"/>
                <a:gd name="connsiteX5" fmla="*/ 31870 w 34656"/>
                <a:gd name="connsiteY5" fmla="*/ 16264 h 28456"/>
                <a:gd name="connsiteX6" fmla="*/ 10344 w 34656"/>
                <a:gd name="connsiteY6" fmla="*/ 28361 h 28456"/>
                <a:gd name="connsiteX7" fmla="*/ 9486 w 34656"/>
                <a:gd name="connsiteY7" fmla="*/ 28456 h 2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56" h="28456">
                  <a:moveTo>
                    <a:pt x="9486" y="28456"/>
                  </a:moveTo>
                  <a:cubicBezTo>
                    <a:pt x="4629" y="28456"/>
                    <a:pt x="533" y="24837"/>
                    <a:pt x="57" y="19884"/>
                  </a:cubicBezTo>
                  <a:cubicBezTo>
                    <a:pt x="-515" y="14645"/>
                    <a:pt x="3295" y="9978"/>
                    <a:pt x="8534" y="9406"/>
                  </a:cubicBezTo>
                  <a:cubicBezTo>
                    <a:pt x="10534" y="9025"/>
                    <a:pt x="16249" y="5025"/>
                    <a:pt x="18440" y="2739"/>
                  </a:cubicBezTo>
                  <a:cubicBezTo>
                    <a:pt x="22155" y="-976"/>
                    <a:pt x="28251" y="-881"/>
                    <a:pt x="31870" y="2834"/>
                  </a:cubicBezTo>
                  <a:cubicBezTo>
                    <a:pt x="35585" y="6549"/>
                    <a:pt x="35585" y="12550"/>
                    <a:pt x="31870" y="16264"/>
                  </a:cubicBezTo>
                  <a:cubicBezTo>
                    <a:pt x="31775" y="16360"/>
                    <a:pt x="20536" y="27313"/>
                    <a:pt x="10344" y="28361"/>
                  </a:cubicBezTo>
                  <a:cubicBezTo>
                    <a:pt x="10058" y="28361"/>
                    <a:pt x="9772" y="28456"/>
                    <a:pt x="9486" y="284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1" name="任意多边形: 形状 499"/>
            <p:cNvSpPr/>
            <p:nvPr/>
          </p:nvSpPr>
          <p:spPr>
            <a:xfrm>
              <a:off x="9963679" y="3343648"/>
              <a:ext cx="145051" cy="285435"/>
            </a:xfrm>
            <a:custGeom>
              <a:avLst/>
              <a:gdLst>
                <a:gd name="connsiteX0" fmla="*/ 128524 w 138143"/>
                <a:gd name="connsiteY0" fmla="*/ 271844 h 271843"/>
                <a:gd name="connsiteX1" fmla="*/ 105187 w 138143"/>
                <a:gd name="connsiteY1" fmla="*/ 268129 h 271843"/>
                <a:gd name="connsiteX2" fmla="*/ 91757 w 138143"/>
                <a:gd name="connsiteY2" fmla="*/ 265557 h 271843"/>
                <a:gd name="connsiteX3" fmla="*/ 39655 w 138143"/>
                <a:gd name="connsiteY3" fmla="*/ 233363 h 271843"/>
                <a:gd name="connsiteX4" fmla="*/ 27178 w 138143"/>
                <a:gd name="connsiteY4" fmla="*/ 220027 h 271843"/>
                <a:gd name="connsiteX5" fmla="*/ 8699 w 138143"/>
                <a:gd name="connsiteY5" fmla="*/ 165830 h 271843"/>
                <a:gd name="connsiteX6" fmla="*/ 2794 w 138143"/>
                <a:gd name="connsiteY6" fmla="*/ 129731 h 271843"/>
                <a:gd name="connsiteX7" fmla="*/ 11461 w 138143"/>
                <a:gd name="connsiteY7" fmla="*/ 76200 h 271843"/>
                <a:gd name="connsiteX8" fmla="*/ 17653 w 138143"/>
                <a:gd name="connsiteY8" fmla="*/ 62484 h 271843"/>
                <a:gd name="connsiteX9" fmla="*/ 42322 w 138143"/>
                <a:gd name="connsiteY9" fmla="*/ 34004 h 271843"/>
                <a:gd name="connsiteX10" fmla="*/ 60229 w 138143"/>
                <a:gd name="connsiteY10" fmla="*/ 17431 h 271843"/>
                <a:gd name="connsiteX11" fmla="*/ 103854 w 138143"/>
                <a:gd name="connsiteY11" fmla="*/ 0 h 271843"/>
                <a:gd name="connsiteX12" fmla="*/ 116522 w 138143"/>
                <a:gd name="connsiteY12" fmla="*/ 381 h 271843"/>
                <a:gd name="connsiteX13" fmla="*/ 128619 w 138143"/>
                <a:gd name="connsiteY13" fmla="*/ 762 h 271843"/>
                <a:gd name="connsiteX14" fmla="*/ 138144 w 138143"/>
                <a:gd name="connsiteY14" fmla="*/ 10287 h 271843"/>
                <a:gd name="connsiteX15" fmla="*/ 138144 w 138143"/>
                <a:gd name="connsiteY15" fmla="*/ 262223 h 271843"/>
                <a:gd name="connsiteX16" fmla="*/ 128524 w 138143"/>
                <a:gd name="connsiteY16" fmla="*/ 271844 h 271843"/>
                <a:gd name="connsiteX17" fmla="*/ 103759 w 138143"/>
                <a:gd name="connsiteY17" fmla="*/ 19145 h 271843"/>
                <a:gd name="connsiteX18" fmla="*/ 75279 w 138143"/>
                <a:gd name="connsiteY18" fmla="*/ 29051 h 271843"/>
                <a:gd name="connsiteX19" fmla="*/ 53943 w 138143"/>
                <a:gd name="connsiteY19" fmla="*/ 49149 h 271843"/>
                <a:gd name="connsiteX20" fmla="*/ 35560 w 138143"/>
                <a:gd name="connsiteY20" fmla="*/ 68961 h 271843"/>
                <a:gd name="connsiteX21" fmla="*/ 28606 w 138143"/>
                <a:gd name="connsiteY21" fmla="*/ 84582 h 271843"/>
                <a:gd name="connsiteX22" fmla="*/ 20701 w 138143"/>
                <a:gd name="connsiteY22" fmla="*/ 123254 h 271843"/>
                <a:gd name="connsiteX23" fmla="*/ 27654 w 138143"/>
                <a:gd name="connsiteY23" fmla="*/ 164497 h 271843"/>
                <a:gd name="connsiteX24" fmla="*/ 40036 w 138143"/>
                <a:gd name="connsiteY24" fmla="*/ 206026 h 271843"/>
                <a:gd name="connsiteX25" fmla="*/ 53943 w 138143"/>
                <a:gd name="connsiteY25" fmla="*/ 220790 h 271843"/>
                <a:gd name="connsiteX26" fmla="*/ 92329 w 138143"/>
                <a:gd name="connsiteY26" fmla="*/ 246507 h 271843"/>
                <a:gd name="connsiteX27" fmla="*/ 109950 w 138143"/>
                <a:gd name="connsiteY27" fmla="*/ 249650 h 271843"/>
                <a:gd name="connsiteX28" fmla="*/ 118999 w 138143"/>
                <a:gd name="connsiteY28" fmla="*/ 251746 h 271843"/>
                <a:gd name="connsiteX29" fmla="*/ 118999 w 138143"/>
                <a:gd name="connsiteY29" fmla="*/ 19621 h 271843"/>
                <a:gd name="connsiteX30" fmla="*/ 115665 w 138143"/>
                <a:gd name="connsiteY30" fmla="*/ 19526 h 271843"/>
                <a:gd name="connsiteX31" fmla="*/ 103759 w 138143"/>
                <a:gd name="connsiteY31" fmla="*/ 19145 h 27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143" h="271843">
                  <a:moveTo>
                    <a:pt x="128524" y="271844"/>
                  </a:moveTo>
                  <a:cubicBezTo>
                    <a:pt x="119665" y="271844"/>
                    <a:pt x="111950" y="269843"/>
                    <a:pt x="105187" y="268129"/>
                  </a:cubicBezTo>
                  <a:cubicBezTo>
                    <a:pt x="100139" y="266795"/>
                    <a:pt x="95758" y="265748"/>
                    <a:pt x="91757" y="265557"/>
                  </a:cubicBezTo>
                  <a:cubicBezTo>
                    <a:pt x="67183" y="264795"/>
                    <a:pt x="52609" y="248126"/>
                    <a:pt x="39655" y="233363"/>
                  </a:cubicBezTo>
                  <a:cubicBezTo>
                    <a:pt x="35369" y="228505"/>
                    <a:pt x="31369" y="223933"/>
                    <a:pt x="27178" y="220027"/>
                  </a:cubicBezTo>
                  <a:cubicBezTo>
                    <a:pt x="11461" y="205454"/>
                    <a:pt x="10033" y="185356"/>
                    <a:pt x="8699" y="165830"/>
                  </a:cubicBezTo>
                  <a:cubicBezTo>
                    <a:pt x="7842" y="153734"/>
                    <a:pt x="6985" y="141256"/>
                    <a:pt x="2794" y="129731"/>
                  </a:cubicBezTo>
                  <a:cubicBezTo>
                    <a:pt x="-4636" y="109156"/>
                    <a:pt x="4318" y="90869"/>
                    <a:pt x="11461" y="76200"/>
                  </a:cubicBezTo>
                  <a:cubicBezTo>
                    <a:pt x="13843" y="71342"/>
                    <a:pt x="16129" y="66770"/>
                    <a:pt x="17653" y="62484"/>
                  </a:cubicBezTo>
                  <a:cubicBezTo>
                    <a:pt x="22320" y="49435"/>
                    <a:pt x="32512" y="41624"/>
                    <a:pt x="42322" y="34004"/>
                  </a:cubicBezTo>
                  <a:cubicBezTo>
                    <a:pt x="48704" y="29051"/>
                    <a:pt x="55276" y="24003"/>
                    <a:pt x="60229" y="17431"/>
                  </a:cubicBezTo>
                  <a:cubicBezTo>
                    <a:pt x="71945" y="2095"/>
                    <a:pt x="88804" y="0"/>
                    <a:pt x="103854" y="0"/>
                  </a:cubicBezTo>
                  <a:cubicBezTo>
                    <a:pt x="108045" y="0"/>
                    <a:pt x="112236" y="191"/>
                    <a:pt x="116522" y="381"/>
                  </a:cubicBezTo>
                  <a:cubicBezTo>
                    <a:pt x="120523" y="571"/>
                    <a:pt x="124618" y="762"/>
                    <a:pt x="128619" y="762"/>
                  </a:cubicBezTo>
                  <a:cubicBezTo>
                    <a:pt x="133858" y="762"/>
                    <a:pt x="138144" y="5048"/>
                    <a:pt x="138144" y="10287"/>
                  </a:cubicBezTo>
                  <a:lnTo>
                    <a:pt x="138144" y="262223"/>
                  </a:lnTo>
                  <a:cubicBezTo>
                    <a:pt x="138049" y="267557"/>
                    <a:pt x="133762" y="271844"/>
                    <a:pt x="128524" y="271844"/>
                  </a:cubicBezTo>
                  <a:close/>
                  <a:moveTo>
                    <a:pt x="103759" y="19145"/>
                  </a:moveTo>
                  <a:cubicBezTo>
                    <a:pt x="88709" y="19145"/>
                    <a:pt x="80803" y="21907"/>
                    <a:pt x="75279" y="29051"/>
                  </a:cubicBezTo>
                  <a:cubicBezTo>
                    <a:pt x="68897" y="37529"/>
                    <a:pt x="60896" y="43720"/>
                    <a:pt x="53943" y="49149"/>
                  </a:cubicBezTo>
                  <a:cubicBezTo>
                    <a:pt x="45561" y="55626"/>
                    <a:pt x="38417" y="61246"/>
                    <a:pt x="35560" y="68961"/>
                  </a:cubicBezTo>
                  <a:cubicBezTo>
                    <a:pt x="33655" y="74200"/>
                    <a:pt x="31083" y="79534"/>
                    <a:pt x="28606" y="84582"/>
                  </a:cubicBezTo>
                  <a:cubicBezTo>
                    <a:pt x="22129" y="97727"/>
                    <a:pt x="16033" y="110204"/>
                    <a:pt x="20701" y="123254"/>
                  </a:cubicBezTo>
                  <a:cubicBezTo>
                    <a:pt x="25749" y="137255"/>
                    <a:pt x="26797" y="151733"/>
                    <a:pt x="27654" y="164497"/>
                  </a:cubicBezTo>
                  <a:cubicBezTo>
                    <a:pt x="28892" y="181737"/>
                    <a:pt x="29940" y="196596"/>
                    <a:pt x="40036" y="206026"/>
                  </a:cubicBezTo>
                  <a:cubicBezTo>
                    <a:pt x="44989" y="210598"/>
                    <a:pt x="49561" y="215741"/>
                    <a:pt x="53943" y="220790"/>
                  </a:cubicBezTo>
                  <a:cubicBezTo>
                    <a:pt x="65754" y="234315"/>
                    <a:pt x="76041" y="245936"/>
                    <a:pt x="92329" y="246507"/>
                  </a:cubicBezTo>
                  <a:cubicBezTo>
                    <a:pt x="98520" y="246698"/>
                    <a:pt x="104330" y="248222"/>
                    <a:pt x="109950" y="249650"/>
                  </a:cubicBezTo>
                  <a:cubicBezTo>
                    <a:pt x="112998" y="250412"/>
                    <a:pt x="116046" y="251174"/>
                    <a:pt x="118999" y="251746"/>
                  </a:cubicBezTo>
                  <a:lnTo>
                    <a:pt x="118999" y="19621"/>
                  </a:lnTo>
                  <a:cubicBezTo>
                    <a:pt x="117856" y="19621"/>
                    <a:pt x="116713" y="19526"/>
                    <a:pt x="115665" y="19526"/>
                  </a:cubicBezTo>
                  <a:cubicBezTo>
                    <a:pt x="111664" y="19336"/>
                    <a:pt x="107664" y="19145"/>
                    <a:pt x="103759" y="19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2" name="任意多边形: 形状 500"/>
            <p:cNvSpPr/>
            <p:nvPr/>
          </p:nvSpPr>
          <p:spPr>
            <a:xfrm>
              <a:off x="10038016" y="3382354"/>
              <a:ext cx="23904" cy="38599"/>
            </a:xfrm>
            <a:custGeom>
              <a:avLst/>
              <a:gdLst>
                <a:gd name="connsiteX0" fmla="*/ 9816 w 22765"/>
                <a:gd name="connsiteY0" fmla="*/ 36762 h 36761"/>
                <a:gd name="connsiteX1" fmla="*/ 577 w 22765"/>
                <a:gd name="connsiteY1" fmla="*/ 29523 h 36761"/>
                <a:gd name="connsiteX2" fmla="*/ 4578 w 22765"/>
                <a:gd name="connsiteY2" fmla="*/ 5615 h 36761"/>
                <a:gd name="connsiteX3" fmla="*/ 17151 w 22765"/>
                <a:gd name="connsiteY3" fmla="*/ 852 h 36761"/>
                <a:gd name="connsiteX4" fmla="*/ 21913 w 22765"/>
                <a:gd name="connsiteY4" fmla="*/ 13425 h 36761"/>
                <a:gd name="connsiteX5" fmla="*/ 19056 w 22765"/>
                <a:gd name="connsiteY5" fmla="*/ 24951 h 36761"/>
                <a:gd name="connsiteX6" fmla="*/ 12198 w 22765"/>
                <a:gd name="connsiteY6" fmla="*/ 36476 h 36761"/>
                <a:gd name="connsiteX7" fmla="*/ 9816 w 22765"/>
                <a:gd name="connsiteY7" fmla="*/ 36762 h 3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65" h="36761">
                  <a:moveTo>
                    <a:pt x="9816" y="36762"/>
                  </a:moveTo>
                  <a:cubicBezTo>
                    <a:pt x="5530" y="36762"/>
                    <a:pt x="1625" y="33904"/>
                    <a:pt x="577" y="29523"/>
                  </a:cubicBezTo>
                  <a:cubicBezTo>
                    <a:pt x="-1804" y="20188"/>
                    <a:pt x="3911" y="7044"/>
                    <a:pt x="4578" y="5615"/>
                  </a:cubicBezTo>
                  <a:cubicBezTo>
                    <a:pt x="6768" y="852"/>
                    <a:pt x="12388" y="-1338"/>
                    <a:pt x="17151" y="852"/>
                  </a:cubicBezTo>
                  <a:cubicBezTo>
                    <a:pt x="21913" y="3043"/>
                    <a:pt x="24104" y="8663"/>
                    <a:pt x="21913" y="13425"/>
                  </a:cubicBezTo>
                  <a:cubicBezTo>
                    <a:pt x="20389" y="16759"/>
                    <a:pt x="18770" y="23046"/>
                    <a:pt x="19056" y="24951"/>
                  </a:cubicBezTo>
                  <a:cubicBezTo>
                    <a:pt x="20389" y="29999"/>
                    <a:pt x="17246" y="35142"/>
                    <a:pt x="12198" y="36476"/>
                  </a:cubicBezTo>
                  <a:cubicBezTo>
                    <a:pt x="11340" y="36666"/>
                    <a:pt x="10578" y="36762"/>
                    <a:pt x="9816" y="367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3" name="任意多边形: 形状 501"/>
            <p:cNvSpPr/>
            <p:nvPr/>
          </p:nvSpPr>
          <p:spPr>
            <a:xfrm>
              <a:off x="10058529" y="3423061"/>
              <a:ext cx="23961" cy="38900"/>
            </a:xfrm>
            <a:custGeom>
              <a:avLst/>
              <a:gdLst>
                <a:gd name="connsiteX0" fmla="*/ 13235 w 22820"/>
                <a:gd name="connsiteY0" fmla="*/ 37047 h 37047"/>
                <a:gd name="connsiteX1" fmla="*/ 10949 w 22820"/>
                <a:gd name="connsiteY1" fmla="*/ 36762 h 37047"/>
                <a:gd name="connsiteX2" fmla="*/ 3900 w 22820"/>
                <a:gd name="connsiteY2" fmla="*/ 25236 h 37047"/>
                <a:gd name="connsiteX3" fmla="*/ 852 w 22820"/>
                <a:gd name="connsiteY3" fmla="*/ 13425 h 37047"/>
                <a:gd name="connsiteX4" fmla="*/ 5615 w 22820"/>
                <a:gd name="connsiteY4" fmla="*/ 852 h 37047"/>
                <a:gd name="connsiteX5" fmla="*/ 18188 w 22820"/>
                <a:gd name="connsiteY5" fmla="*/ 5615 h 37047"/>
                <a:gd name="connsiteX6" fmla="*/ 22284 w 22820"/>
                <a:gd name="connsiteY6" fmla="*/ 29713 h 37047"/>
                <a:gd name="connsiteX7" fmla="*/ 13235 w 22820"/>
                <a:gd name="connsiteY7" fmla="*/ 37047 h 3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20" h="37047">
                  <a:moveTo>
                    <a:pt x="13235" y="37047"/>
                  </a:moveTo>
                  <a:cubicBezTo>
                    <a:pt x="12473" y="37047"/>
                    <a:pt x="11711" y="36952"/>
                    <a:pt x="10949" y="36762"/>
                  </a:cubicBezTo>
                  <a:cubicBezTo>
                    <a:pt x="5805" y="35523"/>
                    <a:pt x="2662" y="30380"/>
                    <a:pt x="3900" y="25236"/>
                  </a:cubicBezTo>
                  <a:cubicBezTo>
                    <a:pt x="4186" y="23331"/>
                    <a:pt x="2472" y="16949"/>
                    <a:pt x="852" y="13425"/>
                  </a:cubicBezTo>
                  <a:cubicBezTo>
                    <a:pt x="-1338" y="8663"/>
                    <a:pt x="852" y="2948"/>
                    <a:pt x="5615" y="852"/>
                  </a:cubicBezTo>
                  <a:cubicBezTo>
                    <a:pt x="10473" y="-1339"/>
                    <a:pt x="16092" y="852"/>
                    <a:pt x="18188" y="5615"/>
                  </a:cubicBezTo>
                  <a:cubicBezTo>
                    <a:pt x="18855" y="7139"/>
                    <a:pt x="24570" y="20379"/>
                    <a:pt x="22284" y="29713"/>
                  </a:cubicBezTo>
                  <a:cubicBezTo>
                    <a:pt x="21426" y="34095"/>
                    <a:pt x="17521" y="37047"/>
                    <a:pt x="13235" y="37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4" name="任意多边形: 形状 502"/>
            <p:cNvSpPr/>
            <p:nvPr/>
          </p:nvSpPr>
          <p:spPr>
            <a:xfrm>
              <a:off x="10024217" y="3448849"/>
              <a:ext cx="23814" cy="38218"/>
            </a:xfrm>
            <a:custGeom>
              <a:avLst/>
              <a:gdLst>
                <a:gd name="connsiteX0" fmla="*/ 9620 w 22680"/>
                <a:gd name="connsiteY0" fmla="*/ 36397 h 36397"/>
                <a:gd name="connsiteX1" fmla="*/ 571 w 22680"/>
                <a:gd name="connsiteY1" fmla="*/ 29539 h 36397"/>
                <a:gd name="connsiteX2" fmla="*/ 4476 w 22680"/>
                <a:gd name="connsiteY2" fmla="*/ 5536 h 36397"/>
                <a:gd name="connsiteX3" fmla="*/ 17144 w 22680"/>
                <a:gd name="connsiteY3" fmla="*/ 869 h 36397"/>
                <a:gd name="connsiteX4" fmla="*/ 21812 w 22680"/>
                <a:gd name="connsiteY4" fmla="*/ 13537 h 36397"/>
                <a:gd name="connsiteX5" fmla="*/ 19049 w 22680"/>
                <a:gd name="connsiteY5" fmla="*/ 24967 h 36397"/>
                <a:gd name="connsiteX6" fmla="*/ 11715 w 22680"/>
                <a:gd name="connsiteY6" fmla="*/ 36207 h 36397"/>
                <a:gd name="connsiteX7" fmla="*/ 9620 w 22680"/>
                <a:gd name="connsiteY7" fmla="*/ 36397 h 3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80" h="36397">
                  <a:moveTo>
                    <a:pt x="9620" y="36397"/>
                  </a:moveTo>
                  <a:cubicBezTo>
                    <a:pt x="5429" y="36397"/>
                    <a:pt x="1714" y="33730"/>
                    <a:pt x="571" y="29539"/>
                  </a:cubicBezTo>
                  <a:cubicBezTo>
                    <a:pt x="-1906" y="19728"/>
                    <a:pt x="4476" y="5727"/>
                    <a:pt x="4476" y="5536"/>
                  </a:cubicBezTo>
                  <a:cubicBezTo>
                    <a:pt x="6667" y="774"/>
                    <a:pt x="12287" y="-1322"/>
                    <a:pt x="17144" y="869"/>
                  </a:cubicBezTo>
                  <a:cubicBezTo>
                    <a:pt x="21907" y="3060"/>
                    <a:pt x="24002" y="8679"/>
                    <a:pt x="21812" y="13537"/>
                  </a:cubicBezTo>
                  <a:cubicBezTo>
                    <a:pt x="20573" y="16299"/>
                    <a:pt x="18668" y="22872"/>
                    <a:pt x="19049" y="24967"/>
                  </a:cubicBezTo>
                  <a:cubicBezTo>
                    <a:pt x="19907" y="30015"/>
                    <a:pt x="16668" y="35159"/>
                    <a:pt x="11715" y="36207"/>
                  </a:cubicBezTo>
                  <a:cubicBezTo>
                    <a:pt x="10953" y="36302"/>
                    <a:pt x="10286" y="36397"/>
                    <a:pt x="9620" y="363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5" name="任意多边形: 形状 503"/>
            <p:cNvSpPr/>
            <p:nvPr/>
          </p:nvSpPr>
          <p:spPr>
            <a:xfrm>
              <a:off x="10044569" y="3493272"/>
              <a:ext cx="23867" cy="38497"/>
            </a:xfrm>
            <a:custGeom>
              <a:avLst/>
              <a:gdLst>
                <a:gd name="connsiteX0" fmla="*/ 12906 w 22730"/>
                <a:gd name="connsiteY0" fmla="*/ 36665 h 36664"/>
                <a:gd name="connsiteX1" fmla="*/ 10525 w 22730"/>
                <a:gd name="connsiteY1" fmla="*/ 36379 h 36664"/>
                <a:gd name="connsiteX2" fmla="*/ 3667 w 22730"/>
                <a:gd name="connsiteY2" fmla="*/ 24758 h 36664"/>
                <a:gd name="connsiteX3" fmla="*/ 810 w 22730"/>
                <a:gd name="connsiteY3" fmla="*/ 13423 h 36664"/>
                <a:gd name="connsiteX4" fmla="*/ 5667 w 22730"/>
                <a:gd name="connsiteY4" fmla="*/ 851 h 36664"/>
                <a:gd name="connsiteX5" fmla="*/ 18240 w 22730"/>
                <a:gd name="connsiteY5" fmla="*/ 5708 h 36664"/>
                <a:gd name="connsiteX6" fmla="*/ 22146 w 22730"/>
                <a:gd name="connsiteY6" fmla="*/ 29521 h 36664"/>
                <a:gd name="connsiteX7" fmla="*/ 12906 w 22730"/>
                <a:gd name="connsiteY7" fmla="*/ 36665 h 3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30" h="36664">
                  <a:moveTo>
                    <a:pt x="12906" y="36665"/>
                  </a:moveTo>
                  <a:cubicBezTo>
                    <a:pt x="12144" y="36665"/>
                    <a:pt x="11382" y="36569"/>
                    <a:pt x="10525" y="36379"/>
                  </a:cubicBezTo>
                  <a:cubicBezTo>
                    <a:pt x="5382" y="35045"/>
                    <a:pt x="2334" y="29902"/>
                    <a:pt x="3667" y="24758"/>
                  </a:cubicBezTo>
                  <a:cubicBezTo>
                    <a:pt x="3953" y="22853"/>
                    <a:pt x="2334" y="16853"/>
                    <a:pt x="810" y="13423"/>
                  </a:cubicBezTo>
                  <a:cubicBezTo>
                    <a:pt x="-1286" y="8661"/>
                    <a:pt x="810" y="2946"/>
                    <a:pt x="5667" y="851"/>
                  </a:cubicBezTo>
                  <a:cubicBezTo>
                    <a:pt x="10430" y="-1340"/>
                    <a:pt x="16050" y="851"/>
                    <a:pt x="18240" y="5708"/>
                  </a:cubicBezTo>
                  <a:cubicBezTo>
                    <a:pt x="18907" y="7137"/>
                    <a:pt x="24527" y="20282"/>
                    <a:pt x="22146" y="29521"/>
                  </a:cubicBezTo>
                  <a:cubicBezTo>
                    <a:pt x="21003" y="33807"/>
                    <a:pt x="17193" y="36665"/>
                    <a:pt x="12906" y="36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6" name="任意多边形: 形状 504"/>
            <p:cNvSpPr/>
            <p:nvPr/>
          </p:nvSpPr>
          <p:spPr>
            <a:xfrm>
              <a:off x="10026288" y="3529681"/>
              <a:ext cx="35538" cy="29393"/>
            </a:xfrm>
            <a:custGeom>
              <a:avLst/>
              <a:gdLst>
                <a:gd name="connsiteX0" fmla="*/ 24793 w 33845"/>
                <a:gd name="connsiteY0" fmla="*/ 27995 h 27994"/>
                <a:gd name="connsiteX1" fmla="*/ 23745 w 33845"/>
                <a:gd name="connsiteY1" fmla="*/ 27899 h 27994"/>
                <a:gd name="connsiteX2" fmla="*/ 2981 w 33845"/>
                <a:gd name="connsiteY2" fmla="*/ 16374 h 27994"/>
                <a:gd name="connsiteX3" fmla="*/ 2600 w 33845"/>
                <a:gd name="connsiteY3" fmla="*/ 2944 h 27994"/>
                <a:gd name="connsiteX4" fmla="*/ 16030 w 33845"/>
                <a:gd name="connsiteY4" fmla="*/ 2563 h 27994"/>
                <a:gd name="connsiteX5" fmla="*/ 25745 w 33845"/>
                <a:gd name="connsiteY5" fmla="*/ 8945 h 27994"/>
                <a:gd name="connsiteX6" fmla="*/ 33746 w 33845"/>
                <a:gd name="connsiteY6" fmla="*/ 19708 h 27994"/>
                <a:gd name="connsiteX7" fmla="*/ 24793 w 33845"/>
                <a:gd name="connsiteY7" fmla="*/ 27995 h 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845" h="27994">
                  <a:moveTo>
                    <a:pt x="24793" y="27995"/>
                  </a:moveTo>
                  <a:cubicBezTo>
                    <a:pt x="24412" y="27995"/>
                    <a:pt x="24126" y="27995"/>
                    <a:pt x="23745" y="27899"/>
                  </a:cubicBezTo>
                  <a:cubicBezTo>
                    <a:pt x="14125" y="26851"/>
                    <a:pt x="3457" y="16755"/>
                    <a:pt x="2981" y="16374"/>
                  </a:cubicBezTo>
                  <a:cubicBezTo>
                    <a:pt x="-829" y="12754"/>
                    <a:pt x="-1020" y="6754"/>
                    <a:pt x="2600" y="2944"/>
                  </a:cubicBezTo>
                  <a:cubicBezTo>
                    <a:pt x="6219" y="-866"/>
                    <a:pt x="12315" y="-961"/>
                    <a:pt x="16030" y="2563"/>
                  </a:cubicBezTo>
                  <a:cubicBezTo>
                    <a:pt x="18602" y="5039"/>
                    <a:pt x="23840" y="8564"/>
                    <a:pt x="25745" y="8945"/>
                  </a:cubicBezTo>
                  <a:cubicBezTo>
                    <a:pt x="30794" y="9897"/>
                    <a:pt x="34508" y="14659"/>
                    <a:pt x="33746" y="19708"/>
                  </a:cubicBezTo>
                  <a:cubicBezTo>
                    <a:pt x="33175" y="24470"/>
                    <a:pt x="29460" y="27995"/>
                    <a:pt x="24793" y="27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7" name="任意多边形: 形状 505"/>
            <p:cNvSpPr/>
            <p:nvPr/>
          </p:nvSpPr>
          <p:spPr>
            <a:xfrm>
              <a:off x="9995544" y="3471227"/>
              <a:ext cx="28290" cy="36141"/>
            </a:xfrm>
            <a:custGeom>
              <a:avLst/>
              <a:gdLst>
                <a:gd name="connsiteX0" fmla="*/ 17498 w 26942"/>
                <a:gd name="connsiteY0" fmla="*/ 34419 h 34419"/>
                <a:gd name="connsiteX1" fmla="*/ 11878 w 26942"/>
                <a:gd name="connsiteY1" fmla="*/ 32419 h 34419"/>
                <a:gd name="connsiteX2" fmla="*/ 353 w 26942"/>
                <a:gd name="connsiteY2" fmla="*/ 12036 h 34419"/>
                <a:gd name="connsiteX3" fmla="*/ 7020 w 26942"/>
                <a:gd name="connsiteY3" fmla="*/ 320 h 34419"/>
                <a:gd name="connsiteX4" fmla="*/ 18736 w 26942"/>
                <a:gd name="connsiteY4" fmla="*/ 6987 h 34419"/>
                <a:gd name="connsiteX5" fmla="*/ 23689 w 26942"/>
                <a:gd name="connsiteY5" fmla="*/ 17465 h 34419"/>
                <a:gd name="connsiteX6" fmla="*/ 24832 w 26942"/>
                <a:gd name="connsiteY6" fmla="*/ 30895 h 34419"/>
                <a:gd name="connsiteX7" fmla="*/ 17498 w 26942"/>
                <a:gd name="connsiteY7" fmla="*/ 34419 h 34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42" h="34419">
                  <a:moveTo>
                    <a:pt x="17498" y="34419"/>
                  </a:moveTo>
                  <a:cubicBezTo>
                    <a:pt x="15498" y="34419"/>
                    <a:pt x="13593" y="33753"/>
                    <a:pt x="11878" y="32419"/>
                  </a:cubicBezTo>
                  <a:cubicBezTo>
                    <a:pt x="4544" y="26609"/>
                    <a:pt x="829" y="13464"/>
                    <a:pt x="353" y="12036"/>
                  </a:cubicBezTo>
                  <a:cubicBezTo>
                    <a:pt x="-1076" y="6987"/>
                    <a:pt x="1972" y="1749"/>
                    <a:pt x="7020" y="320"/>
                  </a:cubicBezTo>
                  <a:cubicBezTo>
                    <a:pt x="12069" y="-1014"/>
                    <a:pt x="17307" y="1939"/>
                    <a:pt x="18736" y="6987"/>
                  </a:cubicBezTo>
                  <a:cubicBezTo>
                    <a:pt x="19784" y="10893"/>
                    <a:pt x="22356" y="16227"/>
                    <a:pt x="23689" y="17465"/>
                  </a:cubicBezTo>
                  <a:cubicBezTo>
                    <a:pt x="27499" y="20894"/>
                    <a:pt x="28071" y="26990"/>
                    <a:pt x="24832" y="30895"/>
                  </a:cubicBezTo>
                  <a:cubicBezTo>
                    <a:pt x="22927" y="33276"/>
                    <a:pt x="20260" y="34419"/>
                    <a:pt x="17498" y="34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8" name="任意多边形: 形状 506"/>
            <p:cNvSpPr/>
            <p:nvPr/>
          </p:nvSpPr>
          <p:spPr>
            <a:xfrm>
              <a:off x="10032244" y="3568399"/>
              <a:ext cx="35984" cy="29779"/>
            </a:xfrm>
            <a:custGeom>
              <a:avLst/>
              <a:gdLst>
                <a:gd name="connsiteX0" fmla="*/ 25123 w 34270"/>
                <a:gd name="connsiteY0" fmla="*/ 28361 h 28361"/>
                <a:gd name="connsiteX1" fmla="*/ 24170 w 34270"/>
                <a:gd name="connsiteY1" fmla="*/ 28361 h 28361"/>
                <a:gd name="connsiteX2" fmla="*/ 2739 w 34270"/>
                <a:gd name="connsiteY2" fmla="*/ 16169 h 28361"/>
                <a:gd name="connsiteX3" fmla="*/ 2834 w 34270"/>
                <a:gd name="connsiteY3" fmla="*/ 2739 h 28361"/>
                <a:gd name="connsiteX4" fmla="*/ 16264 w 34270"/>
                <a:gd name="connsiteY4" fmla="*/ 2834 h 28361"/>
                <a:gd name="connsiteX5" fmla="*/ 26170 w 34270"/>
                <a:gd name="connsiteY5" fmla="*/ 9406 h 28361"/>
                <a:gd name="connsiteX6" fmla="*/ 34171 w 34270"/>
                <a:gd name="connsiteY6" fmla="*/ 20170 h 28361"/>
                <a:gd name="connsiteX7" fmla="*/ 25123 w 34270"/>
                <a:gd name="connsiteY7" fmla="*/ 28361 h 2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0" h="28361">
                  <a:moveTo>
                    <a:pt x="25123" y="28361"/>
                  </a:moveTo>
                  <a:cubicBezTo>
                    <a:pt x="24837" y="28361"/>
                    <a:pt x="24456" y="28361"/>
                    <a:pt x="24170" y="28361"/>
                  </a:cubicBezTo>
                  <a:cubicBezTo>
                    <a:pt x="14074" y="27313"/>
                    <a:pt x="2834" y="16264"/>
                    <a:pt x="2739" y="16169"/>
                  </a:cubicBezTo>
                  <a:cubicBezTo>
                    <a:pt x="-976" y="12454"/>
                    <a:pt x="-881" y="6358"/>
                    <a:pt x="2834" y="2739"/>
                  </a:cubicBezTo>
                  <a:cubicBezTo>
                    <a:pt x="6549" y="-976"/>
                    <a:pt x="12550" y="-881"/>
                    <a:pt x="16264" y="2834"/>
                  </a:cubicBezTo>
                  <a:cubicBezTo>
                    <a:pt x="18455" y="5025"/>
                    <a:pt x="24075" y="9025"/>
                    <a:pt x="26170" y="9406"/>
                  </a:cubicBezTo>
                  <a:cubicBezTo>
                    <a:pt x="31219" y="10359"/>
                    <a:pt x="34933" y="15121"/>
                    <a:pt x="34171" y="20170"/>
                  </a:cubicBezTo>
                  <a:cubicBezTo>
                    <a:pt x="33505" y="24837"/>
                    <a:pt x="29695" y="28361"/>
                    <a:pt x="25123" y="28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89" name="任意多边形: 形状 507"/>
            <p:cNvSpPr/>
            <p:nvPr/>
          </p:nvSpPr>
          <p:spPr>
            <a:xfrm>
              <a:off x="10154733" y="3200029"/>
              <a:ext cx="164419" cy="88110"/>
            </a:xfrm>
            <a:custGeom>
              <a:avLst/>
              <a:gdLst>
                <a:gd name="connsiteX0" fmla="*/ 9525 w 156590"/>
                <a:gd name="connsiteY0" fmla="*/ 83915 h 83915"/>
                <a:gd name="connsiteX1" fmla="*/ 0 w 156590"/>
                <a:gd name="connsiteY1" fmla="*/ 74390 h 83915"/>
                <a:gd name="connsiteX2" fmla="*/ 0 w 156590"/>
                <a:gd name="connsiteY2" fmla="*/ 9525 h 83915"/>
                <a:gd name="connsiteX3" fmla="*/ 9525 w 156590"/>
                <a:gd name="connsiteY3" fmla="*/ 0 h 83915"/>
                <a:gd name="connsiteX4" fmla="*/ 147066 w 156590"/>
                <a:gd name="connsiteY4" fmla="*/ 0 h 83915"/>
                <a:gd name="connsiteX5" fmla="*/ 156591 w 156590"/>
                <a:gd name="connsiteY5" fmla="*/ 9525 h 83915"/>
                <a:gd name="connsiteX6" fmla="*/ 147066 w 156590"/>
                <a:gd name="connsiteY6" fmla="*/ 19050 h 83915"/>
                <a:gd name="connsiteX7" fmla="*/ 19050 w 156590"/>
                <a:gd name="connsiteY7" fmla="*/ 19050 h 83915"/>
                <a:gd name="connsiteX8" fmla="*/ 19050 w 156590"/>
                <a:gd name="connsiteY8" fmla="*/ 74390 h 83915"/>
                <a:gd name="connsiteX9" fmla="*/ 9525 w 156590"/>
                <a:gd name="connsiteY9" fmla="*/ 83915 h 8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0" h="83915">
                  <a:moveTo>
                    <a:pt x="9525" y="83915"/>
                  </a:moveTo>
                  <a:cubicBezTo>
                    <a:pt x="4286" y="83915"/>
                    <a:pt x="0" y="79629"/>
                    <a:pt x="0" y="74390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147066" y="0"/>
                  </a:lnTo>
                  <a:cubicBezTo>
                    <a:pt x="152305" y="0"/>
                    <a:pt x="156591" y="4286"/>
                    <a:pt x="156591" y="9525"/>
                  </a:cubicBezTo>
                  <a:cubicBezTo>
                    <a:pt x="156591" y="14764"/>
                    <a:pt x="152305" y="19050"/>
                    <a:pt x="147066" y="19050"/>
                  </a:cubicBezTo>
                  <a:lnTo>
                    <a:pt x="19050" y="19050"/>
                  </a:lnTo>
                  <a:lnTo>
                    <a:pt x="19050" y="74390"/>
                  </a:lnTo>
                  <a:cubicBezTo>
                    <a:pt x="19050" y="79629"/>
                    <a:pt x="14764" y="83915"/>
                    <a:pt x="9525" y="83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0" name="任意多边形: 形状 508"/>
            <p:cNvSpPr/>
            <p:nvPr/>
          </p:nvSpPr>
          <p:spPr>
            <a:xfrm>
              <a:off x="9878000" y="3200029"/>
              <a:ext cx="164421" cy="88110"/>
            </a:xfrm>
            <a:custGeom>
              <a:avLst/>
              <a:gdLst>
                <a:gd name="connsiteX0" fmla="*/ 147066 w 156591"/>
                <a:gd name="connsiteY0" fmla="*/ 83915 h 83915"/>
                <a:gd name="connsiteX1" fmla="*/ 137541 w 156591"/>
                <a:gd name="connsiteY1" fmla="*/ 74390 h 83915"/>
                <a:gd name="connsiteX2" fmla="*/ 137541 w 156591"/>
                <a:gd name="connsiteY2" fmla="*/ 19050 h 83915"/>
                <a:gd name="connsiteX3" fmla="*/ 9525 w 156591"/>
                <a:gd name="connsiteY3" fmla="*/ 19050 h 83915"/>
                <a:gd name="connsiteX4" fmla="*/ 0 w 156591"/>
                <a:gd name="connsiteY4" fmla="*/ 9525 h 83915"/>
                <a:gd name="connsiteX5" fmla="*/ 9525 w 156591"/>
                <a:gd name="connsiteY5" fmla="*/ 0 h 83915"/>
                <a:gd name="connsiteX6" fmla="*/ 147066 w 156591"/>
                <a:gd name="connsiteY6" fmla="*/ 0 h 83915"/>
                <a:gd name="connsiteX7" fmla="*/ 156591 w 156591"/>
                <a:gd name="connsiteY7" fmla="*/ 9525 h 83915"/>
                <a:gd name="connsiteX8" fmla="*/ 156591 w 156591"/>
                <a:gd name="connsiteY8" fmla="*/ 74390 h 83915"/>
                <a:gd name="connsiteX9" fmla="*/ 147066 w 156591"/>
                <a:gd name="connsiteY9" fmla="*/ 83915 h 8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1" h="83915">
                  <a:moveTo>
                    <a:pt x="147066" y="83915"/>
                  </a:moveTo>
                  <a:cubicBezTo>
                    <a:pt x="141827" y="83915"/>
                    <a:pt x="137541" y="79629"/>
                    <a:pt x="137541" y="74390"/>
                  </a:cubicBezTo>
                  <a:lnTo>
                    <a:pt x="137541" y="19050"/>
                  </a:ln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47066" y="0"/>
                  </a:lnTo>
                  <a:cubicBezTo>
                    <a:pt x="152305" y="0"/>
                    <a:pt x="156591" y="4286"/>
                    <a:pt x="156591" y="9525"/>
                  </a:cubicBezTo>
                  <a:lnTo>
                    <a:pt x="156591" y="74390"/>
                  </a:lnTo>
                  <a:cubicBezTo>
                    <a:pt x="156591" y="79629"/>
                    <a:pt x="152305" y="83915"/>
                    <a:pt x="147066" y="83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1" name="任意多边形: 形状 509"/>
            <p:cNvSpPr/>
            <p:nvPr/>
          </p:nvSpPr>
          <p:spPr>
            <a:xfrm>
              <a:off x="10154733" y="3684789"/>
              <a:ext cx="164419" cy="88010"/>
            </a:xfrm>
            <a:custGeom>
              <a:avLst/>
              <a:gdLst>
                <a:gd name="connsiteX0" fmla="*/ 147066 w 156590"/>
                <a:gd name="connsiteY0" fmla="*/ 83820 h 83819"/>
                <a:gd name="connsiteX1" fmla="*/ 9525 w 156590"/>
                <a:gd name="connsiteY1" fmla="*/ 83820 h 83819"/>
                <a:gd name="connsiteX2" fmla="*/ 0 w 156590"/>
                <a:gd name="connsiteY2" fmla="*/ 74295 h 83819"/>
                <a:gd name="connsiteX3" fmla="*/ 0 w 156590"/>
                <a:gd name="connsiteY3" fmla="*/ 9525 h 83819"/>
                <a:gd name="connsiteX4" fmla="*/ 9525 w 156590"/>
                <a:gd name="connsiteY4" fmla="*/ 0 h 83819"/>
                <a:gd name="connsiteX5" fmla="*/ 19050 w 156590"/>
                <a:gd name="connsiteY5" fmla="*/ 9525 h 83819"/>
                <a:gd name="connsiteX6" fmla="*/ 19050 w 156590"/>
                <a:gd name="connsiteY6" fmla="*/ 64770 h 83819"/>
                <a:gd name="connsiteX7" fmla="*/ 147066 w 156590"/>
                <a:gd name="connsiteY7" fmla="*/ 64770 h 83819"/>
                <a:gd name="connsiteX8" fmla="*/ 156591 w 156590"/>
                <a:gd name="connsiteY8" fmla="*/ 74295 h 83819"/>
                <a:gd name="connsiteX9" fmla="*/ 147066 w 156590"/>
                <a:gd name="connsiteY9" fmla="*/ 83820 h 8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0" h="83819">
                  <a:moveTo>
                    <a:pt x="147066" y="83820"/>
                  </a:moveTo>
                  <a:lnTo>
                    <a:pt x="9525" y="83820"/>
                  </a:lnTo>
                  <a:cubicBezTo>
                    <a:pt x="4286" y="83820"/>
                    <a:pt x="0" y="79534"/>
                    <a:pt x="0" y="74295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cubicBezTo>
                    <a:pt x="14764" y="0"/>
                    <a:pt x="19050" y="4286"/>
                    <a:pt x="19050" y="9525"/>
                  </a:cubicBezTo>
                  <a:lnTo>
                    <a:pt x="19050" y="64770"/>
                  </a:lnTo>
                  <a:lnTo>
                    <a:pt x="147066" y="64770"/>
                  </a:lnTo>
                  <a:cubicBezTo>
                    <a:pt x="152305" y="64770"/>
                    <a:pt x="156591" y="69056"/>
                    <a:pt x="156591" y="74295"/>
                  </a:cubicBezTo>
                  <a:cubicBezTo>
                    <a:pt x="156591" y="79534"/>
                    <a:pt x="152305" y="83820"/>
                    <a:pt x="147066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2" name="任意多边形: 形状 510"/>
            <p:cNvSpPr/>
            <p:nvPr/>
          </p:nvSpPr>
          <p:spPr>
            <a:xfrm>
              <a:off x="9878000" y="3684789"/>
              <a:ext cx="164421" cy="88010"/>
            </a:xfrm>
            <a:custGeom>
              <a:avLst/>
              <a:gdLst>
                <a:gd name="connsiteX0" fmla="*/ 147066 w 156591"/>
                <a:gd name="connsiteY0" fmla="*/ 83820 h 83819"/>
                <a:gd name="connsiteX1" fmla="*/ 9525 w 156591"/>
                <a:gd name="connsiteY1" fmla="*/ 83820 h 83819"/>
                <a:gd name="connsiteX2" fmla="*/ 0 w 156591"/>
                <a:gd name="connsiteY2" fmla="*/ 74295 h 83819"/>
                <a:gd name="connsiteX3" fmla="*/ 9525 w 156591"/>
                <a:gd name="connsiteY3" fmla="*/ 64770 h 83819"/>
                <a:gd name="connsiteX4" fmla="*/ 137541 w 156591"/>
                <a:gd name="connsiteY4" fmla="*/ 64770 h 83819"/>
                <a:gd name="connsiteX5" fmla="*/ 137541 w 156591"/>
                <a:gd name="connsiteY5" fmla="*/ 9525 h 83819"/>
                <a:gd name="connsiteX6" fmla="*/ 147066 w 156591"/>
                <a:gd name="connsiteY6" fmla="*/ 0 h 83819"/>
                <a:gd name="connsiteX7" fmla="*/ 156591 w 156591"/>
                <a:gd name="connsiteY7" fmla="*/ 9525 h 83819"/>
                <a:gd name="connsiteX8" fmla="*/ 156591 w 156591"/>
                <a:gd name="connsiteY8" fmla="*/ 74295 h 83819"/>
                <a:gd name="connsiteX9" fmla="*/ 147066 w 156591"/>
                <a:gd name="connsiteY9" fmla="*/ 83820 h 8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1" h="83819">
                  <a:moveTo>
                    <a:pt x="147066" y="83820"/>
                  </a:moveTo>
                  <a:lnTo>
                    <a:pt x="9525" y="83820"/>
                  </a:lnTo>
                  <a:cubicBezTo>
                    <a:pt x="4286" y="83820"/>
                    <a:pt x="0" y="79534"/>
                    <a:pt x="0" y="74295"/>
                  </a:cubicBezTo>
                  <a:cubicBezTo>
                    <a:pt x="0" y="69056"/>
                    <a:pt x="4286" y="64770"/>
                    <a:pt x="9525" y="64770"/>
                  </a:cubicBezTo>
                  <a:lnTo>
                    <a:pt x="137541" y="64770"/>
                  </a:lnTo>
                  <a:lnTo>
                    <a:pt x="137541" y="9525"/>
                  </a:lnTo>
                  <a:cubicBezTo>
                    <a:pt x="137541" y="4286"/>
                    <a:pt x="141827" y="0"/>
                    <a:pt x="147066" y="0"/>
                  </a:cubicBezTo>
                  <a:cubicBezTo>
                    <a:pt x="152305" y="0"/>
                    <a:pt x="156591" y="4286"/>
                    <a:pt x="156591" y="9525"/>
                  </a:cubicBezTo>
                  <a:lnTo>
                    <a:pt x="156591" y="74295"/>
                  </a:lnTo>
                  <a:cubicBezTo>
                    <a:pt x="156591" y="79534"/>
                    <a:pt x="152305" y="83820"/>
                    <a:pt x="147066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3" name="任意多边形: 形状 511"/>
            <p:cNvSpPr/>
            <p:nvPr/>
          </p:nvSpPr>
          <p:spPr>
            <a:xfrm>
              <a:off x="9766984" y="3440460"/>
              <a:ext cx="125916" cy="20002"/>
            </a:xfrm>
            <a:custGeom>
              <a:avLst/>
              <a:gdLst>
                <a:gd name="connsiteX0" fmla="*/ 110395 w 119919"/>
                <a:gd name="connsiteY0" fmla="*/ 19050 h 19050"/>
                <a:gd name="connsiteX1" fmla="*/ 9525 w 119919"/>
                <a:gd name="connsiteY1" fmla="*/ 19050 h 19050"/>
                <a:gd name="connsiteX2" fmla="*/ 0 w 119919"/>
                <a:gd name="connsiteY2" fmla="*/ 9525 h 19050"/>
                <a:gd name="connsiteX3" fmla="*/ 9525 w 119919"/>
                <a:gd name="connsiteY3" fmla="*/ 0 h 19050"/>
                <a:gd name="connsiteX4" fmla="*/ 110395 w 119919"/>
                <a:gd name="connsiteY4" fmla="*/ 0 h 19050"/>
                <a:gd name="connsiteX5" fmla="*/ 119920 w 119919"/>
                <a:gd name="connsiteY5" fmla="*/ 9525 h 19050"/>
                <a:gd name="connsiteX6" fmla="*/ 110395 w 119919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919" h="19050">
                  <a:moveTo>
                    <a:pt x="11039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10395" y="0"/>
                  </a:lnTo>
                  <a:cubicBezTo>
                    <a:pt x="115634" y="0"/>
                    <a:pt x="119920" y="4286"/>
                    <a:pt x="119920" y="9525"/>
                  </a:cubicBezTo>
                  <a:cubicBezTo>
                    <a:pt x="119920" y="14764"/>
                    <a:pt x="115729" y="19050"/>
                    <a:pt x="11039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4" name="任意多边形: 形状 512"/>
            <p:cNvSpPr/>
            <p:nvPr/>
          </p:nvSpPr>
          <p:spPr>
            <a:xfrm>
              <a:off x="10304154" y="3440460"/>
              <a:ext cx="125815" cy="20002"/>
            </a:xfrm>
            <a:custGeom>
              <a:avLst/>
              <a:gdLst>
                <a:gd name="connsiteX0" fmla="*/ 110299 w 119824"/>
                <a:gd name="connsiteY0" fmla="*/ 19050 h 19050"/>
                <a:gd name="connsiteX1" fmla="*/ 9525 w 119824"/>
                <a:gd name="connsiteY1" fmla="*/ 19050 h 19050"/>
                <a:gd name="connsiteX2" fmla="*/ 0 w 119824"/>
                <a:gd name="connsiteY2" fmla="*/ 9525 h 19050"/>
                <a:gd name="connsiteX3" fmla="*/ 9525 w 119824"/>
                <a:gd name="connsiteY3" fmla="*/ 0 h 19050"/>
                <a:gd name="connsiteX4" fmla="*/ 110299 w 119824"/>
                <a:gd name="connsiteY4" fmla="*/ 0 h 19050"/>
                <a:gd name="connsiteX5" fmla="*/ 119824 w 119824"/>
                <a:gd name="connsiteY5" fmla="*/ 9525 h 19050"/>
                <a:gd name="connsiteX6" fmla="*/ 110299 w 119824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24" h="19050">
                  <a:moveTo>
                    <a:pt x="110299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10299" y="0"/>
                  </a:lnTo>
                  <a:cubicBezTo>
                    <a:pt x="115538" y="0"/>
                    <a:pt x="119824" y="4286"/>
                    <a:pt x="119824" y="9525"/>
                  </a:cubicBezTo>
                  <a:cubicBezTo>
                    <a:pt x="119824" y="14764"/>
                    <a:pt x="115634" y="19050"/>
                    <a:pt x="110299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5" name="任意多边形: 形状 513"/>
            <p:cNvSpPr/>
            <p:nvPr/>
          </p:nvSpPr>
          <p:spPr>
            <a:xfrm>
              <a:off x="9787689" y="3556574"/>
              <a:ext cx="118615" cy="20002"/>
            </a:xfrm>
            <a:custGeom>
              <a:avLst/>
              <a:gdLst>
                <a:gd name="connsiteX0" fmla="*/ 103442 w 112966"/>
                <a:gd name="connsiteY0" fmla="*/ 19050 h 19050"/>
                <a:gd name="connsiteX1" fmla="*/ 9525 w 112966"/>
                <a:gd name="connsiteY1" fmla="*/ 19050 h 19050"/>
                <a:gd name="connsiteX2" fmla="*/ 0 w 112966"/>
                <a:gd name="connsiteY2" fmla="*/ 9525 h 19050"/>
                <a:gd name="connsiteX3" fmla="*/ 9525 w 112966"/>
                <a:gd name="connsiteY3" fmla="*/ 0 h 19050"/>
                <a:gd name="connsiteX4" fmla="*/ 103442 w 112966"/>
                <a:gd name="connsiteY4" fmla="*/ 0 h 19050"/>
                <a:gd name="connsiteX5" fmla="*/ 112967 w 112966"/>
                <a:gd name="connsiteY5" fmla="*/ 9525 h 19050"/>
                <a:gd name="connsiteX6" fmla="*/ 103442 w 112966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966" h="19050">
                  <a:moveTo>
                    <a:pt x="103442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03442" y="0"/>
                  </a:lnTo>
                  <a:cubicBezTo>
                    <a:pt x="108680" y="0"/>
                    <a:pt x="112967" y="4286"/>
                    <a:pt x="112967" y="9525"/>
                  </a:cubicBezTo>
                  <a:cubicBezTo>
                    <a:pt x="112967" y="14764"/>
                    <a:pt x="108680" y="19050"/>
                    <a:pt x="103442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6" name="任意多边形: 形状 514"/>
            <p:cNvSpPr/>
            <p:nvPr/>
          </p:nvSpPr>
          <p:spPr>
            <a:xfrm>
              <a:off x="10292152" y="3556574"/>
              <a:ext cx="118716" cy="20002"/>
            </a:xfrm>
            <a:custGeom>
              <a:avLst/>
              <a:gdLst>
                <a:gd name="connsiteX0" fmla="*/ 103537 w 113061"/>
                <a:gd name="connsiteY0" fmla="*/ 19050 h 19050"/>
                <a:gd name="connsiteX1" fmla="*/ 9525 w 113061"/>
                <a:gd name="connsiteY1" fmla="*/ 19050 h 19050"/>
                <a:gd name="connsiteX2" fmla="*/ 0 w 113061"/>
                <a:gd name="connsiteY2" fmla="*/ 9525 h 19050"/>
                <a:gd name="connsiteX3" fmla="*/ 9525 w 113061"/>
                <a:gd name="connsiteY3" fmla="*/ 0 h 19050"/>
                <a:gd name="connsiteX4" fmla="*/ 103537 w 113061"/>
                <a:gd name="connsiteY4" fmla="*/ 0 h 19050"/>
                <a:gd name="connsiteX5" fmla="*/ 113062 w 113061"/>
                <a:gd name="connsiteY5" fmla="*/ 9525 h 19050"/>
                <a:gd name="connsiteX6" fmla="*/ 103537 w 113061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61" h="19050">
                  <a:moveTo>
                    <a:pt x="103537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03537" y="0"/>
                  </a:lnTo>
                  <a:cubicBezTo>
                    <a:pt x="108775" y="0"/>
                    <a:pt x="113062" y="4286"/>
                    <a:pt x="113062" y="9525"/>
                  </a:cubicBezTo>
                  <a:cubicBezTo>
                    <a:pt x="113062" y="14764"/>
                    <a:pt x="108775" y="19050"/>
                    <a:pt x="103537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7" name="任意多边形: 形状 515"/>
            <p:cNvSpPr/>
            <p:nvPr/>
          </p:nvSpPr>
          <p:spPr>
            <a:xfrm>
              <a:off x="10299151" y="3166224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8955 h 83629"/>
                <a:gd name="connsiteX6" fmla="*/ 19050 w 83629"/>
                <a:gd name="connsiteY6" fmla="*/ 41720 h 83629"/>
                <a:gd name="connsiteX7" fmla="*/ 41815 w 83629"/>
                <a:gd name="connsiteY7" fmla="*/ 64484 h 83629"/>
                <a:gd name="connsiteX8" fmla="*/ 64580 w 83629"/>
                <a:gd name="connsiteY8" fmla="*/ 41720 h 83629"/>
                <a:gd name="connsiteX9" fmla="*/ 41815 w 83629"/>
                <a:gd name="connsiteY9" fmla="*/ 18955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770"/>
                    <a:pt x="64865" y="83630"/>
                    <a:pt x="41815" y="83630"/>
                  </a:cubicBezTo>
                  <a:close/>
                  <a:moveTo>
                    <a:pt x="41815" y="18955"/>
                  </a:moveTo>
                  <a:cubicBezTo>
                    <a:pt x="29242" y="18955"/>
                    <a:pt x="19050" y="29147"/>
                    <a:pt x="19050" y="41720"/>
                  </a:cubicBezTo>
                  <a:cubicBezTo>
                    <a:pt x="19050" y="54293"/>
                    <a:pt x="29242" y="64484"/>
                    <a:pt x="41815" y="64484"/>
                  </a:cubicBezTo>
                  <a:cubicBezTo>
                    <a:pt x="54388" y="64484"/>
                    <a:pt x="64580" y="54293"/>
                    <a:pt x="64580" y="41720"/>
                  </a:cubicBezTo>
                  <a:cubicBezTo>
                    <a:pt x="64580" y="29147"/>
                    <a:pt x="54388" y="18955"/>
                    <a:pt x="41815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8" name="任意多边形: 形状 516"/>
            <p:cNvSpPr/>
            <p:nvPr/>
          </p:nvSpPr>
          <p:spPr>
            <a:xfrm>
              <a:off x="10410068" y="3406551"/>
              <a:ext cx="87809" cy="87712"/>
            </a:xfrm>
            <a:custGeom>
              <a:avLst/>
              <a:gdLst>
                <a:gd name="connsiteX0" fmla="*/ 41815 w 83629"/>
                <a:gd name="connsiteY0" fmla="*/ 83534 h 83534"/>
                <a:gd name="connsiteX1" fmla="*/ 0 w 83629"/>
                <a:gd name="connsiteY1" fmla="*/ 41815 h 83534"/>
                <a:gd name="connsiteX2" fmla="*/ 41815 w 83629"/>
                <a:gd name="connsiteY2" fmla="*/ 0 h 83534"/>
                <a:gd name="connsiteX3" fmla="*/ 83629 w 83629"/>
                <a:gd name="connsiteY3" fmla="*/ 41815 h 83534"/>
                <a:gd name="connsiteX4" fmla="*/ 41815 w 83629"/>
                <a:gd name="connsiteY4" fmla="*/ 83534 h 83534"/>
                <a:gd name="connsiteX5" fmla="*/ 41815 w 83629"/>
                <a:gd name="connsiteY5" fmla="*/ 19050 h 83534"/>
                <a:gd name="connsiteX6" fmla="*/ 19050 w 83629"/>
                <a:gd name="connsiteY6" fmla="*/ 41815 h 83534"/>
                <a:gd name="connsiteX7" fmla="*/ 41815 w 83629"/>
                <a:gd name="connsiteY7" fmla="*/ 64484 h 83534"/>
                <a:gd name="connsiteX8" fmla="*/ 64579 w 83629"/>
                <a:gd name="connsiteY8" fmla="*/ 41815 h 83534"/>
                <a:gd name="connsiteX9" fmla="*/ 41815 w 83629"/>
                <a:gd name="connsiteY9" fmla="*/ 19050 h 8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534">
                  <a:moveTo>
                    <a:pt x="41815" y="83534"/>
                  </a:moveTo>
                  <a:cubicBezTo>
                    <a:pt x="18764" y="83534"/>
                    <a:pt x="0" y="64770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29" y="18764"/>
                    <a:pt x="83629" y="41815"/>
                  </a:cubicBezTo>
                  <a:cubicBezTo>
                    <a:pt x="83629" y="64865"/>
                    <a:pt x="64865" y="83534"/>
                    <a:pt x="41815" y="83534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292"/>
                    <a:pt x="29242" y="64484"/>
                    <a:pt x="41815" y="64484"/>
                  </a:cubicBezTo>
                  <a:cubicBezTo>
                    <a:pt x="54388" y="64484"/>
                    <a:pt x="64579" y="54292"/>
                    <a:pt x="64579" y="41815"/>
                  </a:cubicBezTo>
                  <a:cubicBezTo>
                    <a:pt x="64579" y="29242"/>
                    <a:pt x="54292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99" name="任意多边形: 形状 517"/>
            <p:cNvSpPr/>
            <p:nvPr/>
          </p:nvSpPr>
          <p:spPr>
            <a:xfrm>
              <a:off x="10390866" y="3522667"/>
              <a:ext cx="87809" cy="87809"/>
            </a:xfrm>
            <a:custGeom>
              <a:avLst/>
              <a:gdLst>
                <a:gd name="connsiteX0" fmla="*/ 41815 w 83629"/>
                <a:gd name="connsiteY0" fmla="*/ 83629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29 w 83629"/>
                <a:gd name="connsiteY3" fmla="*/ 41815 h 83629"/>
                <a:gd name="connsiteX4" fmla="*/ 41815 w 83629"/>
                <a:gd name="connsiteY4" fmla="*/ 83629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79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29"/>
                  </a:moveTo>
                  <a:cubicBezTo>
                    <a:pt x="18764" y="83629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29" y="18764"/>
                    <a:pt x="83629" y="41815"/>
                  </a:cubicBezTo>
                  <a:cubicBezTo>
                    <a:pt x="83629" y="64865"/>
                    <a:pt x="64865" y="83629"/>
                    <a:pt x="41815" y="83629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79" y="54388"/>
                    <a:pt x="64579" y="41815"/>
                  </a:cubicBezTo>
                  <a:cubicBezTo>
                    <a:pt x="64579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00" name="任意多边形: 形状 518"/>
            <p:cNvSpPr/>
            <p:nvPr/>
          </p:nvSpPr>
          <p:spPr>
            <a:xfrm>
              <a:off x="10299151" y="371889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30"/>
                    <a:pt x="41815" y="83630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01" name="任意多边形: 形状 519"/>
            <p:cNvSpPr/>
            <p:nvPr/>
          </p:nvSpPr>
          <p:spPr>
            <a:xfrm>
              <a:off x="9810191" y="371889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30"/>
                    <a:pt x="41815" y="83630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02" name="任意多边形: 形状 520"/>
            <p:cNvSpPr/>
            <p:nvPr/>
          </p:nvSpPr>
          <p:spPr>
            <a:xfrm>
              <a:off x="9719880" y="3522667"/>
              <a:ext cx="87809" cy="87809"/>
            </a:xfrm>
            <a:custGeom>
              <a:avLst/>
              <a:gdLst>
                <a:gd name="connsiteX0" fmla="*/ 41815 w 83629"/>
                <a:gd name="connsiteY0" fmla="*/ 83629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29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29"/>
                  </a:moveTo>
                  <a:cubicBezTo>
                    <a:pt x="18764" y="83629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29"/>
                    <a:pt x="41815" y="83629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03" name="任意多边形: 形状 521"/>
            <p:cNvSpPr/>
            <p:nvPr/>
          </p:nvSpPr>
          <p:spPr>
            <a:xfrm>
              <a:off x="9699276" y="3406551"/>
              <a:ext cx="87712" cy="87712"/>
            </a:xfrm>
            <a:custGeom>
              <a:avLst/>
              <a:gdLst>
                <a:gd name="connsiteX0" fmla="*/ 41815 w 83534"/>
                <a:gd name="connsiteY0" fmla="*/ 83534 h 83534"/>
                <a:gd name="connsiteX1" fmla="*/ 0 w 83534"/>
                <a:gd name="connsiteY1" fmla="*/ 41815 h 83534"/>
                <a:gd name="connsiteX2" fmla="*/ 41815 w 83534"/>
                <a:gd name="connsiteY2" fmla="*/ 0 h 83534"/>
                <a:gd name="connsiteX3" fmla="*/ 83534 w 83534"/>
                <a:gd name="connsiteY3" fmla="*/ 41815 h 83534"/>
                <a:gd name="connsiteX4" fmla="*/ 41815 w 83534"/>
                <a:gd name="connsiteY4" fmla="*/ 83534 h 83534"/>
                <a:gd name="connsiteX5" fmla="*/ 41815 w 83534"/>
                <a:gd name="connsiteY5" fmla="*/ 19050 h 83534"/>
                <a:gd name="connsiteX6" fmla="*/ 19050 w 83534"/>
                <a:gd name="connsiteY6" fmla="*/ 41815 h 83534"/>
                <a:gd name="connsiteX7" fmla="*/ 41815 w 83534"/>
                <a:gd name="connsiteY7" fmla="*/ 64484 h 83534"/>
                <a:gd name="connsiteX8" fmla="*/ 64484 w 83534"/>
                <a:gd name="connsiteY8" fmla="*/ 41815 h 83534"/>
                <a:gd name="connsiteX9" fmla="*/ 41815 w 83534"/>
                <a:gd name="connsiteY9" fmla="*/ 19050 h 8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534" h="83534">
                  <a:moveTo>
                    <a:pt x="41815" y="83534"/>
                  </a:moveTo>
                  <a:cubicBezTo>
                    <a:pt x="18764" y="83534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534" y="18764"/>
                    <a:pt x="83534" y="41815"/>
                  </a:cubicBezTo>
                  <a:cubicBezTo>
                    <a:pt x="83534" y="64865"/>
                    <a:pt x="64865" y="83534"/>
                    <a:pt x="41815" y="83534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292"/>
                    <a:pt x="29242" y="64484"/>
                    <a:pt x="41815" y="64484"/>
                  </a:cubicBezTo>
                  <a:cubicBezTo>
                    <a:pt x="54293" y="64484"/>
                    <a:pt x="64484" y="54292"/>
                    <a:pt x="64484" y="41815"/>
                  </a:cubicBezTo>
                  <a:cubicBezTo>
                    <a:pt x="64484" y="29242"/>
                    <a:pt x="54293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04" name="任意多边形: 形状 522"/>
            <p:cNvSpPr/>
            <p:nvPr/>
          </p:nvSpPr>
          <p:spPr>
            <a:xfrm>
              <a:off x="9810196" y="316622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8955 h 83629"/>
                <a:gd name="connsiteX6" fmla="*/ 19050 w 83629"/>
                <a:gd name="connsiteY6" fmla="*/ 41720 h 83629"/>
                <a:gd name="connsiteX7" fmla="*/ 41815 w 83629"/>
                <a:gd name="connsiteY7" fmla="*/ 64484 h 83629"/>
                <a:gd name="connsiteX8" fmla="*/ 64580 w 83629"/>
                <a:gd name="connsiteY8" fmla="*/ 41720 h 83629"/>
                <a:gd name="connsiteX9" fmla="*/ 41815 w 83629"/>
                <a:gd name="connsiteY9" fmla="*/ 18955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770"/>
                    <a:pt x="64865" y="83630"/>
                    <a:pt x="41815" y="83630"/>
                  </a:cubicBezTo>
                  <a:close/>
                  <a:moveTo>
                    <a:pt x="41815" y="18955"/>
                  </a:moveTo>
                  <a:cubicBezTo>
                    <a:pt x="29242" y="18955"/>
                    <a:pt x="19050" y="29147"/>
                    <a:pt x="19050" y="41720"/>
                  </a:cubicBezTo>
                  <a:cubicBezTo>
                    <a:pt x="19050" y="54293"/>
                    <a:pt x="29242" y="64484"/>
                    <a:pt x="41815" y="64484"/>
                  </a:cubicBezTo>
                  <a:cubicBezTo>
                    <a:pt x="54388" y="64484"/>
                    <a:pt x="64580" y="54293"/>
                    <a:pt x="64580" y="41720"/>
                  </a:cubicBezTo>
                  <a:cubicBezTo>
                    <a:pt x="64580" y="29147"/>
                    <a:pt x="54388" y="18955"/>
                    <a:pt x="41815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</p:grpSp>
      <p:grpSp>
        <p:nvGrpSpPr>
          <p:cNvPr id="106" name="组合 105"/>
          <p:cNvGrpSpPr/>
          <p:nvPr>
            <p:custDataLst>
              <p:tags r:id="rId145"/>
            </p:custDataLst>
          </p:nvPr>
        </p:nvGrpSpPr>
        <p:grpSpPr>
          <a:xfrm>
            <a:off x="8697264" y="3656473"/>
            <a:ext cx="3678795" cy="900113"/>
            <a:chOff x="777537" y="3212154"/>
            <a:chExt cx="11734804" cy="3256371"/>
          </a:xfrm>
        </p:grpSpPr>
        <p:sp>
          <p:nvSpPr>
            <p:cNvPr id="107" name="旁门左道出品"/>
            <p:cNvSpPr/>
            <p:nvPr>
              <p:custDataLst>
                <p:tags r:id="rId146"/>
              </p:custDataLst>
            </p:nvPr>
          </p:nvSpPr>
          <p:spPr>
            <a:xfrm>
              <a:off x="777537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108" name="椭圆 107"/>
            <p:cNvSpPr/>
            <p:nvPr>
              <p:custDataLst>
                <p:tags r:id="rId147"/>
              </p:custDataLst>
            </p:nvPr>
          </p:nvSpPr>
          <p:spPr>
            <a:xfrm>
              <a:off x="1509055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109" name="弧形 108"/>
            <p:cNvSpPr/>
            <p:nvPr>
              <p:custDataLst>
                <p:tags r:id="rId148"/>
              </p:custDataLst>
            </p:nvPr>
          </p:nvSpPr>
          <p:spPr>
            <a:xfrm>
              <a:off x="2598725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sp>
        <p:nvSpPr>
          <p:cNvPr id="110" name="文本框 109"/>
          <p:cNvSpPr txBox="1"/>
          <p:nvPr>
            <p:custDataLst>
              <p:tags r:id="rId149"/>
            </p:custDataLst>
          </p:nvPr>
        </p:nvSpPr>
        <p:spPr>
          <a:xfrm>
            <a:off x="9370785" y="2981019"/>
            <a:ext cx="2283704" cy="39497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135" dirty="0"/>
              <a:t>多</a:t>
            </a:r>
            <a:endParaRPr lang="zh-CN" altLang="en-US" sz="2135" dirty="0"/>
          </a:p>
        </p:txBody>
      </p:sp>
      <p:grpSp>
        <p:nvGrpSpPr>
          <p:cNvPr id="111" name="图形 487"/>
          <p:cNvGrpSpPr/>
          <p:nvPr/>
        </p:nvGrpSpPr>
        <p:grpSpPr>
          <a:xfrm>
            <a:off x="9981297" y="2062035"/>
            <a:ext cx="1062679" cy="852269"/>
            <a:chOff x="9699276" y="3166221"/>
            <a:chExt cx="798601" cy="640479"/>
          </a:xfrm>
          <a:gradFill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</a:gradFill>
        </p:grpSpPr>
        <p:sp>
          <p:nvSpPr>
            <p:cNvPr id="112" name="任意多边形: 形状 489"/>
            <p:cNvSpPr/>
            <p:nvPr/>
          </p:nvSpPr>
          <p:spPr>
            <a:xfrm>
              <a:off x="9870197" y="3257935"/>
              <a:ext cx="456757" cy="456958"/>
            </a:xfrm>
            <a:custGeom>
              <a:avLst/>
              <a:gdLst>
                <a:gd name="connsiteX0" fmla="*/ 217551 w 435006"/>
                <a:gd name="connsiteY0" fmla="*/ 435197 h 435197"/>
                <a:gd name="connsiteX1" fmla="*/ 0 w 435006"/>
                <a:gd name="connsiteY1" fmla="*/ 217646 h 435197"/>
                <a:gd name="connsiteX2" fmla="*/ 217551 w 435006"/>
                <a:gd name="connsiteY2" fmla="*/ 0 h 435197"/>
                <a:gd name="connsiteX3" fmla="*/ 435007 w 435006"/>
                <a:gd name="connsiteY3" fmla="*/ 217646 h 435197"/>
                <a:gd name="connsiteX4" fmla="*/ 217551 w 435006"/>
                <a:gd name="connsiteY4" fmla="*/ 435197 h 435197"/>
                <a:gd name="connsiteX5" fmla="*/ 217551 w 435006"/>
                <a:gd name="connsiteY5" fmla="*/ 19050 h 435197"/>
                <a:gd name="connsiteX6" fmla="*/ 19050 w 435006"/>
                <a:gd name="connsiteY6" fmla="*/ 217646 h 435197"/>
                <a:gd name="connsiteX7" fmla="*/ 217551 w 435006"/>
                <a:gd name="connsiteY7" fmla="*/ 416147 h 435197"/>
                <a:gd name="connsiteX8" fmla="*/ 415957 w 435006"/>
                <a:gd name="connsiteY8" fmla="*/ 217646 h 435197"/>
                <a:gd name="connsiteX9" fmla="*/ 217551 w 435006"/>
                <a:gd name="connsiteY9" fmla="*/ 19050 h 43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5006" h="435197">
                  <a:moveTo>
                    <a:pt x="217551" y="435197"/>
                  </a:moveTo>
                  <a:cubicBezTo>
                    <a:pt x="97631" y="435197"/>
                    <a:pt x="0" y="337566"/>
                    <a:pt x="0" y="217646"/>
                  </a:cubicBezTo>
                  <a:cubicBezTo>
                    <a:pt x="0" y="97631"/>
                    <a:pt x="97631" y="0"/>
                    <a:pt x="217551" y="0"/>
                  </a:cubicBezTo>
                  <a:cubicBezTo>
                    <a:pt x="337471" y="0"/>
                    <a:pt x="435007" y="97631"/>
                    <a:pt x="435007" y="217646"/>
                  </a:cubicBezTo>
                  <a:cubicBezTo>
                    <a:pt x="435007" y="337566"/>
                    <a:pt x="337471" y="435197"/>
                    <a:pt x="217551" y="435197"/>
                  </a:cubicBezTo>
                  <a:close/>
                  <a:moveTo>
                    <a:pt x="217551" y="19050"/>
                  </a:moveTo>
                  <a:cubicBezTo>
                    <a:pt x="108109" y="19050"/>
                    <a:pt x="19050" y="108109"/>
                    <a:pt x="19050" y="217646"/>
                  </a:cubicBezTo>
                  <a:cubicBezTo>
                    <a:pt x="19050" y="327089"/>
                    <a:pt x="108109" y="416147"/>
                    <a:pt x="217551" y="416147"/>
                  </a:cubicBezTo>
                  <a:cubicBezTo>
                    <a:pt x="326898" y="416147"/>
                    <a:pt x="415957" y="327089"/>
                    <a:pt x="415957" y="217646"/>
                  </a:cubicBezTo>
                  <a:cubicBezTo>
                    <a:pt x="415957" y="108109"/>
                    <a:pt x="326898" y="19050"/>
                    <a:pt x="217551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3" name="任意多边形: 形状 490"/>
            <p:cNvSpPr/>
            <p:nvPr/>
          </p:nvSpPr>
          <p:spPr>
            <a:xfrm>
              <a:off x="9914105" y="3301942"/>
              <a:ext cx="368846" cy="368945"/>
            </a:xfrm>
            <a:custGeom>
              <a:avLst/>
              <a:gdLst>
                <a:gd name="connsiteX0" fmla="*/ 175736 w 351282"/>
                <a:gd name="connsiteY0" fmla="*/ 351377 h 351377"/>
                <a:gd name="connsiteX1" fmla="*/ 0 w 351282"/>
                <a:gd name="connsiteY1" fmla="*/ 175736 h 351377"/>
                <a:gd name="connsiteX2" fmla="*/ 175736 w 351282"/>
                <a:gd name="connsiteY2" fmla="*/ 0 h 351377"/>
                <a:gd name="connsiteX3" fmla="*/ 351282 w 351282"/>
                <a:gd name="connsiteY3" fmla="*/ 175736 h 351377"/>
                <a:gd name="connsiteX4" fmla="*/ 175736 w 351282"/>
                <a:gd name="connsiteY4" fmla="*/ 351377 h 351377"/>
                <a:gd name="connsiteX5" fmla="*/ 175736 w 351282"/>
                <a:gd name="connsiteY5" fmla="*/ 18955 h 351377"/>
                <a:gd name="connsiteX6" fmla="*/ 19050 w 351282"/>
                <a:gd name="connsiteY6" fmla="*/ 175641 h 351377"/>
                <a:gd name="connsiteX7" fmla="*/ 175736 w 351282"/>
                <a:gd name="connsiteY7" fmla="*/ 332232 h 351377"/>
                <a:gd name="connsiteX8" fmla="*/ 332232 w 351282"/>
                <a:gd name="connsiteY8" fmla="*/ 175641 h 351377"/>
                <a:gd name="connsiteX9" fmla="*/ 175736 w 351282"/>
                <a:gd name="connsiteY9" fmla="*/ 18955 h 3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1282" h="351377">
                  <a:moveTo>
                    <a:pt x="175736" y="351377"/>
                  </a:moveTo>
                  <a:cubicBezTo>
                    <a:pt x="78867" y="351377"/>
                    <a:pt x="0" y="272606"/>
                    <a:pt x="0" y="175736"/>
                  </a:cubicBezTo>
                  <a:cubicBezTo>
                    <a:pt x="0" y="78867"/>
                    <a:pt x="78772" y="0"/>
                    <a:pt x="175736" y="0"/>
                  </a:cubicBezTo>
                  <a:cubicBezTo>
                    <a:pt x="272510" y="0"/>
                    <a:pt x="351282" y="78867"/>
                    <a:pt x="351282" y="175736"/>
                  </a:cubicBezTo>
                  <a:cubicBezTo>
                    <a:pt x="351282" y="272606"/>
                    <a:pt x="272510" y="351377"/>
                    <a:pt x="175736" y="351377"/>
                  </a:cubicBezTo>
                  <a:close/>
                  <a:moveTo>
                    <a:pt x="175736" y="18955"/>
                  </a:moveTo>
                  <a:cubicBezTo>
                    <a:pt x="89345" y="18955"/>
                    <a:pt x="19050" y="89249"/>
                    <a:pt x="19050" y="175641"/>
                  </a:cubicBezTo>
                  <a:cubicBezTo>
                    <a:pt x="19050" y="262033"/>
                    <a:pt x="89345" y="332232"/>
                    <a:pt x="175736" y="332232"/>
                  </a:cubicBezTo>
                  <a:cubicBezTo>
                    <a:pt x="262033" y="332232"/>
                    <a:pt x="332232" y="261938"/>
                    <a:pt x="332232" y="175641"/>
                  </a:cubicBezTo>
                  <a:cubicBezTo>
                    <a:pt x="332232" y="89249"/>
                    <a:pt x="262033" y="18955"/>
                    <a:pt x="175736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4" name="任意多边形: 形状 491"/>
            <p:cNvSpPr/>
            <p:nvPr/>
          </p:nvSpPr>
          <p:spPr>
            <a:xfrm>
              <a:off x="10088626" y="3343748"/>
              <a:ext cx="144850" cy="285336"/>
            </a:xfrm>
            <a:custGeom>
              <a:avLst/>
              <a:gdLst>
                <a:gd name="connsiteX0" fmla="*/ 9525 w 137953"/>
                <a:gd name="connsiteY0" fmla="*/ 271748 h 271748"/>
                <a:gd name="connsiteX1" fmla="*/ 0 w 137953"/>
                <a:gd name="connsiteY1" fmla="*/ 262223 h 271748"/>
                <a:gd name="connsiteX2" fmla="*/ 0 w 137953"/>
                <a:gd name="connsiteY2" fmla="*/ 10287 h 271748"/>
                <a:gd name="connsiteX3" fmla="*/ 9525 w 137953"/>
                <a:gd name="connsiteY3" fmla="*/ 762 h 271748"/>
                <a:gd name="connsiteX4" fmla="*/ 21622 w 137953"/>
                <a:gd name="connsiteY4" fmla="*/ 381 h 271748"/>
                <a:gd name="connsiteX5" fmla="*/ 34290 w 137953"/>
                <a:gd name="connsiteY5" fmla="*/ 0 h 271748"/>
                <a:gd name="connsiteX6" fmla="*/ 77724 w 137953"/>
                <a:gd name="connsiteY6" fmla="*/ 17335 h 271748"/>
                <a:gd name="connsiteX7" fmla="*/ 95726 w 137953"/>
                <a:gd name="connsiteY7" fmla="*/ 33909 h 271748"/>
                <a:gd name="connsiteX8" fmla="*/ 120396 w 137953"/>
                <a:gd name="connsiteY8" fmla="*/ 62293 h 271748"/>
                <a:gd name="connsiteX9" fmla="*/ 126492 w 137953"/>
                <a:gd name="connsiteY9" fmla="*/ 76009 h 271748"/>
                <a:gd name="connsiteX10" fmla="*/ 135160 w 137953"/>
                <a:gd name="connsiteY10" fmla="*/ 129540 h 271748"/>
                <a:gd name="connsiteX11" fmla="*/ 129349 w 137953"/>
                <a:gd name="connsiteY11" fmla="*/ 165544 h 271748"/>
                <a:gd name="connsiteX12" fmla="*/ 110776 w 137953"/>
                <a:gd name="connsiteY12" fmla="*/ 219837 h 271748"/>
                <a:gd name="connsiteX13" fmla="*/ 98489 w 137953"/>
                <a:gd name="connsiteY13" fmla="*/ 232982 h 271748"/>
                <a:gd name="connsiteX14" fmla="*/ 46292 w 137953"/>
                <a:gd name="connsiteY14" fmla="*/ 265271 h 271748"/>
                <a:gd name="connsiteX15" fmla="*/ 32861 w 137953"/>
                <a:gd name="connsiteY15" fmla="*/ 267843 h 271748"/>
                <a:gd name="connsiteX16" fmla="*/ 9525 w 137953"/>
                <a:gd name="connsiteY16" fmla="*/ 271748 h 271748"/>
                <a:gd name="connsiteX17" fmla="*/ 19050 w 137953"/>
                <a:gd name="connsiteY17" fmla="*/ 19526 h 271748"/>
                <a:gd name="connsiteX18" fmla="*/ 19050 w 137953"/>
                <a:gd name="connsiteY18" fmla="*/ 251651 h 271748"/>
                <a:gd name="connsiteX19" fmla="*/ 28099 w 137953"/>
                <a:gd name="connsiteY19" fmla="*/ 249555 h 271748"/>
                <a:gd name="connsiteX20" fmla="*/ 45720 w 137953"/>
                <a:gd name="connsiteY20" fmla="*/ 246412 h 271748"/>
                <a:gd name="connsiteX21" fmla="*/ 84201 w 137953"/>
                <a:gd name="connsiteY21" fmla="*/ 220599 h 271748"/>
                <a:gd name="connsiteX22" fmla="*/ 97917 w 137953"/>
                <a:gd name="connsiteY22" fmla="*/ 206026 h 271748"/>
                <a:gd name="connsiteX23" fmla="*/ 110395 w 137953"/>
                <a:gd name="connsiteY23" fmla="*/ 164306 h 271748"/>
                <a:gd name="connsiteX24" fmla="*/ 117348 w 137953"/>
                <a:gd name="connsiteY24" fmla="*/ 123158 h 271748"/>
                <a:gd name="connsiteX25" fmla="*/ 109538 w 137953"/>
                <a:gd name="connsiteY25" fmla="*/ 84487 h 271748"/>
                <a:gd name="connsiteX26" fmla="*/ 102584 w 137953"/>
                <a:gd name="connsiteY26" fmla="*/ 68770 h 271748"/>
                <a:gd name="connsiteX27" fmla="*/ 84201 w 137953"/>
                <a:gd name="connsiteY27" fmla="*/ 48958 h 271748"/>
                <a:gd name="connsiteX28" fmla="*/ 62674 w 137953"/>
                <a:gd name="connsiteY28" fmla="*/ 28861 h 271748"/>
                <a:gd name="connsiteX29" fmla="*/ 34385 w 137953"/>
                <a:gd name="connsiteY29" fmla="*/ 19050 h 271748"/>
                <a:gd name="connsiteX30" fmla="*/ 22479 w 137953"/>
                <a:gd name="connsiteY30" fmla="*/ 19431 h 271748"/>
                <a:gd name="connsiteX31" fmla="*/ 19050 w 137953"/>
                <a:gd name="connsiteY31" fmla="*/ 19526 h 27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953" h="271748">
                  <a:moveTo>
                    <a:pt x="9525" y="271748"/>
                  </a:moveTo>
                  <a:cubicBezTo>
                    <a:pt x="4286" y="271748"/>
                    <a:pt x="0" y="267462"/>
                    <a:pt x="0" y="262223"/>
                  </a:cubicBezTo>
                  <a:lnTo>
                    <a:pt x="0" y="10287"/>
                  </a:lnTo>
                  <a:cubicBezTo>
                    <a:pt x="0" y="5048"/>
                    <a:pt x="4286" y="762"/>
                    <a:pt x="9525" y="762"/>
                  </a:cubicBezTo>
                  <a:cubicBezTo>
                    <a:pt x="13525" y="762"/>
                    <a:pt x="17621" y="571"/>
                    <a:pt x="21622" y="381"/>
                  </a:cubicBezTo>
                  <a:cubicBezTo>
                    <a:pt x="25908" y="191"/>
                    <a:pt x="30099" y="0"/>
                    <a:pt x="34290" y="0"/>
                  </a:cubicBezTo>
                  <a:cubicBezTo>
                    <a:pt x="49244" y="0"/>
                    <a:pt x="66008" y="2095"/>
                    <a:pt x="77724" y="17335"/>
                  </a:cubicBezTo>
                  <a:cubicBezTo>
                    <a:pt x="82677" y="23908"/>
                    <a:pt x="89345" y="28956"/>
                    <a:pt x="95726" y="33909"/>
                  </a:cubicBezTo>
                  <a:cubicBezTo>
                    <a:pt x="105537" y="41529"/>
                    <a:pt x="115729" y="49340"/>
                    <a:pt x="120396" y="62293"/>
                  </a:cubicBezTo>
                  <a:cubicBezTo>
                    <a:pt x="121920" y="66675"/>
                    <a:pt x="124206" y="71247"/>
                    <a:pt x="126492" y="76009"/>
                  </a:cubicBezTo>
                  <a:cubicBezTo>
                    <a:pt x="133636" y="90678"/>
                    <a:pt x="142589" y="108871"/>
                    <a:pt x="135160" y="129540"/>
                  </a:cubicBezTo>
                  <a:cubicBezTo>
                    <a:pt x="131064" y="141065"/>
                    <a:pt x="130112" y="153543"/>
                    <a:pt x="129349" y="165544"/>
                  </a:cubicBezTo>
                  <a:cubicBezTo>
                    <a:pt x="128016" y="185071"/>
                    <a:pt x="126587" y="205264"/>
                    <a:pt x="110776" y="219837"/>
                  </a:cubicBezTo>
                  <a:cubicBezTo>
                    <a:pt x="106680" y="223647"/>
                    <a:pt x="102679" y="228219"/>
                    <a:pt x="98489" y="232982"/>
                  </a:cubicBezTo>
                  <a:cubicBezTo>
                    <a:pt x="85534" y="247745"/>
                    <a:pt x="70866" y="264509"/>
                    <a:pt x="46292" y="265271"/>
                  </a:cubicBezTo>
                  <a:cubicBezTo>
                    <a:pt x="42291" y="265462"/>
                    <a:pt x="37909" y="266510"/>
                    <a:pt x="32861" y="267843"/>
                  </a:cubicBezTo>
                  <a:cubicBezTo>
                    <a:pt x="26003" y="269748"/>
                    <a:pt x="18383" y="271748"/>
                    <a:pt x="9525" y="271748"/>
                  </a:cubicBezTo>
                  <a:close/>
                  <a:moveTo>
                    <a:pt x="19050" y="19526"/>
                  </a:moveTo>
                  <a:lnTo>
                    <a:pt x="19050" y="251651"/>
                  </a:lnTo>
                  <a:cubicBezTo>
                    <a:pt x="22003" y="251079"/>
                    <a:pt x="24955" y="250317"/>
                    <a:pt x="28099" y="249555"/>
                  </a:cubicBezTo>
                  <a:cubicBezTo>
                    <a:pt x="33719" y="248126"/>
                    <a:pt x="39529" y="246602"/>
                    <a:pt x="45720" y="246412"/>
                  </a:cubicBezTo>
                  <a:cubicBezTo>
                    <a:pt x="62103" y="245936"/>
                    <a:pt x="72866" y="233648"/>
                    <a:pt x="84201" y="220599"/>
                  </a:cubicBezTo>
                  <a:cubicBezTo>
                    <a:pt x="88582" y="215646"/>
                    <a:pt x="93059" y="210503"/>
                    <a:pt x="97917" y="206026"/>
                  </a:cubicBezTo>
                  <a:cubicBezTo>
                    <a:pt x="108109" y="196596"/>
                    <a:pt x="109156" y="181642"/>
                    <a:pt x="110395" y="164306"/>
                  </a:cubicBezTo>
                  <a:cubicBezTo>
                    <a:pt x="111252" y="151638"/>
                    <a:pt x="112300" y="137160"/>
                    <a:pt x="117348" y="123158"/>
                  </a:cubicBezTo>
                  <a:cubicBezTo>
                    <a:pt x="122015" y="110109"/>
                    <a:pt x="116015" y="97631"/>
                    <a:pt x="109538" y="84487"/>
                  </a:cubicBezTo>
                  <a:cubicBezTo>
                    <a:pt x="107061" y="79343"/>
                    <a:pt x="104489" y="74105"/>
                    <a:pt x="102584" y="68770"/>
                  </a:cubicBezTo>
                  <a:cubicBezTo>
                    <a:pt x="99822" y="61055"/>
                    <a:pt x="92583" y="55435"/>
                    <a:pt x="84201" y="48958"/>
                  </a:cubicBezTo>
                  <a:cubicBezTo>
                    <a:pt x="77152" y="43529"/>
                    <a:pt x="69151" y="37338"/>
                    <a:pt x="62674" y="28861"/>
                  </a:cubicBezTo>
                  <a:cubicBezTo>
                    <a:pt x="57245" y="21812"/>
                    <a:pt x="49340" y="19050"/>
                    <a:pt x="34385" y="19050"/>
                  </a:cubicBezTo>
                  <a:cubicBezTo>
                    <a:pt x="30480" y="19050"/>
                    <a:pt x="26479" y="19241"/>
                    <a:pt x="22479" y="19431"/>
                  </a:cubicBezTo>
                  <a:cubicBezTo>
                    <a:pt x="21241" y="19431"/>
                    <a:pt x="20193" y="19526"/>
                    <a:pt x="19050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5" name="任意多边形: 形状 492"/>
            <p:cNvSpPr/>
            <p:nvPr/>
          </p:nvSpPr>
          <p:spPr>
            <a:xfrm>
              <a:off x="10135271" y="3382290"/>
              <a:ext cx="23838" cy="38564"/>
            </a:xfrm>
            <a:custGeom>
              <a:avLst/>
              <a:gdLst>
                <a:gd name="connsiteX0" fmla="*/ 12916 w 22703"/>
                <a:gd name="connsiteY0" fmla="*/ 36728 h 36728"/>
                <a:gd name="connsiteX1" fmla="*/ 10534 w 22703"/>
                <a:gd name="connsiteY1" fmla="*/ 36442 h 36728"/>
                <a:gd name="connsiteX2" fmla="*/ 3676 w 22703"/>
                <a:gd name="connsiteY2" fmla="*/ 24822 h 36728"/>
                <a:gd name="connsiteX3" fmla="*/ 724 w 22703"/>
                <a:gd name="connsiteY3" fmla="*/ 13201 h 36728"/>
                <a:gd name="connsiteX4" fmla="*/ 5867 w 22703"/>
                <a:gd name="connsiteY4" fmla="*/ 724 h 36728"/>
                <a:gd name="connsiteX5" fmla="*/ 18345 w 22703"/>
                <a:gd name="connsiteY5" fmla="*/ 5867 h 36728"/>
                <a:gd name="connsiteX6" fmla="*/ 22155 w 22703"/>
                <a:gd name="connsiteY6" fmla="*/ 29584 h 36728"/>
                <a:gd name="connsiteX7" fmla="*/ 12916 w 22703"/>
                <a:gd name="connsiteY7" fmla="*/ 36728 h 3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03" h="36728">
                  <a:moveTo>
                    <a:pt x="12916" y="36728"/>
                  </a:moveTo>
                  <a:cubicBezTo>
                    <a:pt x="12154" y="36728"/>
                    <a:pt x="11296" y="36633"/>
                    <a:pt x="10534" y="36442"/>
                  </a:cubicBezTo>
                  <a:cubicBezTo>
                    <a:pt x="5391" y="35109"/>
                    <a:pt x="2343" y="29965"/>
                    <a:pt x="3676" y="24822"/>
                  </a:cubicBezTo>
                  <a:cubicBezTo>
                    <a:pt x="3962" y="23203"/>
                    <a:pt x="2533" y="17297"/>
                    <a:pt x="724" y="13201"/>
                  </a:cubicBezTo>
                  <a:cubicBezTo>
                    <a:pt x="-1277" y="8344"/>
                    <a:pt x="1009" y="2724"/>
                    <a:pt x="5867" y="724"/>
                  </a:cubicBezTo>
                  <a:cubicBezTo>
                    <a:pt x="10725" y="-1277"/>
                    <a:pt x="16345" y="1009"/>
                    <a:pt x="18345" y="5867"/>
                  </a:cubicBezTo>
                  <a:cubicBezTo>
                    <a:pt x="19774" y="9296"/>
                    <a:pt x="24250" y="21202"/>
                    <a:pt x="22155" y="29584"/>
                  </a:cubicBezTo>
                  <a:cubicBezTo>
                    <a:pt x="21012" y="33871"/>
                    <a:pt x="17107" y="36728"/>
                    <a:pt x="12916" y="36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6" name="任意多边形: 形状 493"/>
            <p:cNvSpPr/>
            <p:nvPr/>
          </p:nvSpPr>
          <p:spPr>
            <a:xfrm>
              <a:off x="10112205" y="3423523"/>
              <a:ext cx="23958" cy="38334"/>
            </a:xfrm>
            <a:custGeom>
              <a:avLst/>
              <a:gdLst>
                <a:gd name="connsiteX0" fmla="*/ 9550 w 22818"/>
                <a:gd name="connsiteY0" fmla="*/ 36510 h 36509"/>
                <a:gd name="connsiteX1" fmla="*/ 596 w 22818"/>
                <a:gd name="connsiteY1" fmla="*/ 29747 h 36509"/>
                <a:gd name="connsiteX2" fmla="*/ 4692 w 22818"/>
                <a:gd name="connsiteY2" fmla="*/ 5458 h 36509"/>
                <a:gd name="connsiteX3" fmla="*/ 17360 w 22818"/>
                <a:gd name="connsiteY3" fmla="*/ 886 h 36509"/>
                <a:gd name="connsiteX4" fmla="*/ 21932 w 22818"/>
                <a:gd name="connsiteY4" fmla="*/ 13555 h 36509"/>
                <a:gd name="connsiteX5" fmla="*/ 19075 w 22818"/>
                <a:gd name="connsiteY5" fmla="*/ 25080 h 36509"/>
                <a:gd name="connsiteX6" fmla="*/ 11741 w 22818"/>
                <a:gd name="connsiteY6" fmla="*/ 36319 h 36509"/>
                <a:gd name="connsiteX7" fmla="*/ 9550 w 22818"/>
                <a:gd name="connsiteY7" fmla="*/ 36510 h 3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18" h="36509">
                  <a:moveTo>
                    <a:pt x="9550" y="36510"/>
                  </a:moveTo>
                  <a:cubicBezTo>
                    <a:pt x="5359" y="36510"/>
                    <a:pt x="1644" y="33938"/>
                    <a:pt x="596" y="29747"/>
                  </a:cubicBezTo>
                  <a:cubicBezTo>
                    <a:pt x="-1975" y="19746"/>
                    <a:pt x="4597" y="5554"/>
                    <a:pt x="4692" y="5458"/>
                  </a:cubicBezTo>
                  <a:cubicBezTo>
                    <a:pt x="6978" y="696"/>
                    <a:pt x="12598" y="-1304"/>
                    <a:pt x="17360" y="886"/>
                  </a:cubicBezTo>
                  <a:cubicBezTo>
                    <a:pt x="22123" y="3077"/>
                    <a:pt x="24123" y="8792"/>
                    <a:pt x="21932" y="13555"/>
                  </a:cubicBezTo>
                  <a:cubicBezTo>
                    <a:pt x="20599" y="16412"/>
                    <a:pt x="18789" y="22984"/>
                    <a:pt x="19075" y="25080"/>
                  </a:cubicBezTo>
                  <a:cubicBezTo>
                    <a:pt x="19932" y="30128"/>
                    <a:pt x="16694" y="35272"/>
                    <a:pt x="11741" y="36319"/>
                  </a:cubicBezTo>
                  <a:cubicBezTo>
                    <a:pt x="10979" y="36415"/>
                    <a:pt x="10312" y="36510"/>
                    <a:pt x="9550" y="365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7" name="任意多边形: 形状 494"/>
            <p:cNvSpPr/>
            <p:nvPr/>
          </p:nvSpPr>
          <p:spPr>
            <a:xfrm>
              <a:off x="10150319" y="3455449"/>
              <a:ext cx="23880" cy="38518"/>
            </a:xfrm>
            <a:custGeom>
              <a:avLst/>
              <a:gdLst>
                <a:gd name="connsiteX0" fmla="*/ 12870 w 22743"/>
                <a:gd name="connsiteY0" fmla="*/ 36683 h 36682"/>
                <a:gd name="connsiteX1" fmla="*/ 10584 w 22743"/>
                <a:gd name="connsiteY1" fmla="*/ 36397 h 36682"/>
                <a:gd name="connsiteX2" fmla="*/ 3631 w 22743"/>
                <a:gd name="connsiteY2" fmla="*/ 24872 h 36682"/>
                <a:gd name="connsiteX3" fmla="*/ 869 w 22743"/>
                <a:gd name="connsiteY3" fmla="*/ 13537 h 36682"/>
                <a:gd name="connsiteX4" fmla="*/ 5536 w 22743"/>
                <a:gd name="connsiteY4" fmla="*/ 869 h 36682"/>
                <a:gd name="connsiteX5" fmla="*/ 18204 w 22743"/>
                <a:gd name="connsiteY5" fmla="*/ 5536 h 36682"/>
                <a:gd name="connsiteX6" fmla="*/ 22205 w 22743"/>
                <a:gd name="connsiteY6" fmla="*/ 29444 h 36682"/>
                <a:gd name="connsiteX7" fmla="*/ 12870 w 22743"/>
                <a:gd name="connsiteY7" fmla="*/ 36683 h 3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43" h="36682">
                  <a:moveTo>
                    <a:pt x="12870" y="36683"/>
                  </a:moveTo>
                  <a:cubicBezTo>
                    <a:pt x="12108" y="36683"/>
                    <a:pt x="11347" y="36588"/>
                    <a:pt x="10584" y="36397"/>
                  </a:cubicBezTo>
                  <a:cubicBezTo>
                    <a:pt x="5441" y="35159"/>
                    <a:pt x="2393" y="30015"/>
                    <a:pt x="3631" y="24872"/>
                  </a:cubicBezTo>
                  <a:cubicBezTo>
                    <a:pt x="3917" y="22872"/>
                    <a:pt x="2107" y="16299"/>
                    <a:pt x="869" y="13537"/>
                  </a:cubicBezTo>
                  <a:cubicBezTo>
                    <a:pt x="-1322" y="8775"/>
                    <a:pt x="774" y="3060"/>
                    <a:pt x="5536" y="869"/>
                  </a:cubicBezTo>
                  <a:cubicBezTo>
                    <a:pt x="10299" y="-1322"/>
                    <a:pt x="16014" y="774"/>
                    <a:pt x="18204" y="5536"/>
                  </a:cubicBezTo>
                  <a:cubicBezTo>
                    <a:pt x="18300" y="5631"/>
                    <a:pt x="24586" y="19633"/>
                    <a:pt x="22205" y="29444"/>
                  </a:cubicBezTo>
                  <a:cubicBezTo>
                    <a:pt x="21062" y="33825"/>
                    <a:pt x="17157" y="36683"/>
                    <a:pt x="12870" y="36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8" name="任意多边形: 形状 495"/>
            <p:cNvSpPr/>
            <p:nvPr/>
          </p:nvSpPr>
          <p:spPr>
            <a:xfrm>
              <a:off x="10128802" y="3493331"/>
              <a:ext cx="23869" cy="38139"/>
            </a:xfrm>
            <a:custGeom>
              <a:avLst/>
              <a:gdLst>
                <a:gd name="connsiteX0" fmla="*/ 9553 w 22731"/>
                <a:gd name="connsiteY0" fmla="*/ 36324 h 36323"/>
                <a:gd name="connsiteX1" fmla="*/ 504 w 22731"/>
                <a:gd name="connsiteY1" fmla="*/ 29275 h 36323"/>
                <a:gd name="connsiteX2" fmla="*/ 4505 w 22731"/>
                <a:gd name="connsiteY2" fmla="*/ 5653 h 36323"/>
                <a:gd name="connsiteX3" fmla="*/ 17078 w 22731"/>
                <a:gd name="connsiteY3" fmla="*/ 795 h 36323"/>
                <a:gd name="connsiteX4" fmla="*/ 21936 w 22731"/>
                <a:gd name="connsiteY4" fmla="*/ 13368 h 36323"/>
                <a:gd name="connsiteX5" fmla="*/ 19078 w 22731"/>
                <a:gd name="connsiteY5" fmla="*/ 24989 h 36323"/>
                <a:gd name="connsiteX6" fmla="*/ 11553 w 22731"/>
                <a:gd name="connsiteY6" fmla="*/ 36133 h 36323"/>
                <a:gd name="connsiteX7" fmla="*/ 9553 w 22731"/>
                <a:gd name="connsiteY7" fmla="*/ 36324 h 3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31" h="36323">
                  <a:moveTo>
                    <a:pt x="9553" y="36324"/>
                  </a:moveTo>
                  <a:cubicBezTo>
                    <a:pt x="5267" y="36324"/>
                    <a:pt x="1552" y="33657"/>
                    <a:pt x="504" y="29275"/>
                  </a:cubicBezTo>
                  <a:cubicBezTo>
                    <a:pt x="-1686" y="20036"/>
                    <a:pt x="3933" y="7082"/>
                    <a:pt x="4505" y="5653"/>
                  </a:cubicBezTo>
                  <a:cubicBezTo>
                    <a:pt x="6600" y="891"/>
                    <a:pt x="12315" y="-1300"/>
                    <a:pt x="17078" y="795"/>
                  </a:cubicBezTo>
                  <a:cubicBezTo>
                    <a:pt x="21840" y="2891"/>
                    <a:pt x="24031" y="8511"/>
                    <a:pt x="21936" y="13368"/>
                  </a:cubicBezTo>
                  <a:cubicBezTo>
                    <a:pt x="20412" y="16797"/>
                    <a:pt x="18792" y="23084"/>
                    <a:pt x="19078" y="24989"/>
                  </a:cubicBezTo>
                  <a:cubicBezTo>
                    <a:pt x="19840" y="30037"/>
                    <a:pt x="16602" y="35181"/>
                    <a:pt x="11553" y="36133"/>
                  </a:cubicBezTo>
                  <a:cubicBezTo>
                    <a:pt x="10791" y="36228"/>
                    <a:pt x="10125" y="36324"/>
                    <a:pt x="9553" y="3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19" name="任意多边形: 形状 496"/>
            <p:cNvSpPr/>
            <p:nvPr/>
          </p:nvSpPr>
          <p:spPr>
            <a:xfrm>
              <a:off x="10134774" y="3529682"/>
              <a:ext cx="36151" cy="29390"/>
            </a:xfrm>
            <a:custGeom>
              <a:avLst/>
              <a:gdLst>
                <a:gd name="connsiteX0" fmla="*/ 9487 w 34429"/>
                <a:gd name="connsiteY0" fmla="*/ 27991 h 27991"/>
                <a:gd name="connsiteX1" fmla="*/ 57 w 34429"/>
                <a:gd name="connsiteY1" fmla="*/ 19514 h 27991"/>
                <a:gd name="connsiteX2" fmla="*/ 8534 w 34429"/>
                <a:gd name="connsiteY2" fmla="*/ 9036 h 27991"/>
                <a:gd name="connsiteX3" fmla="*/ 18535 w 34429"/>
                <a:gd name="connsiteY3" fmla="*/ 2464 h 27991"/>
                <a:gd name="connsiteX4" fmla="*/ 31966 w 34429"/>
                <a:gd name="connsiteY4" fmla="*/ 3131 h 27991"/>
                <a:gd name="connsiteX5" fmla="*/ 31299 w 34429"/>
                <a:gd name="connsiteY5" fmla="*/ 16561 h 27991"/>
                <a:gd name="connsiteX6" fmla="*/ 10630 w 34429"/>
                <a:gd name="connsiteY6" fmla="*/ 27896 h 27991"/>
                <a:gd name="connsiteX7" fmla="*/ 9487 w 34429"/>
                <a:gd name="connsiteY7" fmla="*/ 27991 h 2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29" h="27991">
                  <a:moveTo>
                    <a:pt x="9487" y="27991"/>
                  </a:moveTo>
                  <a:cubicBezTo>
                    <a:pt x="4724" y="27991"/>
                    <a:pt x="533" y="24372"/>
                    <a:pt x="57" y="19514"/>
                  </a:cubicBezTo>
                  <a:cubicBezTo>
                    <a:pt x="-515" y="14275"/>
                    <a:pt x="3295" y="9608"/>
                    <a:pt x="8534" y="9036"/>
                  </a:cubicBezTo>
                  <a:cubicBezTo>
                    <a:pt x="10058" y="8751"/>
                    <a:pt x="14725" y="5893"/>
                    <a:pt x="18535" y="2464"/>
                  </a:cubicBezTo>
                  <a:cubicBezTo>
                    <a:pt x="22441" y="-1060"/>
                    <a:pt x="28441" y="-774"/>
                    <a:pt x="31966" y="3131"/>
                  </a:cubicBezTo>
                  <a:cubicBezTo>
                    <a:pt x="35490" y="7036"/>
                    <a:pt x="35204" y="13037"/>
                    <a:pt x="31299" y="16561"/>
                  </a:cubicBezTo>
                  <a:cubicBezTo>
                    <a:pt x="27870" y="19704"/>
                    <a:pt x="18916" y="27039"/>
                    <a:pt x="10630" y="27896"/>
                  </a:cubicBezTo>
                  <a:cubicBezTo>
                    <a:pt x="10248" y="27896"/>
                    <a:pt x="9868" y="27991"/>
                    <a:pt x="9487" y="27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0" name="任意多边形: 形状 497"/>
            <p:cNvSpPr/>
            <p:nvPr/>
          </p:nvSpPr>
          <p:spPr>
            <a:xfrm>
              <a:off x="10180006" y="3468729"/>
              <a:ext cx="28666" cy="36334"/>
            </a:xfrm>
            <a:custGeom>
              <a:avLst/>
              <a:gdLst>
                <a:gd name="connsiteX0" fmla="*/ 9556 w 27301"/>
                <a:gd name="connsiteY0" fmla="*/ 34605 h 34604"/>
                <a:gd name="connsiteX1" fmla="*/ 2127 w 27301"/>
                <a:gd name="connsiteY1" fmla="*/ 31080 h 34604"/>
                <a:gd name="connsiteX2" fmla="*/ 3556 w 27301"/>
                <a:gd name="connsiteY2" fmla="*/ 17650 h 34604"/>
                <a:gd name="connsiteX3" fmla="*/ 8604 w 27301"/>
                <a:gd name="connsiteY3" fmla="*/ 6792 h 34604"/>
                <a:gd name="connsiteX4" fmla="*/ 20510 w 27301"/>
                <a:gd name="connsiteY4" fmla="*/ 410 h 34604"/>
                <a:gd name="connsiteX5" fmla="*/ 26892 w 27301"/>
                <a:gd name="connsiteY5" fmla="*/ 12316 h 34604"/>
                <a:gd name="connsiteX6" fmla="*/ 15557 w 27301"/>
                <a:gd name="connsiteY6" fmla="*/ 32509 h 34604"/>
                <a:gd name="connsiteX7" fmla="*/ 9556 w 27301"/>
                <a:gd name="connsiteY7" fmla="*/ 34605 h 3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1" h="34604">
                  <a:moveTo>
                    <a:pt x="9556" y="34605"/>
                  </a:moveTo>
                  <a:cubicBezTo>
                    <a:pt x="6794" y="34605"/>
                    <a:pt x="4032" y="33366"/>
                    <a:pt x="2127" y="31080"/>
                  </a:cubicBezTo>
                  <a:cubicBezTo>
                    <a:pt x="-1207" y="26985"/>
                    <a:pt x="-540" y="20984"/>
                    <a:pt x="3556" y="17650"/>
                  </a:cubicBezTo>
                  <a:cubicBezTo>
                    <a:pt x="4699" y="16602"/>
                    <a:pt x="7080" y="11840"/>
                    <a:pt x="8604" y="6792"/>
                  </a:cubicBezTo>
                  <a:cubicBezTo>
                    <a:pt x="10128" y="1743"/>
                    <a:pt x="15462" y="-1114"/>
                    <a:pt x="20510" y="410"/>
                  </a:cubicBezTo>
                  <a:cubicBezTo>
                    <a:pt x="25558" y="1934"/>
                    <a:pt x="28416" y="7268"/>
                    <a:pt x="26892" y="12316"/>
                  </a:cubicBezTo>
                  <a:cubicBezTo>
                    <a:pt x="25273" y="17745"/>
                    <a:pt x="21558" y="27651"/>
                    <a:pt x="15557" y="32509"/>
                  </a:cubicBezTo>
                  <a:cubicBezTo>
                    <a:pt x="13747" y="33843"/>
                    <a:pt x="11652" y="34605"/>
                    <a:pt x="9556" y="34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1" name="任意多边形: 形状 498"/>
            <p:cNvSpPr/>
            <p:nvPr/>
          </p:nvSpPr>
          <p:spPr>
            <a:xfrm>
              <a:off x="10128572" y="3568299"/>
              <a:ext cx="36388" cy="29878"/>
            </a:xfrm>
            <a:custGeom>
              <a:avLst/>
              <a:gdLst>
                <a:gd name="connsiteX0" fmla="*/ 9486 w 34656"/>
                <a:gd name="connsiteY0" fmla="*/ 28456 h 28456"/>
                <a:gd name="connsiteX1" fmla="*/ 57 w 34656"/>
                <a:gd name="connsiteY1" fmla="*/ 19884 h 28456"/>
                <a:gd name="connsiteX2" fmla="*/ 8534 w 34656"/>
                <a:gd name="connsiteY2" fmla="*/ 9406 h 28456"/>
                <a:gd name="connsiteX3" fmla="*/ 18440 w 34656"/>
                <a:gd name="connsiteY3" fmla="*/ 2739 h 28456"/>
                <a:gd name="connsiteX4" fmla="*/ 31870 w 34656"/>
                <a:gd name="connsiteY4" fmla="*/ 2834 h 28456"/>
                <a:gd name="connsiteX5" fmla="*/ 31870 w 34656"/>
                <a:gd name="connsiteY5" fmla="*/ 16264 h 28456"/>
                <a:gd name="connsiteX6" fmla="*/ 10344 w 34656"/>
                <a:gd name="connsiteY6" fmla="*/ 28361 h 28456"/>
                <a:gd name="connsiteX7" fmla="*/ 9486 w 34656"/>
                <a:gd name="connsiteY7" fmla="*/ 28456 h 2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56" h="28456">
                  <a:moveTo>
                    <a:pt x="9486" y="28456"/>
                  </a:moveTo>
                  <a:cubicBezTo>
                    <a:pt x="4629" y="28456"/>
                    <a:pt x="533" y="24837"/>
                    <a:pt x="57" y="19884"/>
                  </a:cubicBezTo>
                  <a:cubicBezTo>
                    <a:pt x="-515" y="14645"/>
                    <a:pt x="3295" y="9978"/>
                    <a:pt x="8534" y="9406"/>
                  </a:cubicBezTo>
                  <a:cubicBezTo>
                    <a:pt x="10534" y="9025"/>
                    <a:pt x="16249" y="5025"/>
                    <a:pt x="18440" y="2739"/>
                  </a:cubicBezTo>
                  <a:cubicBezTo>
                    <a:pt x="22155" y="-976"/>
                    <a:pt x="28251" y="-881"/>
                    <a:pt x="31870" y="2834"/>
                  </a:cubicBezTo>
                  <a:cubicBezTo>
                    <a:pt x="35585" y="6549"/>
                    <a:pt x="35585" y="12550"/>
                    <a:pt x="31870" y="16264"/>
                  </a:cubicBezTo>
                  <a:cubicBezTo>
                    <a:pt x="31775" y="16360"/>
                    <a:pt x="20536" y="27313"/>
                    <a:pt x="10344" y="28361"/>
                  </a:cubicBezTo>
                  <a:cubicBezTo>
                    <a:pt x="10058" y="28361"/>
                    <a:pt x="9772" y="28456"/>
                    <a:pt x="9486" y="284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2" name="任意多边形: 形状 499"/>
            <p:cNvSpPr/>
            <p:nvPr/>
          </p:nvSpPr>
          <p:spPr>
            <a:xfrm>
              <a:off x="9963679" y="3343648"/>
              <a:ext cx="145051" cy="285435"/>
            </a:xfrm>
            <a:custGeom>
              <a:avLst/>
              <a:gdLst>
                <a:gd name="connsiteX0" fmla="*/ 128524 w 138143"/>
                <a:gd name="connsiteY0" fmla="*/ 271844 h 271843"/>
                <a:gd name="connsiteX1" fmla="*/ 105187 w 138143"/>
                <a:gd name="connsiteY1" fmla="*/ 268129 h 271843"/>
                <a:gd name="connsiteX2" fmla="*/ 91757 w 138143"/>
                <a:gd name="connsiteY2" fmla="*/ 265557 h 271843"/>
                <a:gd name="connsiteX3" fmla="*/ 39655 w 138143"/>
                <a:gd name="connsiteY3" fmla="*/ 233363 h 271843"/>
                <a:gd name="connsiteX4" fmla="*/ 27178 w 138143"/>
                <a:gd name="connsiteY4" fmla="*/ 220027 h 271843"/>
                <a:gd name="connsiteX5" fmla="*/ 8699 w 138143"/>
                <a:gd name="connsiteY5" fmla="*/ 165830 h 271843"/>
                <a:gd name="connsiteX6" fmla="*/ 2794 w 138143"/>
                <a:gd name="connsiteY6" fmla="*/ 129731 h 271843"/>
                <a:gd name="connsiteX7" fmla="*/ 11461 w 138143"/>
                <a:gd name="connsiteY7" fmla="*/ 76200 h 271843"/>
                <a:gd name="connsiteX8" fmla="*/ 17653 w 138143"/>
                <a:gd name="connsiteY8" fmla="*/ 62484 h 271843"/>
                <a:gd name="connsiteX9" fmla="*/ 42322 w 138143"/>
                <a:gd name="connsiteY9" fmla="*/ 34004 h 271843"/>
                <a:gd name="connsiteX10" fmla="*/ 60229 w 138143"/>
                <a:gd name="connsiteY10" fmla="*/ 17431 h 271843"/>
                <a:gd name="connsiteX11" fmla="*/ 103854 w 138143"/>
                <a:gd name="connsiteY11" fmla="*/ 0 h 271843"/>
                <a:gd name="connsiteX12" fmla="*/ 116522 w 138143"/>
                <a:gd name="connsiteY12" fmla="*/ 381 h 271843"/>
                <a:gd name="connsiteX13" fmla="*/ 128619 w 138143"/>
                <a:gd name="connsiteY13" fmla="*/ 762 h 271843"/>
                <a:gd name="connsiteX14" fmla="*/ 138144 w 138143"/>
                <a:gd name="connsiteY14" fmla="*/ 10287 h 271843"/>
                <a:gd name="connsiteX15" fmla="*/ 138144 w 138143"/>
                <a:gd name="connsiteY15" fmla="*/ 262223 h 271843"/>
                <a:gd name="connsiteX16" fmla="*/ 128524 w 138143"/>
                <a:gd name="connsiteY16" fmla="*/ 271844 h 271843"/>
                <a:gd name="connsiteX17" fmla="*/ 103759 w 138143"/>
                <a:gd name="connsiteY17" fmla="*/ 19145 h 271843"/>
                <a:gd name="connsiteX18" fmla="*/ 75279 w 138143"/>
                <a:gd name="connsiteY18" fmla="*/ 29051 h 271843"/>
                <a:gd name="connsiteX19" fmla="*/ 53943 w 138143"/>
                <a:gd name="connsiteY19" fmla="*/ 49149 h 271843"/>
                <a:gd name="connsiteX20" fmla="*/ 35560 w 138143"/>
                <a:gd name="connsiteY20" fmla="*/ 68961 h 271843"/>
                <a:gd name="connsiteX21" fmla="*/ 28606 w 138143"/>
                <a:gd name="connsiteY21" fmla="*/ 84582 h 271843"/>
                <a:gd name="connsiteX22" fmla="*/ 20701 w 138143"/>
                <a:gd name="connsiteY22" fmla="*/ 123254 h 271843"/>
                <a:gd name="connsiteX23" fmla="*/ 27654 w 138143"/>
                <a:gd name="connsiteY23" fmla="*/ 164497 h 271843"/>
                <a:gd name="connsiteX24" fmla="*/ 40036 w 138143"/>
                <a:gd name="connsiteY24" fmla="*/ 206026 h 271843"/>
                <a:gd name="connsiteX25" fmla="*/ 53943 w 138143"/>
                <a:gd name="connsiteY25" fmla="*/ 220790 h 271843"/>
                <a:gd name="connsiteX26" fmla="*/ 92329 w 138143"/>
                <a:gd name="connsiteY26" fmla="*/ 246507 h 271843"/>
                <a:gd name="connsiteX27" fmla="*/ 109950 w 138143"/>
                <a:gd name="connsiteY27" fmla="*/ 249650 h 271843"/>
                <a:gd name="connsiteX28" fmla="*/ 118999 w 138143"/>
                <a:gd name="connsiteY28" fmla="*/ 251746 h 271843"/>
                <a:gd name="connsiteX29" fmla="*/ 118999 w 138143"/>
                <a:gd name="connsiteY29" fmla="*/ 19621 h 271843"/>
                <a:gd name="connsiteX30" fmla="*/ 115665 w 138143"/>
                <a:gd name="connsiteY30" fmla="*/ 19526 h 271843"/>
                <a:gd name="connsiteX31" fmla="*/ 103759 w 138143"/>
                <a:gd name="connsiteY31" fmla="*/ 19145 h 27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8143" h="271843">
                  <a:moveTo>
                    <a:pt x="128524" y="271844"/>
                  </a:moveTo>
                  <a:cubicBezTo>
                    <a:pt x="119665" y="271844"/>
                    <a:pt x="111950" y="269843"/>
                    <a:pt x="105187" y="268129"/>
                  </a:cubicBezTo>
                  <a:cubicBezTo>
                    <a:pt x="100139" y="266795"/>
                    <a:pt x="95758" y="265748"/>
                    <a:pt x="91757" y="265557"/>
                  </a:cubicBezTo>
                  <a:cubicBezTo>
                    <a:pt x="67183" y="264795"/>
                    <a:pt x="52609" y="248126"/>
                    <a:pt x="39655" y="233363"/>
                  </a:cubicBezTo>
                  <a:cubicBezTo>
                    <a:pt x="35369" y="228505"/>
                    <a:pt x="31369" y="223933"/>
                    <a:pt x="27178" y="220027"/>
                  </a:cubicBezTo>
                  <a:cubicBezTo>
                    <a:pt x="11461" y="205454"/>
                    <a:pt x="10033" y="185356"/>
                    <a:pt x="8699" y="165830"/>
                  </a:cubicBezTo>
                  <a:cubicBezTo>
                    <a:pt x="7842" y="153734"/>
                    <a:pt x="6985" y="141256"/>
                    <a:pt x="2794" y="129731"/>
                  </a:cubicBezTo>
                  <a:cubicBezTo>
                    <a:pt x="-4636" y="109156"/>
                    <a:pt x="4318" y="90869"/>
                    <a:pt x="11461" y="76200"/>
                  </a:cubicBezTo>
                  <a:cubicBezTo>
                    <a:pt x="13843" y="71342"/>
                    <a:pt x="16129" y="66770"/>
                    <a:pt x="17653" y="62484"/>
                  </a:cubicBezTo>
                  <a:cubicBezTo>
                    <a:pt x="22320" y="49435"/>
                    <a:pt x="32512" y="41624"/>
                    <a:pt x="42322" y="34004"/>
                  </a:cubicBezTo>
                  <a:cubicBezTo>
                    <a:pt x="48704" y="29051"/>
                    <a:pt x="55276" y="24003"/>
                    <a:pt x="60229" y="17431"/>
                  </a:cubicBezTo>
                  <a:cubicBezTo>
                    <a:pt x="71945" y="2095"/>
                    <a:pt x="88804" y="0"/>
                    <a:pt x="103854" y="0"/>
                  </a:cubicBezTo>
                  <a:cubicBezTo>
                    <a:pt x="108045" y="0"/>
                    <a:pt x="112236" y="191"/>
                    <a:pt x="116522" y="381"/>
                  </a:cubicBezTo>
                  <a:cubicBezTo>
                    <a:pt x="120523" y="571"/>
                    <a:pt x="124618" y="762"/>
                    <a:pt x="128619" y="762"/>
                  </a:cubicBezTo>
                  <a:cubicBezTo>
                    <a:pt x="133858" y="762"/>
                    <a:pt x="138144" y="5048"/>
                    <a:pt x="138144" y="10287"/>
                  </a:cubicBezTo>
                  <a:lnTo>
                    <a:pt x="138144" y="262223"/>
                  </a:lnTo>
                  <a:cubicBezTo>
                    <a:pt x="138049" y="267557"/>
                    <a:pt x="133762" y="271844"/>
                    <a:pt x="128524" y="271844"/>
                  </a:cubicBezTo>
                  <a:close/>
                  <a:moveTo>
                    <a:pt x="103759" y="19145"/>
                  </a:moveTo>
                  <a:cubicBezTo>
                    <a:pt x="88709" y="19145"/>
                    <a:pt x="80803" y="21907"/>
                    <a:pt x="75279" y="29051"/>
                  </a:cubicBezTo>
                  <a:cubicBezTo>
                    <a:pt x="68897" y="37529"/>
                    <a:pt x="60896" y="43720"/>
                    <a:pt x="53943" y="49149"/>
                  </a:cubicBezTo>
                  <a:cubicBezTo>
                    <a:pt x="45561" y="55626"/>
                    <a:pt x="38417" y="61246"/>
                    <a:pt x="35560" y="68961"/>
                  </a:cubicBezTo>
                  <a:cubicBezTo>
                    <a:pt x="33655" y="74200"/>
                    <a:pt x="31083" y="79534"/>
                    <a:pt x="28606" y="84582"/>
                  </a:cubicBezTo>
                  <a:cubicBezTo>
                    <a:pt x="22129" y="97727"/>
                    <a:pt x="16033" y="110204"/>
                    <a:pt x="20701" y="123254"/>
                  </a:cubicBezTo>
                  <a:cubicBezTo>
                    <a:pt x="25749" y="137255"/>
                    <a:pt x="26797" y="151733"/>
                    <a:pt x="27654" y="164497"/>
                  </a:cubicBezTo>
                  <a:cubicBezTo>
                    <a:pt x="28892" y="181737"/>
                    <a:pt x="29940" y="196596"/>
                    <a:pt x="40036" y="206026"/>
                  </a:cubicBezTo>
                  <a:cubicBezTo>
                    <a:pt x="44989" y="210598"/>
                    <a:pt x="49561" y="215741"/>
                    <a:pt x="53943" y="220790"/>
                  </a:cubicBezTo>
                  <a:cubicBezTo>
                    <a:pt x="65754" y="234315"/>
                    <a:pt x="76041" y="245936"/>
                    <a:pt x="92329" y="246507"/>
                  </a:cubicBezTo>
                  <a:cubicBezTo>
                    <a:pt x="98520" y="246698"/>
                    <a:pt x="104330" y="248222"/>
                    <a:pt x="109950" y="249650"/>
                  </a:cubicBezTo>
                  <a:cubicBezTo>
                    <a:pt x="112998" y="250412"/>
                    <a:pt x="116046" y="251174"/>
                    <a:pt x="118999" y="251746"/>
                  </a:cubicBezTo>
                  <a:lnTo>
                    <a:pt x="118999" y="19621"/>
                  </a:lnTo>
                  <a:cubicBezTo>
                    <a:pt x="117856" y="19621"/>
                    <a:pt x="116713" y="19526"/>
                    <a:pt x="115665" y="19526"/>
                  </a:cubicBezTo>
                  <a:cubicBezTo>
                    <a:pt x="111664" y="19336"/>
                    <a:pt x="107664" y="19145"/>
                    <a:pt x="103759" y="19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3" name="任意多边形: 形状 500"/>
            <p:cNvSpPr/>
            <p:nvPr/>
          </p:nvSpPr>
          <p:spPr>
            <a:xfrm>
              <a:off x="10038016" y="3382354"/>
              <a:ext cx="23904" cy="38599"/>
            </a:xfrm>
            <a:custGeom>
              <a:avLst/>
              <a:gdLst>
                <a:gd name="connsiteX0" fmla="*/ 9816 w 22765"/>
                <a:gd name="connsiteY0" fmla="*/ 36762 h 36761"/>
                <a:gd name="connsiteX1" fmla="*/ 577 w 22765"/>
                <a:gd name="connsiteY1" fmla="*/ 29523 h 36761"/>
                <a:gd name="connsiteX2" fmla="*/ 4578 w 22765"/>
                <a:gd name="connsiteY2" fmla="*/ 5615 h 36761"/>
                <a:gd name="connsiteX3" fmla="*/ 17151 w 22765"/>
                <a:gd name="connsiteY3" fmla="*/ 852 h 36761"/>
                <a:gd name="connsiteX4" fmla="*/ 21913 w 22765"/>
                <a:gd name="connsiteY4" fmla="*/ 13425 h 36761"/>
                <a:gd name="connsiteX5" fmla="*/ 19056 w 22765"/>
                <a:gd name="connsiteY5" fmla="*/ 24951 h 36761"/>
                <a:gd name="connsiteX6" fmla="*/ 12198 w 22765"/>
                <a:gd name="connsiteY6" fmla="*/ 36476 h 36761"/>
                <a:gd name="connsiteX7" fmla="*/ 9816 w 22765"/>
                <a:gd name="connsiteY7" fmla="*/ 36762 h 3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65" h="36761">
                  <a:moveTo>
                    <a:pt x="9816" y="36762"/>
                  </a:moveTo>
                  <a:cubicBezTo>
                    <a:pt x="5530" y="36762"/>
                    <a:pt x="1625" y="33904"/>
                    <a:pt x="577" y="29523"/>
                  </a:cubicBezTo>
                  <a:cubicBezTo>
                    <a:pt x="-1804" y="20188"/>
                    <a:pt x="3911" y="7044"/>
                    <a:pt x="4578" y="5615"/>
                  </a:cubicBezTo>
                  <a:cubicBezTo>
                    <a:pt x="6768" y="852"/>
                    <a:pt x="12388" y="-1338"/>
                    <a:pt x="17151" y="852"/>
                  </a:cubicBezTo>
                  <a:cubicBezTo>
                    <a:pt x="21913" y="3043"/>
                    <a:pt x="24104" y="8663"/>
                    <a:pt x="21913" y="13425"/>
                  </a:cubicBezTo>
                  <a:cubicBezTo>
                    <a:pt x="20389" y="16759"/>
                    <a:pt x="18770" y="23046"/>
                    <a:pt x="19056" y="24951"/>
                  </a:cubicBezTo>
                  <a:cubicBezTo>
                    <a:pt x="20389" y="29999"/>
                    <a:pt x="17246" y="35142"/>
                    <a:pt x="12198" y="36476"/>
                  </a:cubicBezTo>
                  <a:cubicBezTo>
                    <a:pt x="11340" y="36666"/>
                    <a:pt x="10578" y="36762"/>
                    <a:pt x="9816" y="367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4" name="任意多边形: 形状 501"/>
            <p:cNvSpPr/>
            <p:nvPr/>
          </p:nvSpPr>
          <p:spPr>
            <a:xfrm>
              <a:off x="10058529" y="3423061"/>
              <a:ext cx="23961" cy="38900"/>
            </a:xfrm>
            <a:custGeom>
              <a:avLst/>
              <a:gdLst>
                <a:gd name="connsiteX0" fmla="*/ 13235 w 22820"/>
                <a:gd name="connsiteY0" fmla="*/ 37047 h 37047"/>
                <a:gd name="connsiteX1" fmla="*/ 10949 w 22820"/>
                <a:gd name="connsiteY1" fmla="*/ 36762 h 37047"/>
                <a:gd name="connsiteX2" fmla="*/ 3900 w 22820"/>
                <a:gd name="connsiteY2" fmla="*/ 25236 h 37047"/>
                <a:gd name="connsiteX3" fmla="*/ 852 w 22820"/>
                <a:gd name="connsiteY3" fmla="*/ 13425 h 37047"/>
                <a:gd name="connsiteX4" fmla="*/ 5615 w 22820"/>
                <a:gd name="connsiteY4" fmla="*/ 852 h 37047"/>
                <a:gd name="connsiteX5" fmla="*/ 18188 w 22820"/>
                <a:gd name="connsiteY5" fmla="*/ 5615 h 37047"/>
                <a:gd name="connsiteX6" fmla="*/ 22284 w 22820"/>
                <a:gd name="connsiteY6" fmla="*/ 29713 h 37047"/>
                <a:gd name="connsiteX7" fmla="*/ 13235 w 22820"/>
                <a:gd name="connsiteY7" fmla="*/ 37047 h 3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20" h="37047">
                  <a:moveTo>
                    <a:pt x="13235" y="37047"/>
                  </a:moveTo>
                  <a:cubicBezTo>
                    <a:pt x="12473" y="37047"/>
                    <a:pt x="11711" y="36952"/>
                    <a:pt x="10949" y="36762"/>
                  </a:cubicBezTo>
                  <a:cubicBezTo>
                    <a:pt x="5805" y="35523"/>
                    <a:pt x="2662" y="30380"/>
                    <a:pt x="3900" y="25236"/>
                  </a:cubicBezTo>
                  <a:cubicBezTo>
                    <a:pt x="4186" y="23331"/>
                    <a:pt x="2472" y="16949"/>
                    <a:pt x="852" y="13425"/>
                  </a:cubicBezTo>
                  <a:cubicBezTo>
                    <a:pt x="-1338" y="8663"/>
                    <a:pt x="852" y="2948"/>
                    <a:pt x="5615" y="852"/>
                  </a:cubicBezTo>
                  <a:cubicBezTo>
                    <a:pt x="10473" y="-1339"/>
                    <a:pt x="16092" y="852"/>
                    <a:pt x="18188" y="5615"/>
                  </a:cubicBezTo>
                  <a:cubicBezTo>
                    <a:pt x="18855" y="7139"/>
                    <a:pt x="24570" y="20379"/>
                    <a:pt x="22284" y="29713"/>
                  </a:cubicBezTo>
                  <a:cubicBezTo>
                    <a:pt x="21426" y="34095"/>
                    <a:pt x="17521" y="37047"/>
                    <a:pt x="13235" y="370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5" name="任意多边形: 形状 502"/>
            <p:cNvSpPr/>
            <p:nvPr/>
          </p:nvSpPr>
          <p:spPr>
            <a:xfrm>
              <a:off x="10024217" y="3448849"/>
              <a:ext cx="23814" cy="38218"/>
            </a:xfrm>
            <a:custGeom>
              <a:avLst/>
              <a:gdLst>
                <a:gd name="connsiteX0" fmla="*/ 9620 w 22680"/>
                <a:gd name="connsiteY0" fmla="*/ 36397 h 36397"/>
                <a:gd name="connsiteX1" fmla="*/ 571 w 22680"/>
                <a:gd name="connsiteY1" fmla="*/ 29539 h 36397"/>
                <a:gd name="connsiteX2" fmla="*/ 4476 w 22680"/>
                <a:gd name="connsiteY2" fmla="*/ 5536 h 36397"/>
                <a:gd name="connsiteX3" fmla="*/ 17144 w 22680"/>
                <a:gd name="connsiteY3" fmla="*/ 869 h 36397"/>
                <a:gd name="connsiteX4" fmla="*/ 21812 w 22680"/>
                <a:gd name="connsiteY4" fmla="*/ 13537 h 36397"/>
                <a:gd name="connsiteX5" fmla="*/ 19049 w 22680"/>
                <a:gd name="connsiteY5" fmla="*/ 24967 h 36397"/>
                <a:gd name="connsiteX6" fmla="*/ 11715 w 22680"/>
                <a:gd name="connsiteY6" fmla="*/ 36207 h 36397"/>
                <a:gd name="connsiteX7" fmla="*/ 9620 w 22680"/>
                <a:gd name="connsiteY7" fmla="*/ 36397 h 3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80" h="36397">
                  <a:moveTo>
                    <a:pt x="9620" y="36397"/>
                  </a:moveTo>
                  <a:cubicBezTo>
                    <a:pt x="5429" y="36397"/>
                    <a:pt x="1714" y="33730"/>
                    <a:pt x="571" y="29539"/>
                  </a:cubicBezTo>
                  <a:cubicBezTo>
                    <a:pt x="-1906" y="19728"/>
                    <a:pt x="4476" y="5727"/>
                    <a:pt x="4476" y="5536"/>
                  </a:cubicBezTo>
                  <a:cubicBezTo>
                    <a:pt x="6667" y="774"/>
                    <a:pt x="12287" y="-1322"/>
                    <a:pt x="17144" y="869"/>
                  </a:cubicBezTo>
                  <a:cubicBezTo>
                    <a:pt x="21907" y="3060"/>
                    <a:pt x="24002" y="8679"/>
                    <a:pt x="21812" y="13537"/>
                  </a:cubicBezTo>
                  <a:cubicBezTo>
                    <a:pt x="20573" y="16299"/>
                    <a:pt x="18668" y="22872"/>
                    <a:pt x="19049" y="24967"/>
                  </a:cubicBezTo>
                  <a:cubicBezTo>
                    <a:pt x="19907" y="30015"/>
                    <a:pt x="16668" y="35159"/>
                    <a:pt x="11715" y="36207"/>
                  </a:cubicBezTo>
                  <a:cubicBezTo>
                    <a:pt x="10953" y="36302"/>
                    <a:pt x="10286" y="36397"/>
                    <a:pt x="9620" y="363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6" name="任意多边形: 形状 503"/>
            <p:cNvSpPr/>
            <p:nvPr/>
          </p:nvSpPr>
          <p:spPr>
            <a:xfrm>
              <a:off x="10044569" y="3493272"/>
              <a:ext cx="23867" cy="38497"/>
            </a:xfrm>
            <a:custGeom>
              <a:avLst/>
              <a:gdLst>
                <a:gd name="connsiteX0" fmla="*/ 12906 w 22730"/>
                <a:gd name="connsiteY0" fmla="*/ 36665 h 36664"/>
                <a:gd name="connsiteX1" fmla="*/ 10525 w 22730"/>
                <a:gd name="connsiteY1" fmla="*/ 36379 h 36664"/>
                <a:gd name="connsiteX2" fmla="*/ 3667 w 22730"/>
                <a:gd name="connsiteY2" fmla="*/ 24758 h 36664"/>
                <a:gd name="connsiteX3" fmla="*/ 810 w 22730"/>
                <a:gd name="connsiteY3" fmla="*/ 13423 h 36664"/>
                <a:gd name="connsiteX4" fmla="*/ 5667 w 22730"/>
                <a:gd name="connsiteY4" fmla="*/ 851 h 36664"/>
                <a:gd name="connsiteX5" fmla="*/ 18240 w 22730"/>
                <a:gd name="connsiteY5" fmla="*/ 5708 h 36664"/>
                <a:gd name="connsiteX6" fmla="*/ 22146 w 22730"/>
                <a:gd name="connsiteY6" fmla="*/ 29521 h 36664"/>
                <a:gd name="connsiteX7" fmla="*/ 12906 w 22730"/>
                <a:gd name="connsiteY7" fmla="*/ 36665 h 3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30" h="36664">
                  <a:moveTo>
                    <a:pt x="12906" y="36665"/>
                  </a:moveTo>
                  <a:cubicBezTo>
                    <a:pt x="12144" y="36665"/>
                    <a:pt x="11382" y="36569"/>
                    <a:pt x="10525" y="36379"/>
                  </a:cubicBezTo>
                  <a:cubicBezTo>
                    <a:pt x="5382" y="35045"/>
                    <a:pt x="2334" y="29902"/>
                    <a:pt x="3667" y="24758"/>
                  </a:cubicBezTo>
                  <a:cubicBezTo>
                    <a:pt x="3953" y="22853"/>
                    <a:pt x="2334" y="16853"/>
                    <a:pt x="810" y="13423"/>
                  </a:cubicBezTo>
                  <a:cubicBezTo>
                    <a:pt x="-1286" y="8661"/>
                    <a:pt x="810" y="2946"/>
                    <a:pt x="5667" y="851"/>
                  </a:cubicBezTo>
                  <a:cubicBezTo>
                    <a:pt x="10430" y="-1340"/>
                    <a:pt x="16050" y="851"/>
                    <a:pt x="18240" y="5708"/>
                  </a:cubicBezTo>
                  <a:cubicBezTo>
                    <a:pt x="18907" y="7137"/>
                    <a:pt x="24527" y="20282"/>
                    <a:pt x="22146" y="29521"/>
                  </a:cubicBezTo>
                  <a:cubicBezTo>
                    <a:pt x="21003" y="33807"/>
                    <a:pt x="17193" y="36665"/>
                    <a:pt x="12906" y="36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7" name="任意多边形: 形状 504"/>
            <p:cNvSpPr/>
            <p:nvPr/>
          </p:nvSpPr>
          <p:spPr>
            <a:xfrm>
              <a:off x="10026288" y="3529681"/>
              <a:ext cx="35538" cy="29393"/>
            </a:xfrm>
            <a:custGeom>
              <a:avLst/>
              <a:gdLst>
                <a:gd name="connsiteX0" fmla="*/ 24793 w 33845"/>
                <a:gd name="connsiteY0" fmla="*/ 27995 h 27994"/>
                <a:gd name="connsiteX1" fmla="*/ 23745 w 33845"/>
                <a:gd name="connsiteY1" fmla="*/ 27899 h 27994"/>
                <a:gd name="connsiteX2" fmla="*/ 2981 w 33845"/>
                <a:gd name="connsiteY2" fmla="*/ 16374 h 27994"/>
                <a:gd name="connsiteX3" fmla="*/ 2600 w 33845"/>
                <a:gd name="connsiteY3" fmla="*/ 2944 h 27994"/>
                <a:gd name="connsiteX4" fmla="*/ 16030 w 33845"/>
                <a:gd name="connsiteY4" fmla="*/ 2563 h 27994"/>
                <a:gd name="connsiteX5" fmla="*/ 25745 w 33845"/>
                <a:gd name="connsiteY5" fmla="*/ 8945 h 27994"/>
                <a:gd name="connsiteX6" fmla="*/ 33746 w 33845"/>
                <a:gd name="connsiteY6" fmla="*/ 19708 h 27994"/>
                <a:gd name="connsiteX7" fmla="*/ 24793 w 33845"/>
                <a:gd name="connsiteY7" fmla="*/ 27995 h 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845" h="27994">
                  <a:moveTo>
                    <a:pt x="24793" y="27995"/>
                  </a:moveTo>
                  <a:cubicBezTo>
                    <a:pt x="24412" y="27995"/>
                    <a:pt x="24126" y="27995"/>
                    <a:pt x="23745" y="27899"/>
                  </a:cubicBezTo>
                  <a:cubicBezTo>
                    <a:pt x="14125" y="26851"/>
                    <a:pt x="3457" y="16755"/>
                    <a:pt x="2981" y="16374"/>
                  </a:cubicBezTo>
                  <a:cubicBezTo>
                    <a:pt x="-829" y="12754"/>
                    <a:pt x="-1020" y="6754"/>
                    <a:pt x="2600" y="2944"/>
                  </a:cubicBezTo>
                  <a:cubicBezTo>
                    <a:pt x="6219" y="-866"/>
                    <a:pt x="12315" y="-961"/>
                    <a:pt x="16030" y="2563"/>
                  </a:cubicBezTo>
                  <a:cubicBezTo>
                    <a:pt x="18602" y="5039"/>
                    <a:pt x="23840" y="8564"/>
                    <a:pt x="25745" y="8945"/>
                  </a:cubicBezTo>
                  <a:cubicBezTo>
                    <a:pt x="30794" y="9897"/>
                    <a:pt x="34508" y="14659"/>
                    <a:pt x="33746" y="19708"/>
                  </a:cubicBezTo>
                  <a:cubicBezTo>
                    <a:pt x="33175" y="24470"/>
                    <a:pt x="29460" y="27995"/>
                    <a:pt x="24793" y="27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8" name="任意多边形: 形状 505"/>
            <p:cNvSpPr/>
            <p:nvPr/>
          </p:nvSpPr>
          <p:spPr>
            <a:xfrm>
              <a:off x="9995544" y="3471227"/>
              <a:ext cx="28290" cy="36141"/>
            </a:xfrm>
            <a:custGeom>
              <a:avLst/>
              <a:gdLst>
                <a:gd name="connsiteX0" fmla="*/ 17498 w 26942"/>
                <a:gd name="connsiteY0" fmla="*/ 34419 h 34419"/>
                <a:gd name="connsiteX1" fmla="*/ 11878 w 26942"/>
                <a:gd name="connsiteY1" fmla="*/ 32419 h 34419"/>
                <a:gd name="connsiteX2" fmla="*/ 353 w 26942"/>
                <a:gd name="connsiteY2" fmla="*/ 12036 h 34419"/>
                <a:gd name="connsiteX3" fmla="*/ 7020 w 26942"/>
                <a:gd name="connsiteY3" fmla="*/ 320 h 34419"/>
                <a:gd name="connsiteX4" fmla="*/ 18736 w 26942"/>
                <a:gd name="connsiteY4" fmla="*/ 6987 h 34419"/>
                <a:gd name="connsiteX5" fmla="*/ 23689 w 26942"/>
                <a:gd name="connsiteY5" fmla="*/ 17465 h 34419"/>
                <a:gd name="connsiteX6" fmla="*/ 24832 w 26942"/>
                <a:gd name="connsiteY6" fmla="*/ 30895 h 34419"/>
                <a:gd name="connsiteX7" fmla="*/ 17498 w 26942"/>
                <a:gd name="connsiteY7" fmla="*/ 34419 h 34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42" h="34419">
                  <a:moveTo>
                    <a:pt x="17498" y="34419"/>
                  </a:moveTo>
                  <a:cubicBezTo>
                    <a:pt x="15498" y="34419"/>
                    <a:pt x="13593" y="33753"/>
                    <a:pt x="11878" y="32419"/>
                  </a:cubicBezTo>
                  <a:cubicBezTo>
                    <a:pt x="4544" y="26609"/>
                    <a:pt x="829" y="13464"/>
                    <a:pt x="353" y="12036"/>
                  </a:cubicBezTo>
                  <a:cubicBezTo>
                    <a:pt x="-1076" y="6987"/>
                    <a:pt x="1972" y="1749"/>
                    <a:pt x="7020" y="320"/>
                  </a:cubicBezTo>
                  <a:cubicBezTo>
                    <a:pt x="12069" y="-1014"/>
                    <a:pt x="17307" y="1939"/>
                    <a:pt x="18736" y="6987"/>
                  </a:cubicBezTo>
                  <a:cubicBezTo>
                    <a:pt x="19784" y="10893"/>
                    <a:pt x="22356" y="16227"/>
                    <a:pt x="23689" y="17465"/>
                  </a:cubicBezTo>
                  <a:cubicBezTo>
                    <a:pt x="27499" y="20894"/>
                    <a:pt x="28071" y="26990"/>
                    <a:pt x="24832" y="30895"/>
                  </a:cubicBezTo>
                  <a:cubicBezTo>
                    <a:pt x="22927" y="33276"/>
                    <a:pt x="20260" y="34419"/>
                    <a:pt x="17498" y="34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29" name="任意多边形: 形状 506"/>
            <p:cNvSpPr/>
            <p:nvPr/>
          </p:nvSpPr>
          <p:spPr>
            <a:xfrm>
              <a:off x="10032244" y="3568399"/>
              <a:ext cx="35984" cy="29779"/>
            </a:xfrm>
            <a:custGeom>
              <a:avLst/>
              <a:gdLst>
                <a:gd name="connsiteX0" fmla="*/ 25123 w 34270"/>
                <a:gd name="connsiteY0" fmla="*/ 28361 h 28361"/>
                <a:gd name="connsiteX1" fmla="*/ 24170 w 34270"/>
                <a:gd name="connsiteY1" fmla="*/ 28361 h 28361"/>
                <a:gd name="connsiteX2" fmla="*/ 2739 w 34270"/>
                <a:gd name="connsiteY2" fmla="*/ 16169 h 28361"/>
                <a:gd name="connsiteX3" fmla="*/ 2834 w 34270"/>
                <a:gd name="connsiteY3" fmla="*/ 2739 h 28361"/>
                <a:gd name="connsiteX4" fmla="*/ 16264 w 34270"/>
                <a:gd name="connsiteY4" fmla="*/ 2834 h 28361"/>
                <a:gd name="connsiteX5" fmla="*/ 26170 w 34270"/>
                <a:gd name="connsiteY5" fmla="*/ 9406 h 28361"/>
                <a:gd name="connsiteX6" fmla="*/ 34171 w 34270"/>
                <a:gd name="connsiteY6" fmla="*/ 20170 h 28361"/>
                <a:gd name="connsiteX7" fmla="*/ 25123 w 34270"/>
                <a:gd name="connsiteY7" fmla="*/ 28361 h 2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70" h="28361">
                  <a:moveTo>
                    <a:pt x="25123" y="28361"/>
                  </a:moveTo>
                  <a:cubicBezTo>
                    <a:pt x="24837" y="28361"/>
                    <a:pt x="24456" y="28361"/>
                    <a:pt x="24170" y="28361"/>
                  </a:cubicBezTo>
                  <a:cubicBezTo>
                    <a:pt x="14074" y="27313"/>
                    <a:pt x="2834" y="16264"/>
                    <a:pt x="2739" y="16169"/>
                  </a:cubicBezTo>
                  <a:cubicBezTo>
                    <a:pt x="-976" y="12454"/>
                    <a:pt x="-881" y="6358"/>
                    <a:pt x="2834" y="2739"/>
                  </a:cubicBezTo>
                  <a:cubicBezTo>
                    <a:pt x="6549" y="-976"/>
                    <a:pt x="12550" y="-881"/>
                    <a:pt x="16264" y="2834"/>
                  </a:cubicBezTo>
                  <a:cubicBezTo>
                    <a:pt x="18455" y="5025"/>
                    <a:pt x="24075" y="9025"/>
                    <a:pt x="26170" y="9406"/>
                  </a:cubicBezTo>
                  <a:cubicBezTo>
                    <a:pt x="31219" y="10359"/>
                    <a:pt x="34933" y="15121"/>
                    <a:pt x="34171" y="20170"/>
                  </a:cubicBezTo>
                  <a:cubicBezTo>
                    <a:pt x="33505" y="24837"/>
                    <a:pt x="29695" y="28361"/>
                    <a:pt x="25123" y="28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0" name="任意多边形: 形状 507"/>
            <p:cNvSpPr/>
            <p:nvPr/>
          </p:nvSpPr>
          <p:spPr>
            <a:xfrm>
              <a:off x="10154733" y="3200029"/>
              <a:ext cx="164419" cy="88110"/>
            </a:xfrm>
            <a:custGeom>
              <a:avLst/>
              <a:gdLst>
                <a:gd name="connsiteX0" fmla="*/ 9525 w 156590"/>
                <a:gd name="connsiteY0" fmla="*/ 83915 h 83915"/>
                <a:gd name="connsiteX1" fmla="*/ 0 w 156590"/>
                <a:gd name="connsiteY1" fmla="*/ 74390 h 83915"/>
                <a:gd name="connsiteX2" fmla="*/ 0 w 156590"/>
                <a:gd name="connsiteY2" fmla="*/ 9525 h 83915"/>
                <a:gd name="connsiteX3" fmla="*/ 9525 w 156590"/>
                <a:gd name="connsiteY3" fmla="*/ 0 h 83915"/>
                <a:gd name="connsiteX4" fmla="*/ 147066 w 156590"/>
                <a:gd name="connsiteY4" fmla="*/ 0 h 83915"/>
                <a:gd name="connsiteX5" fmla="*/ 156591 w 156590"/>
                <a:gd name="connsiteY5" fmla="*/ 9525 h 83915"/>
                <a:gd name="connsiteX6" fmla="*/ 147066 w 156590"/>
                <a:gd name="connsiteY6" fmla="*/ 19050 h 83915"/>
                <a:gd name="connsiteX7" fmla="*/ 19050 w 156590"/>
                <a:gd name="connsiteY7" fmla="*/ 19050 h 83915"/>
                <a:gd name="connsiteX8" fmla="*/ 19050 w 156590"/>
                <a:gd name="connsiteY8" fmla="*/ 74390 h 83915"/>
                <a:gd name="connsiteX9" fmla="*/ 9525 w 156590"/>
                <a:gd name="connsiteY9" fmla="*/ 83915 h 8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0" h="83915">
                  <a:moveTo>
                    <a:pt x="9525" y="83915"/>
                  </a:moveTo>
                  <a:cubicBezTo>
                    <a:pt x="4286" y="83915"/>
                    <a:pt x="0" y="79629"/>
                    <a:pt x="0" y="74390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lnTo>
                    <a:pt x="147066" y="0"/>
                  </a:lnTo>
                  <a:cubicBezTo>
                    <a:pt x="152305" y="0"/>
                    <a:pt x="156591" y="4286"/>
                    <a:pt x="156591" y="9525"/>
                  </a:cubicBezTo>
                  <a:cubicBezTo>
                    <a:pt x="156591" y="14764"/>
                    <a:pt x="152305" y="19050"/>
                    <a:pt x="147066" y="19050"/>
                  </a:cubicBezTo>
                  <a:lnTo>
                    <a:pt x="19050" y="19050"/>
                  </a:lnTo>
                  <a:lnTo>
                    <a:pt x="19050" y="74390"/>
                  </a:lnTo>
                  <a:cubicBezTo>
                    <a:pt x="19050" y="79629"/>
                    <a:pt x="14764" y="83915"/>
                    <a:pt x="9525" y="83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1" name="任意多边形: 形状 508"/>
            <p:cNvSpPr/>
            <p:nvPr/>
          </p:nvSpPr>
          <p:spPr>
            <a:xfrm>
              <a:off x="9878000" y="3200029"/>
              <a:ext cx="164421" cy="88110"/>
            </a:xfrm>
            <a:custGeom>
              <a:avLst/>
              <a:gdLst>
                <a:gd name="connsiteX0" fmla="*/ 147066 w 156591"/>
                <a:gd name="connsiteY0" fmla="*/ 83915 h 83915"/>
                <a:gd name="connsiteX1" fmla="*/ 137541 w 156591"/>
                <a:gd name="connsiteY1" fmla="*/ 74390 h 83915"/>
                <a:gd name="connsiteX2" fmla="*/ 137541 w 156591"/>
                <a:gd name="connsiteY2" fmla="*/ 19050 h 83915"/>
                <a:gd name="connsiteX3" fmla="*/ 9525 w 156591"/>
                <a:gd name="connsiteY3" fmla="*/ 19050 h 83915"/>
                <a:gd name="connsiteX4" fmla="*/ 0 w 156591"/>
                <a:gd name="connsiteY4" fmla="*/ 9525 h 83915"/>
                <a:gd name="connsiteX5" fmla="*/ 9525 w 156591"/>
                <a:gd name="connsiteY5" fmla="*/ 0 h 83915"/>
                <a:gd name="connsiteX6" fmla="*/ 147066 w 156591"/>
                <a:gd name="connsiteY6" fmla="*/ 0 h 83915"/>
                <a:gd name="connsiteX7" fmla="*/ 156591 w 156591"/>
                <a:gd name="connsiteY7" fmla="*/ 9525 h 83915"/>
                <a:gd name="connsiteX8" fmla="*/ 156591 w 156591"/>
                <a:gd name="connsiteY8" fmla="*/ 74390 h 83915"/>
                <a:gd name="connsiteX9" fmla="*/ 147066 w 156591"/>
                <a:gd name="connsiteY9" fmla="*/ 83915 h 8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1" h="83915">
                  <a:moveTo>
                    <a:pt x="147066" y="83915"/>
                  </a:moveTo>
                  <a:cubicBezTo>
                    <a:pt x="141827" y="83915"/>
                    <a:pt x="137541" y="79629"/>
                    <a:pt x="137541" y="74390"/>
                  </a:cubicBezTo>
                  <a:lnTo>
                    <a:pt x="137541" y="19050"/>
                  </a:ln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47066" y="0"/>
                  </a:lnTo>
                  <a:cubicBezTo>
                    <a:pt x="152305" y="0"/>
                    <a:pt x="156591" y="4286"/>
                    <a:pt x="156591" y="9525"/>
                  </a:cubicBezTo>
                  <a:lnTo>
                    <a:pt x="156591" y="74390"/>
                  </a:lnTo>
                  <a:cubicBezTo>
                    <a:pt x="156591" y="79629"/>
                    <a:pt x="152305" y="83915"/>
                    <a:pt x="147066" y="83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2" name="任意多边形: 形状 509"/>
            <p:cNvSpPr/>
            <p:nvPr/>
          </p:nvSpPr>
          <p:spPr>
            <a:xfrm>
              <a:off x="10154733" y="3684789"/>
              <a:ext cx="164419" cy="88010"/>
            </a:xfrm>
            <a:custGeom>
              <a:avLst/>
              <a:gdLst>
                <a:gd name="connsiteX0" fmla="*/ 147066 w 156590"/>
                <a:gd name="connsiteY0" fmla="*/ 83820 h 83819"/>
                <a:gd name="connsiteX1" fmla="*/ 9525 w 156590"/>
                <a:gd name="connsiteY1" fmla="*/ 83820 h 83819"/>
                <a:gd name="connsiteX2" fmla="*/ 0 w 156590"/>
                <a:gd name="connsiteY2" fmla="*/ 74295 h 83819"/>
                <a:gd name="connsiteX3" fmla="*/ 0 w 156590"/>
                <a:gd name="connsiteY3" fmla="*/ 9525 h 83819"/>
                <a:gd name="connsiteX4" fmla="*/ 9525 w 156590"/>
                <a:gd name="connsiteY4" fmla="*/ 0 h 83819"/>
                <a:gd name="connsiteX5" fmla="*/ 19050 w 156590"/>
                <a:gd name="connsiteY5" fmla="*/ 9525 h 83819"/>
                <a:gd name="connsiteX6" fmla="*/ 19050 w 156590"/>
                <a:gd name="connsiteY6" fmla="*/ 64770 h 83819"/>
                <a:gd name="connsiteX7" fmla="*/ 147066 w 156590"/>
                <a:gd name="connsiteY7" fmla="*/ 64770 h 83819"/>
                <a:gd name="connsiteX8" fmla="*/ 156591 w 156590"/>
                <a:gd name="connsiteY8" fmla="*/ 74295 h 83819"/>
                <a:gd name="connsiteX9" fmla="*/ 147066 w 156590"/>
                <a:gd name="connsiteY9" fmla="*/ 83820 h 8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0" h="83819">
                  <a:moveTo>
                    <a:pt x="147066" y="83820"/>
                  </a:moveTo>
                  <a:lnTo>
                    <a:pt x="9525" y="83820"/>
                  </a:lnTo>
                  <a:cubicBezTo>
                    <a:pt x="4286" y="83820"/>
                    <a:pt x="0" y="79534"/>
                    <a:pt x="0" y="74295"/>
                  </a:cubicBezTo>
                  <a:lnTo>
                    <a:pt x="0" y="9525"/>
                  </a:lnTo>
                  <a:cubicBezTo>
                    <a:pt x="0" y="4286"/>
                    <a:pt x="4286" y="0"/>
                    <a:pt x="9525" y="0"/>
                  </a:cubicBezTo>
                  <a:cubicBezTo>
                    <a:pt x="14764" y="0"/>
                    <a:pt x="19050" y="4286"/>
                    <a:pt x="19050" y="9525"/>
                  </a:cubicBezTo>
                  <a:lnTo>
                    <a:pt x="19050" y="64770"/>
                  </a:lnTo>
                  <a:lnTo>
                    <a:pt x="147066" y="64770"/>
                  </a:lnTo>
                  <a:cubicBezTo>
                    <a:pt x="152305" y="64770"/>
                    <a:pt x="156591" y="69056"/>
                    <a:pt x="156591" y="74295"/>
                  </a:cubicBezTo>
                  <a:cubicBezTo>
                    <a:pt x="156591" y="79534"/>
                    <a:pt x="152305" y="83820"/>
                    <a:pt x="147066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3" name="任意多边形: 形状 510"/>
            <p:cNvSpPr/>
            <p:nvPr/>
          </p:nvSpPr>
          <p:spPr>
            <a:xfrm>
              <a:off x="9878000" y="3684789"/>
              <a:ext cx="164421" cy="88010"/>
            </a:xfrm>
            <a:custGeom>
              <a:avLst/>
              <a:gdLst>
                <a:gd name="connsiteX0" fmla="*/ 147066 w 156591"/>
                <a:gd name="connsiteY0" fmla="*/ 83820 h 83819"/>
                <a:gd name="connsiteX1" fmla="*/ 9525 w 156591"/>
                <a:gd name="connsiteY1" fmla="*/ 83820 h 83819"/>
                <a:gd name="connsiteX2" fmla="*/ 0 w 156591"/>
                <a:gd name="connsiteY2" fmla="*/ 74295 h 83819"/>
                <a:gd name="connsiteX3" fmla="*/ 9525 w 156591"/>
                <a:gd name="connsiteY3" fmla="*/ 64770 h 83819"/>
                <a:gd name="connsiteX4" fmla="*/ 137541 w 156591"/>
                <a:gd name="connsiteY4" fmla="*/ 64770 h 83819"/>
                <a:gd name="connsiteX5" fmla="*/ 137541 w 156591"/>
                <a:gd name="connsiteY5" fmla="*/ 9525 h 83819"/>
                <a:gd name="connsiteX6" fmla="*/ 147066 w 156591"/>
                <a:gd name="connsiteY6" fmla="*/ 0 h 83819"/>
                <a:gd name="connsiteX7" fmla="*/ 156591 w 156591"/>
                <a:gd name="connsiteY7" fmla="*/ 9525 h 83819"/>
                <a:gd name="connsiteX8" fmla="*/ 156591 w 156591"/>
                <a:gd name="connsiteY8" fmla="*/ 74295 h 83819"/>
                <a:gd name="connsiteX9" fmla="*/ 147066 w 156591"/>
                <a:gd name="connsiteY9" fmla="*/ 83820 h 8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591" h="83819">
                  <a:moveTo>
                    <a:pt x="147066" y="83820"/>
                  </a:moveTo>
                  <a:lnTo>
                    <a:pt x="9525" y="83820"/>
                  </a:lnTo>
                  <a:cubicBezTo>
                    <a:pt x="4286" y="83820"/>
                    <a:pt x="0" y="79534"/>
                    <a:pt x="0" y="74295"/>
                  </a:cubicBezTo>
                  <a:cubicBezTo>
                    <a:pt x="0" y="69056"/>
                    <a:pt x="4286" y="64770"/>
                    <a:pt x="9525" y="64770"/>
                  </a:cubicBezTo>
                  <a:lnTo>
                    <a:pt x="137541" y="64770"/>
                  </a:lnTo>
                  <a:lnTo>
                    <a:pt x="137541" y="9525"/>
                  </a:lnTo>
                  <a:cubicBezTo>
                    <a:pt x="137541" y="4286"/>
                    <a:pt x="141827" y="0"/>
                    <a:pt x="147066" y="0"/>
                  </a:cubicBezTo>
                  <a:cubicBezTo>
                    <a:pt x="152305" y="0"/>
                    <a:pt x="156591" y="4286"/>
                    <a:pt x="156591" y="9525"/>
                  </a:cubicBezTo>
                  <a:lnTo>
                    <a:pt x="156591" y="74295"/>
                  </a:lnTo>
                  <a:cubicBezTo>
                    <a:pt x="156591" y="79534"/>
                    <a:pt x="152305" y="83820"/>
                    <a:pt x="147066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4" name="任意多边形: 形状 511"/>
            <p:cNvSpPr/>
            <p:nvPr/>
          </p:nvSpPr>
          <p:spPr>
            <a:xfrm>
              <a:off x="9766984" y="3440460"/>
              <a:ext cx="125916" cy="20002"/>
            </a:xfrm>
            <a:custGeom>
              <a:avLst/>
              <a:gdLst>
                <a:gd name="connsiteX0" fmla="*/ 110395 w 119919"/>
                <a:gd name="connsiteY0" fmla="*/ 19050 h 19050"/>
                <a:gd name="connsiteX1" fmla="*/ 9525 w 119919"/>
                <a:gd name="connsiteY1" fmla="*/ 19050 h 19050"/>
                <a:gd name="connsiteX2" fmla="*/ 0 w 119919"/>
                <a:gd name="connsiteY2" fmla="*/ 9525 h 19050"/>
                <a:gd name="connsiteX3" fmla="*/ 9525 w 119919"/>
                <a:gd name="connsiteY3" fmla="*/ 0 h 19050"/>
                <a:gd name="connsiteX4" fmla="*/ 110395 w 119919"/>
                <a:gd name="connsiteY4" fmla="*/ 0 h 19050"/>
                <a:gd name="connsiteX5" fmla="*/ 119920 w 119919"/>
                <a:gd name="connsiteY5" fmla="*/ 9525 h 19050"/>
                <a:gd name="connsiteX6" fmla="*/ 110395 w 119919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919" h="19050">
                  <a:moveTo>
                    <a:pt x="110395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10395" y="0"/>
                  </a:lnTo>
                  <a:cubicBezTo>
                    <a:pt x="115634" y="0"/>
                    <a:pt x="119920" y="4286"/>
                    <a:pt x="119920" y="9525"/>
                  </a:cubicBezTo>
                  <a:cubicBezTo>
                    <a:pt x="119920" y="14764"/>
                    <a:pt x="115729" y="19050"/>
                    <a:pt x="11039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5" name="任意多边形: 形状 512"/>
            <p:cNvSpPr/>
            <p:nvPr/>
          </p:nvSpPr>
          <p:spPr>
            <a:xfrm>
              <a:off x="10304154" y="3440460"/>
              <a:ext cx="125815" cy="20002"/>
            </a:xfrm>
            <a:custGeom>
              <a:avLst/>
              <a:gdLst>
                <a:gd name="connsiteX0" fmla="*/ 110299 w 119824"/>
                <a:gd name="connsiteY0" fmla="*/ 19050 h 19050"/>
                <a:gd name="connsiteX1" fmla="*/ 9525 w 119824"/>
                <a:gd name="connsiteY1" fmla="*/ 19050 h 19050"/>
                <a:gd name="connsiteX2" fmla="*/ 0 w 119824"/>
                <a:gd name="connsiteY2" fmla="*/ 9525 h 19050"/>
                <a:gd name="connsiteX3" fmla="*/ 9525 w 119824"/>
                <a:gd name="connsiteY3" fmla="*/ 0 h 19050"/>
                <a:gd name="connsiteX4" fmla="*/ 110299 w 119824"/>
                <a:gd name="connsiteY4" fmla="*/ 0 h 19050"/>
                <a:gd name="connsiteX5" fmla="*/ 119824 w 119824"/>
                <a:gd name="connsiteY5" fmla="*/ 9525 h 19050"/>
                <a:gd name="connsiteX6" fmla="*/ 110299 w 119824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24" h="19050">
                  <a:moveTo>
                    <a:pt x="110299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10299" y="0"/>
                  </a:lnTo>
                  <a:cubicBezTo>
                    <a:pt x="115538" y="0"/>
                    <a:pt x="119824" y="4286"/>
                    <a:pt x="119824" y="9525"/>
                  </a:cubicBezTo>
                  <a:cubicBezTo>
                    <a:pt x="119824" y="14764"/>
                    <a:pt x="115634" y="19050"/>
                    <a:pt x="110299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6" name="任意多边形: 形状 513"/>
            <p:cNvSpPr/>
            <p:nvPr/>
          </p:nvSpPr>
          <p:spPr>
            <a:xfrm>
              <a:off x="9787689" y="3556574"/>
              <a:ext cx="118615" cy="20002"/>
            </a:xfrm>
            <a:custGeom>
              <a:avLst/>
              <a:gdLst>
                <a:gd name="connsiteX0" fmla="*/ 103442 w 112966"/>
                <a:gd name="connsiteY0" fmla="*/ 19050 h 19050"/>
                <a:gd name="connsiteX1" fmla="*/ 9525 w 112966"/>
                <a:gd name="connsiteY1" fmla="*/ 19050 h 19050"/>
                <a:gd name="connsiteX2" fmla="*/ 0 w 112966"/>
                <a:gd name="connsiteY2" fmla="*/ 9525 h 19050"/>
                <a:gd name="connsiteX3" fmla="*/ 9525 w 112966"/>
                <a:gd name="connsiteY3" fmla="*/ 0 h 19050"/>
                <a:gd name="connsiteX4" fmla="*/ 103442 w 112966"/>
                <a:gd name="connsiteY4" fmla="*/ 0 h 19050"/>
                <a:gd name="connsiteX5" fmla="*/ 112967 w 112966"/>
                <a:gd name="connsiteY5" fmla="*/ 9525 h 19050"/>
                <a:gd name="connsiteX6" fmla="*/ 103442 w 112966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966" h="19050">
                  <a:moveTo>
                    <a:pt x="103442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03442" y="0"/>
                  </a:lnTo>
                  <a:cubicBezTo>
                    <a:pt x="108680" y="0"/>
                    <a:pt x="112967" y="4286"/>
                    <a:pt x="112967" y="9525"/>
                  </a:cubicBezTo>
                  <a:cubicBezTo>
                    <a:pt x="112967" y="14764"/>
                    <a:pt x="108680" y="19050"/>
                    <a:pt x="103442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7" name="任意多边形: 形状 514"/>
            <p:cNvSpPr/>
            <p:nvPr/>
          </p:nvSpPr>
          <p:spPr>
            <a:xfrm>
              <a:off x="10292152" y="3556574"/>
              <a:ext cx="118716" cy="20002"/>
            </a:xfrm>
            <a:custGeom>
              <a:avLst/>
              <a:gdLst>
                <a:gd name="connsiteX0" fmla="*/ 103537 w 113061"/>
                <a:gd name="connsiteY0" fmla="*/ 19050 h 19050"/>
                <a:gd name="connsiteX1" fmla="*/ 9525 w 113061"/>
                <a:gd name="connsiteY1" fmla="*/ 19050 h 19050"/>
                <a:gd name="connsiteX2" fmla="*/ 0 w 113061"/>
                <a:gd name="connsiteY2" fmla="*/ 9525 h 19050"/>
                <a:gd name="connsiteX3" fmla="*/ 9525 w 113061"/>
                <a:gd name="connsiteY3" fmla="*/ 0 h 19050"/>
                <a:gd name="connsiteX4" fmla="*/ 103537 w 113061"/>
                <a:gd name="connsiteY4" fmla="*/ 0 h 19050"/>
                <a:gd name="connsiteX5" fmla="*/ 113062 w 113061"/>
                <a:gd name="connsiteY5" fmla="*/ 9525 h 19050"/>
                <a:gd name="connsiteX6" fmla="*/ 103537 w 113061"/>
                <a:gd name="connsiteY6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61" h="19050">
                  <a:moveTo>
                    <a:pt x="103537" y="19050"/>
                  </a:moveTo>
                  <a:lnTo>
                    <a:pt x="9525" y="19050"/>
                  </a:lnTo>
                  <a:cubicBezTo>
                    <a:pt x="4286" y="19050"/>
                    <a:pt x="0" y="14764"/>
                    <a:pt x="0" y="9525"/>
                  </a:cubicBezTo>
                  <a:cubicBezTo>
                    <a:pt x="0" y="4286"/>
                    <a:pt x="4286" y="0"/>
                    <a:pt x="9525" y="0"/>
                  </a:cubicBezTo>
                  <a:lnTo>
                    <a:pt x="103537" y="0"/>
                  </a:lnTo>
                  <a:cubicBezTo>
                    <a:pt x="108775" y="0"/>
                    <a:pt x="113062" y="4286"/>
                    <a:pt x="113062" y="9525"/>
                  </a:cubicBezTo>
                  <a:cubicBezTo>
                    <a:pt x="113062" y="14764"/>
                    <a:pt x="108775" y="19050"/>
                    <a:pt x="103537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8" name="任意多边形: 形状 515"/>
            <p:cNvSpPr/>
            <p:nvPr/>
          </p:nvSpPr>
          <p:spPr>
            <a:xfrm>
              <a:off x="10299151" y="3166224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8955 h 83629"/>
                <a:gd name="connsiteX6" fmla="*/ 19050 w 83629"/>
                <a:gd name="connsiteY6" fmla="*/ 41720 h 83629"/>
                <a:gd name="connsiteX7" fmla="*/ 41815 w 83629"/>
                <a:gd name="connsiteY7" fmla="*/ 64484 h 83629"/>
                <a:gd name="connsiteX8" fmla="*/ 64580 w 83629"/>
                <a:gd name="connsiteY8" fmla="*/ 41720 h 83629"/>
                <a:gd name="connsiteX9" fmla="*/ 41815 w 83629"/>
                <a:gd name="connsiteY9" fmla="*/ 18955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770"/>
                    <a:pt x="64865" y="83630"/>
                    <a:pt x="41815" y="83630"/>
                  </a:cubicBezTo>
                  <a:close/>
                  <a:moveTo>
                    <a:pt x="41815" y="18955"/>
                  </a:moveTo>
                  <a:cubicBezTo>
                    <a:pt x="29242" y="18955"/>
                    <a:pt x="19050" y="29147"/>
                    <a:pt x="19050" y="41720"/>
                  </a:cubicBezTo>
                  <a:cubicBezTo>
                    <a:pt x="19050" y="54293"/>
                    <a:pt x="29242" y="64484"/>
                    <a:pt x="41815" y="64484"/>
                  </a:cubicBezTo>
                  <a:cubicBezTo>
                    <a:pt x="54388" y="64484"/>
                    <a:pt x="64580" y="54293"/>
                    <a:pt x="64580" y="41720"/>
                  </a:cubicBezTo>
                  <a:cubicBezTo>
                    <a:pt x="64580" y="29147"/>
                    <a:pt x="54388" y="18955"/>
                    <a:pt x="41815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39" name="任意多边形: 形状 516"/>
            <p:cNvSpPr/>
            <p:nvPr/>
          </p:nvSpPr>
          <p:spPr>
            <a:xfrm>
              <a:off x="10410068" y="3406551"/>
              <a:ext cx="87809" cy="87712"/>
            </a:xfrm>
            <a:custGeom>
              <a:avLst/>
              <a:gdLst>
                <a:gd name="connsiteX0" fmla="*/ 41815 w 83629"/>
                <a:gd name="connsiteY0" fmla="*/ 83534 h 83534"/>
                <a:gd name="connsiteX1" fmla="*/ 0 w 83629"/>
                <a:gd name="connsiteY1" fmla="*/ 41815 h 83534"/>
                <a:gd name="connsiteX2" fmla="*/ 41815 w 83629"/>
                <a:gd name="connsiteY2" fmla="*/ 0 h 83534"/>
                <a:gd name="connsiteX3" fmla="*/ 83629 w 83629"/>
                <a:gd name="connsiteY3" fmla="*/ 41815 h 83534"/>
                <a:gd name="connsiteX4" fmla="*/ 41815 w 83629"/>
                <a:gd name="connsiteY4" fmla="*/ 83534 h 83534"/>
                <a:gd name="connsiteX5" fmla="*/ 41815 w 83629"/>
                <a:gd name="connsiteY5" fmla="*/ 19050 h 83534"/>
                <a:gd name="connsiteX6" fmla="*/ 19050 w 83629"/>
                <a:gd name="connsiteY6" fmla="*/ 41815 h 83534"/>
                <a:gd name="connsiteX7" fmla="*/ 41815 w 83629"/>
                <a:gd name="connsiteY7" fmla="*/ 64484 h 83534"/>
                <a:gd name="connsiteX8" fmla="*/ 64579 w 83629"/>
                <a:gd name="connsiteY8" fmla="*/ 41815 h 83534"/>
                <a:gd name="connsiteX9" fmla="*/ 41815 w 83629"/>
                <a:gd name="connsiteY9" fmla="*/ 19050 h 8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534">
                  <a:moveTo>
                    <a:pt x="41815" y="83534"/>
                  </a:moveTo>
                  <a:cubicBezTo>
                    <a:pt x="18764" y="83534"/>
                    <a:pt x="0" y="64770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29" y="18764"/>
                    <a:pt x="83629" y="41815"/>
                  </a:cubicBezTo>
                  <a:cubicBezTo>
                    <a:pt x="83629" y="64865"/>
                    <a:pt x="64865" y="83534"/>
                    <a:pt x="41815" y="83534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292"/>
                    <a:pt x="29242" y="64484"/>
                    <a:pt x="41815" y="64484"/>
                  </a:cubicBezTo>
                  <a:cubicBezTo>
                    <a:pt x="54388" y="64484"/>
                    <a:pt x="64579" y="54292"/>
                    <a:pt x="64579" y="41815"/>
                  </a:cubicBezTo>
                  <a:cubicBezTo>
                    <a:pt x="64579" y="29242"/>
                    <a:pt x="54292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0" name="任意多边形: 形状 517"/>
            <p:cNvSpPr/>
            <p:nvPr/>
          </p:nvSpPr>
          <p:spPr>
            <a:xfrm>
              <a:off x="10390866" y="3522667"/>
              <a:ext cx="87809" cy="87809"/>
            </a:xfrm>
            <a:custGeom>
              <a:avLst/>
              <a:gdLst>
                <a:gd name="connsiteX0" fmla="*/ 41815 w 83629"/>
                <a:gd name="connsiteY0" fmla="*/ 83629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29 w 83629"/>
                <a:gd name="connsiteY3" fmla="*/ 41815 h 83629"/>
                <a:gd name="connsiteX4" fmla="*/ 41815 w 83629"/>
                <a:gd name="connsiteY4" fmla="*/ 83629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79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29"/>
                  </a:moveTo>
                  <a:cubicBezTo>
                    <a:pt x="18764" y="83629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29" y="18764"/>
                    <a:pt x="83629" y="41815"/>
                  </a:cubicBezTo>
                  <a:cubicBezTo>
                    <a:pt x="83629" y="64865"/>
                    <a:pt x="64865" y="83629"/>
                    <a:pt x="41815" y="83629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79" y="54388"/>
                    <a:pt x="64579" y="41815"/>
                  </a:cubicBezTo>
                  <a:cubicBezTo>
                    <a:pt x="64579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1" name="任意多边形: 形状 518"/>
            <p:cNvSpPr/>
            <p:nvPr/>
          </p:nvSpPr>
          <p:spPr>
            <a:xfrm>
              <a:off x="10299151" y="371889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30"/>
                    <a:pt x="41815" y="83630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2" name="任意多边形: 形状 519"/>
            <p:cNvSpPr/>
            <p:nvPr/>
          </p:nvSpPr>
          <p:spPr>
            <a:xfrm>
              <a:off x="9810191" y="371889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30"/>
                    <a:pt x="41815" y="83630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3" name="任意多边形: 形状 520"/>
            <p:cNvSpPr/>
            <p:nvPr/>
          </p:nvSpPr>
          <p:spPr>
            <a:xfrm>
              <a:off x="9719880" y="3522667"/>
              <a:ext cx="87809" cy="87809"/>
            </a:xfrm>
            <a:custGeom>
              <a:avLst/>
              <a:gdLst>
                <a:gd name="connsiteX0" fmla="*/ 41815 w 83629"/>
                <a:gd name="connsiteY0" fmla="*/ 83629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29 h 83629"/>
                <a:gd name="connsiteX5" fmla="*/ 41815 w 83629"/>
                <a:gd name="connsiteY5" fmla="*/ 19050 h 83629"/>
                <a:gd name="connsiteX6" fmla="*/ 19050 w 83629"/>
                <a:gd name="connsiteY6" fmla="*/ 41815 h 83629"/>
                <a:gd name="connsiteX7" fmla="*/ 41815 w 83629"/>
                <a:gd name="connsiteY7" fmla="*/ 64579 h 83629"/>
                <a:gd name="connsiteX8" fmla="*/ 64580 w 83629"/>
                <a:gd name="connsiteY8" fmla="*/ 41815 h 83629"/>
                <a:gd name="connsiteX9" fmla="*/ 41815 w 83629"/>
                <a:gd name="connsiteY9" fmla="*/ 19050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29"/>
                  </a:moveTo>
                  <a:cubicBezTo>
                    <a:pt x="18764" y="83629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865"/>
                    <a:pt x="64865" y="83629"/>
                    <a:pt x="41815" y="83629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388"/>
                    <a:pt x="29242" y="64579"/>
                    <a:pt x="41815" y="64579"/>
                  </a:cubicBezTo>
                  <a:cubicBezTo>
                    <a:pt x="54388" y="64579"/>
                    <a:pt x="64580" y="54388"/>
                    <a:pt x="64580" y="41815"/>
                  </a:cubicBezTo>
                  <a:cubicBezTo>
                    <a:pt x="64580" y="29242"/>
                    <a:pt x="54388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4" name="任意多边形: 形状 521"/>
            <p:cNvSpPr/>
            <p:nvPr/>
          </p:nvSpPr>
          <p:spPr>
            <a:xfrm>
              <a:off x="9699276" y="3406551"/>
              <a:ext cx="87712" cy="87712"/>
            </a:xfrm>
            <a:custGeom>
              <a:avLst/>
              <a:gdLst>
                <a:gd name="connsiteX0" fmla="*/ 41815 w 83534"/>
                <a:gd name="connsiteY0" fmla="*/ 83534 h 83534"/>
                <a:gd name="connsiteX1" fmla="*/ 0 w 83534"/>
                <a:gd name="connsiteY1" fmla="*/ 41815 h 83534"/>
                <a:gd name="connsiteX2" fmla="*/ 41815 w 83534"/>
                <a:gd name="connsiteY2" fmla="*/ 0 h 83534"/>
                <a:gd name="connsiteX3" fmla="*/ 83534 w 83534"/>
                <a:gd name="connsiteY3" fmla="*/ 41815 h 83534"/>
                <a:gd name="connsiteX4" fmla="*/ 41815 w 83534"/>
                <a:gd name="connsiteY4" fmla="*/ 83534 h 83534"/>
                <a:gd name="connsiteX5" fmla="*/ 41815 w 83534"/>
                <a:gd name="connsiteY5" fmla="*/ 19050 h 83534"/>
                <a:gd name="connsiteX6" fmla="*/ 19050 w 83534"/>
                <a:gd name="connsiteY6" fmla="*/ 41815 h 83534"/>
                <a:gd name="connsiteX7" fmla="*/ 41815 w 83534"/>
                <a:gd name="connsiteY7" fmla="*/ 64484 h 83534"/>
                <a:gd name="connsiteX8" fmla="*/ 64484 w 83534"/>
                <a:gd name="connsiteY8" fmla="*/ 41815 h 83534"/>
                <a:gd name="connsiteX9" fmla="*/ 41815 w 83534"/>
                <a:gd name="connsiteY9" fmla="*/ 19050 h 8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534" h="83534">
                  <a:moveTo>
                    <a:pt x="41815" y="83534"/>
                  </a:moveTo>
                  <a:cubicBezTo>
                    <a:pt x="18764" y="83534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534" y="18764"/>
                    <a:pt x="83534" y="41815"/>
                  </a:cubicBezTo>
                  <a:cubicBezTo>
                    <a:pt x="83534" y="64865"/>
                    <a:pt x="64865" y="83534"/>
                    <a:pt x="41815" y="83534"/>
                  </a:cubicBezTo>
                  <a:close/>
                  <a:moveTo>
                    <a:pt x="41815" y="19050"/>
                  </a:moveTo>
                  <a:cubicBezTo>
                    <a:pt x="29242" y="19050"/>
                    <a:pt x="19050" y="29242"/>
                    <a:pt x="19050" y="41815"/>
                  </a:cubicBezTo>
                  <a:cubicBezTo>
                    <a:pt x="19050" y="54292"/>
                    <a:pt x="29242" y="64484"/>
                    <a:pt x="41815" y="64484"/>
                  </a:cubicBezTo>
                  <a:cubicBezTo>
                    <a:pt x="54293" y="64484"/>
                    <a:pt x="64484" y="54292"/>
                    <a:pt x="64484" y="41815"/>
                  </a:cubicBezTo>
                  <a:cubicBezTo>
                    <a:pt x="64484" y="29242"/>
                    <a:pt x="54293" y="19050"/>
                    <a:pt x="41815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  <p:sp>
          <p:nvSpPr>
            <p:cNvPr id="145" name="任意多边形: 形状 522"/>
            <p:cNvSpPr/>
            <p:nvPr/>
          </p:nvSpPr>
          <p:spPr>
            <a:xfrm>
              <a:off x="9810196" y="3166221"/>
              <a:ext cx="87809" cy="87809"/>
            </a:xfrm>
            <a:custGeom>
              <a:avLst/>
              <a:gdLst>
                <a:gd name="connsiteX0" fmla="*/ 41815 w 83629"/>
                <a:gd name="connsiteY0" fmla="*/ 83630 h 83629"/>
                <a:gd name="connsiteX1" fmla="*/ 0 w 83629"/>
                <a:gd name="connsiteY1" fmla="*/ 41815 h 83629"/>
                <a:gd name="connsiteX2" fmla="*/ 41815 w 83629"/>
                <a:gd name="connsiteY2" fmla="*/ 0 h 83629"/>
                <a:gd name="connsiteX3" fmla="*/ 83630 w 83629"/>
                <a:gd name="connsiteY3" fmla="*/ 41815 h 83629"/>
                <a:gd name="connsiteX4" fmla="*/ 41815 w 83629"/>
                <a:gd name="connsiteY4" fmla="*/ 83630 h 83629"/>
                <a:gd name="connsiteX5" fmla="*/ 41815 w 83629"/>
                <a:gd name="connsiteY5" fmla="*/ 18955 h 83629"/>
                <a:gd name="connsiteX6" fmla="*/ 19050 w 83629"/>
                <a:gd name="connsiteY6" fmla="*/ 41720 h 83629"/>
                <a:gd name="connsiteX7" fmla="*/ 41815 w 83629"/>
                <a:gd name="connsiteY7" fmla="*/ 64484 h 83629"/>
                <a:gd name="connsiteX8" fmla="*/ 64580 w 83629"/>
                <a:gd name="connsiteY8" fmla="*/ 41720 h 83629"/>
                <a:gd name="connsiteX9" fmla="*/ 41815 w 83629"/>
                <a:gd name="connsiteY9" fmla="*/ 18955 h 8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9" h="83629">
                  <a:moveTo>
                    <a:pt x="41815" y="83630"/>
                  </a:moveTo>
                  <a:cubicBezTo>
                    <a:pt x="18764" y="83630"/>
                    <a:pt x="0" y="64865"/>
                    <a:pt x="0" y="41815"/>
                  </a:cubicBezTo>
                  <a:cubicBezTo>
                    <a:pt x="0" y="18764"/>
                    <a:pt x="18764" y="0"/>
                    <a:pt x="41815" y="0"/>
                  </a:cubicBezTo>
                  <a:cubicBezTo>
                    <a:pt x="64865" y="0"/>
                    <a:pt x="83630" y="18764"/>
                    <a:pt x="83630" y="41815"/>
                  </a:cubicBezTo>
                  <a:cubicBezTo>
                    <a:pt x="83630" y="64770"/>
                    <a:pt x="64865" y="83630"/>
                    <a:pt x="41815" y="83630"/>
                  </a:cubicBezTo>
                  <a:close/>
                  <a:moveTo>
                    <a:pt x="41815" y="18955"/>
                  </a:moveTo>
                  <a:cubicBezTo>
                    <a:pt x="29242" y="18955"/>
                    <a:pt x="19050" y="29147"/>
                    <a:pt x="19050" y="41720"/>
                  </a:cubicBezTo>
                  <a:cubicBezTo>
                    <a:pt x="19050" y="54293"/>
                    <a:pt x="29242" y="64484"/>
                    <a:pt x="41815" y="64484"/>
                  </a:cubicBezTo>
                  <a:cubicBezTo>
                    <a:pt x="54388" y="64484"/>
                    <a:pt x="64580" y="54293"/>
                    <a:pt x="64580" y="41720"/>
                  </a:cubicBezTo>
                  <a:cubicBezTo>
                    <a:pt x="64580" y="29147"/>
                    <a:pt x="54388" y="18955"/>
                    <a:pt x="41815" y="18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lIns="128016" tIns="64008" rIns="128016" bIns="64008" rtlCol="0" anchor="ctr"/>
            <a:lstStyle/>
            <a:p>
              <a:endParaRPr lang="zh-CN" altLang="en-US" sz="1895"/>
            </a:p>
          </p:txBody>
        </p:sp>
      </p:grpSp>
      <p:grpSp>
        <p:nvGrpSpPr>
          <p:cNvPr id="147" name="组合 146"/>
          <p:cNvGrpSpPr/>
          <p:nvPr>
            <p:custDataLst>
              <p:tags r:id="rId150"/>
            </p:custDataLst>
          </p:nvPr>
        </p:nvGrpSpPr>
        <p:grpSpPr>
          <a:xfrm>
            <a:off x="8639055" y="761720"/>
            <a:ext cx="3678795" cy="900113"/>
            <a:chOff x="-407416" y="3212154"/>
            <a:chExt cx="11734804" cy="3256371"/>
          </a:xfrm>
        </p:grpSpPr>
        <p:sp>
          <p:nvSpPr>
            <p:cNvPr id="148" name="旁门左道出品"/>
            <p:cNvSpPr/>
            <p:nvPr>
              <p:custDataLst>
                <p:tags r:id="rId151"/>
              </p:custDataLst>
            </p:nvPr>
          </p:nvSpPr>
          <p:spPr>
            <a:xfrm>
              <a:off x="-407416" y="3212154"/>
              <a:ext cx="11734804" cy="3256371"/>
            </a:xfrm>
            <a:prstGeom prst="ellipse">
              <a:avLst/>
            </a:prstGeom>
            <a:gradFill flip="none" rotWithShape="1">
              <a:gsLst>
                <a:gs pos="45000">
                  <a:schemeClr val="accent1">
                    <a:alpha val="0"/>
                  </a:schemeClr>
                </a:gs>
                <a:gs pos="0">
                  <a:schemeClr val="accent1">
                    <a:alpha val="24000"/>
                  </a:schemeClr>
                </a:gs>
              </a:gsLst>
              <a:lin ang="16200000" scaled="1"/>
              <a:tileRect/>
            </a:gradFill>
            <a:ln w="16669">
              <a:gradFill>
                <a:gsLst>
                  <a:gs pos="39000">
                    <a:schemeClr val="accent1">
                      <a:alpha val="0"/>
                    </a:schemeClr>
                  </a:gs>
                  <a:gs pos="100000">
                    <a:schemeClr val="accent1">
                      <a:alpha val="60000"/>
                    </a:schemeClr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  <p:sp>
          <p:nvSpPr>
            <p:cNvPr id="149" name="椭圆 148"/>
            <p:cNvSpPr/>
            <p:nvPr>
              <p:custDataLst>
                <p:tags r:id="rId152"/>
              </p:custDataLst>
            </p:nvPr>
          </p:nvSpPr>
          <p:spPr>
            <a:xfrm>
              <a:off x="324102" y="3398453"/>
              <a:ext cx="10271764" cy="2333665"/>
            </a:xfrm>
            <a:prstGeom prst="ellipse">
              <a:avLst/>
            </a:prstGeom>
            <a:gradFill flip="none" rotWithShape="1">
              <a:gsLst>
                <a:gs pos="86000">
                  <a:schemeClr val="accent1">
                    <a:alpha val="0"/>
                  </a:schemeClr>
                </a:gs>
                <a:gs pos="0">
                  <a:schemeClr val="accent1">
                    <a:alpha val="43000"/>
                  </a:schemeClr>
                </a:gs>
              </a:gsLst>
              <a:lin ang="16200000" scaled="1"/>
              <a:tileRect/>
            </a:gradFill>
            <a:ln w="20003">
              <a:gradFill>
                <a:gsLst>
                  <a:gs pos="30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/>
            </a:p>
          </p:txBody>
        </p:sp>
        <p:sp>
          <p:nvSpPr>
            <p:cNvPr id="150" name="弧形 149"/>
            <p:cNvSpPr/>
            <p:nvPr>
              <p:custDataLst>
                <p:tags r:id="rId153"/>
              </p:custDataLst>
            </p:nvPr>
          </p:nvSpPr>
          <p:spPr>
            <a:xfrm>
              <a:off x="1413772" y="3737560"/>
              <a:ext cx="8092433" cy="1413497"/>
            </a:xfrm>
            <a:prstGeom prst="arc">
              <a:avLst>
                <a:gd name="adj1" fmla="val 20429879"/>
                <a:gd name="adj2" fmla="val 11800574"/>
              </a:avLst>
            </a:prstGeom>
            <a:ln w="13335">
              <a:gradFill flip="none" rotWithShape="1">
                <a:gsLst>
                  <a:gs pos="15000">
                    <a:schemeClr val="accent1">
                      <a:alpha val="0"/>
                    </a:schemeClr>
                  </a:gs>
                  <a:gs pos="100000">
                    <a:schemeClr val="accent1"/>
                  </a:gs>
                </a:gsLst>
                <a:lin ang="5400000" scaled="1"/>
                <a:tileRect/>
              </a:gradFill>
              <a:prstDash val="sysDot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28016" tIns="64008" rIns="128016" bIns="64008" rtlCol="0" anchor="ctr"/>
            <a:lstStyle/>
            <a:p>
              <a:pPr algn="ctr"/>
              <a:endParaRPr lang="zh-CN" altLang="en-US" sz="1895" dirty="0"/>
            </a:p>
          </p:txBody>
        </p:sp>
      </p:grpSp>
      <p:grpSp>
        <p:nvGrpSpPr>
          <p:cNvPr id="151" name="图形 16"/>
          <p:cNvGrpSpPr/>
          <p:nvPr/>
        </p:nvGrpSpPr>
        <p:grpSpPr>
          <a:xfrm>
            <a:off x="9998636" y="-749032"/>
            <a:ext cx="959632" cy="876957"/>
            <a:chOff x="5450286" y="2968560"/>
            <a:chExt cx="798705" cy="729894"/>
          </a:xfrm>
          <a:gradFill flip="none" rotWithShape="1">
            <a:gsLst>
              <a:gs pos="0">
                <a:schemeClr val="accent2"/>
              </a:gs>
              <a:gs pos="100000">
                <a:schemeClr val="accent1">
                  <a:alpha val="37000"/>
                </a:schemeClr>
              </a:gs>
            </a:gsLst>
            <a:lin ang="2700000" scaled="1"/>
            <a:tileRect/>
          </a:gradFill>
        </p:grpSpPr>
        <p:grpSp>
          <p:nvGrpSpPr>
            <p:cNvPr id="152" name="图形 16"/>
            <p:cNvGrpSpPr/>
            <p:nvPr/>
          </p:nvGrpSpPr>
          <p:grpSpPr>
            <a:xfrm>
              <a:off x="5485193" y="2968560"/>
              <a:ext cx="763798" cy="729892"/>
              <a:chOff x="5485193" y="2968560"/>
              <a:chExt cx="763798" cy="729892"/>
            </a:xfrm>
            <a:grpFill/>
          </p:grpSpPr>
          <p:sp>
            <p:nvSpPr>
              <p:cNvPr id="153" name="任意多边形: 形状 19"/>
              <p:cNvSpPr/>
              <p:nvPr/>
            </p:nvSpPr>
            <p:spPr>
              <a:xfrm>
                <a:off x="5519795" y="3497528"/>
                <a:ext cx="161359" cy="200924"/>
              </a:xfrm>
              <a:custGeom>
                <a:avLst/>
                <a:gdLst>
                  <a:gd name="connsiteX0" fmla="*/ 9525 w 153675"/>
                  <a:gd name="connsiteY0" fmla="*/ 191357 h 191357"/>
                  <a:gd name="connsiteX1" fmla="*/ 0 w 153675"/>
                  <a:gd name="connsiteY1" fmla="*/ 181832 h 191357"/>
                  <a:gd name="connsiteX2" fmla="*/ 0 w 153675"/>
                  <a:gd name="connsiteY2" fmla="*/ 9525 h 191357"/>
                  <a:gd name="connsiteX3" fmla="*/ 9525 w 153675"/>
                  <a:gd name="connsiteY3" fmla="*/ 0 h 191357"/>
                  <a:gd name="connsiteX4" fmla="*/ 130302 w 153675"/>
                  <a:gd name="connsiteY4" fmla="*/ 40957 h 191357"/>
                  <a:gd name="connsiteX5" fmla="*/ 153638 w 153675"/>
                  <a:gd name="connsiteY5" fmla="*/ 98012 h 191357"/>
                  <a:gd name="connsiteX6" fmla="*/ 9525 w 153675"/>
                  <a:gd name="connsiteY6" fmla="*/ 191357 h 191357"/>
                  <a:gd name="connsiteX7" fmla="*/ 19050 w 153675"/>
                  <a:gd name="connsiteY7" fmla="*/ 19241 h 191357"/>
                  <a:gd name="connsiteX8" fmla="*/ 19050 w 153675"/>
                  <a:gd name="connsiteY8" fmla="*/ 172117 h 191357"/>
                  <a:gd name="connsiteX9" fmla="*/ 134588 w 153675"/>
                  <a:gd name="connsiteY9" fmla="*/ 97346 h 191357"/>
                  <a:gd name="connsiteX10" fmla="*/ 116586 w 153675"/>
                  <a:gd name="connsiteY10" fmla="*/ 54197 h 191357"/>
                  <a:gd name="connsiteX11" fmla="*/ 19050 w 153675"/>
                  <a:gd name="connsiteY11" fmla="*/ 19241 h 191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675" h="191357">
                    <a:moveTo>
                      <a:pt x="9525" y="191357"/>
                    </a:moveTo>
                    <a:cubicBezTo>
                      <a:pt x="4286" y="191357"/>
                      <a:pt x="0" y="187071"/>
                      <a:pt x="0" y="181832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61913" y="0"/>
                      <a:pt x="104775" y="14573"/>
                      <a:pt x="130302" y="40957"/>
                    </a:cubicBezTo>
                    <a:cubicBezTo>
                      <a:pt x="146018" y="57245"/>
                      <a:pt x="154305" y="77533"/>
                      <a:pt x="153638" y="98012"/>
                    </a:cubicBezTo>
                    <a:cubicBezTo>
                      <a:pt x="152210" y="142970"/>
                      <a:pt x="106489" y="191357"/>
                      <a:pt x="9525" y="191357"/>
                    </a:cubicBezTo>
                    <a:close/>
                    <a:moveTo>
                      <a:pt x="19050" y="19241"/>
                    </a:moveTo>
                    <a:lnTo>
                      <a:pt x="19050" y="172117"/>
                    </a:lnTo>
                    <a:cubicBezTo>
                      <a:pt x="96774" y="169259"/>
                      <a:pt x="133541" y="132017"/>
                      <a:pt x="134588" y="97346"/>
                    </a:cubicBezTo>
                    <a:cubicBezTo>
                      <a:pt x="135160" y="81820"/>
                      <a:pt x="128873" y="66961"/>
                      <a:pt x="116586" y="54197"/>
                    </a:cubicBezTo>
                    <a:cubicBezTo>
                      <a:pt x="96298" y="33052"/>
                      <a:pt x="61817" y="20765"/>
                      <a:pt x="19050" y="19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54" name="任意多边形: 形状 20"/>
              <p:cNvSpPr/>
              <p:nvPr/>
            </p:nvSpPr>
            <p:spPr>
              <a:xfrm>
                <a:off x="6066868" y="3158081"/>
                <a:ext cx="77512" cy="77510"/>
              </a:xfrm>
              <a:custGeom>
                <a:avLst/>
                <a:gdLst>
                  <a:gd name="connsiteX0" fmla="*/ 36957 w 73819"/>
                  <a:gd name="connsiteY0" fmla="*/ 73819 h 73818"/>
                  <a:gd name="connsiteX1" fmla="*/ 0 w 73819"/>
                  <a:gd name="connsiteY1" fmla="*/ 36862 h 73818"/>
                  <a:gd name="connsiteX2" fmla="*/ 36957 w 73819"/>
                  <a:gd name="connsiteY2" fmla="*/ 0 h 73818"/>
                  <a:gd name="connsiteX3" fmla="*/ 73819 w 73819"/>
                  <a:gd name="connsiteY3" fmla="*/ 36862 h 73818"/>
                  <a:gd name="connsiteX4" fmla="*/ 36957 w 73819"/>
                  <a:gd name="connsiteY4" fmla="*/ 73819 h 73818"/>
                  <a:gd name="connsiteX5" fmla="*/ 36957 w 73819"/>
                  <a:gd name="connsiteY5" fmla="*/ 19050 h 73818"/>
                  <a:gd name="connsiteX6" fmla="*/ 19050 w 73819"/>
                  <a:gd name="connsiteY6" fmla="*/ 36862 h 73818"/>
                  <a:gd name="connsiteX7" fmla="*/ 36957 w 73819"/>
                  <a:gd name="connsiteY7" fmla="*/ 54769 h 73818"/>
                  <a:gd name="connsiteX8" fmla="*/ 54769 w 73819"/>
                  <a:gd name="connsiteY8" fmla="*/ 36862 h 73818"/>
                  <a:gd name="connsiteX9" fmla="*/ 36957 w 73819"/>
                  <a:gd name="connsiteY9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19" h="73818">
                    <a:moveTo>
                      <a:pt x="36957" y="73819"/>
                    </a:moveTo>
                    <a:cubicBezTo>
                      <a:pt x="16573" y="73819"/>
                      <a:pt x="0" y="57245"/>
                      <a:pt x="0" y="36862"/>
                    </a:cubicBezTo>
                    <a:cubicBezTo>
                      <a:pt x="0" y="16478"/>
                      <a:pt x="16573" y="0"/>
                      <a:pt x="36957" y="0"/>
                    </a:cubicBezTo>
                    <a:cubicBezTo>
                      <a:pt x="57245" y="0"/>
                      <a:pt x="73819" y="16573"/>
                      <a:pt x="73819" y="36862"/>
                    </a:cubicBezTo>
                    <a:cubicBezTo>
                      <a:pt x="73914" y="57245"/>
                      <a:pt x="57340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862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6768" y="54769"/>
                      <a:pt x="54769" y="46768"/>
                      <a:pt x="54769" y="36862"/>
                    </a:cubicBezTo>
                    <a:cubicBezTo>
                      <a:pt x="54864" y="27051"/>
                      <a:pt x="46863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55" name="任意多边形: 形状 21"/>
              <p:cNvSpPr/>
              <p:nvPr/>
            </p:nvSpPr>
            <p:spPr>
              <a:xfrm>
                <a:off x="5903745" y="3142380"/>
                <a:ext cx="77709" cy="77510"/>
              </a:xfrm>
              <a:custGeom>
                <a:avLst/>
                <a:gdLst>
                  <a:gd name="connsiteX0" fmla="*/ 36957 w 74009"/>
                  <a:gd name="connsiteY0" fmla="*/ 73819 h 73818"/>
                  <a:gd name="connsiteX1" fmla="*/ 0 w 74009"/>
                  <a:gd name="connsiteY1" fmla="*/ 36957 h 73818"/>
                  <a:gd name="connsiteX2" fmla="*/ 36957 w 74009"/>
                  <a:gd name="connsiteY2" fmla="*/ 0 h 73818"/>
                  <a:gd name="connsiteX3" fmla="*/ 45244 w 74009"/>
                  <a:gd name="connsiteY3" fmla="*/ 953 h 73818"/>
                  <a:gd name="connsiteX4" fmla="*/ 74009 w 74009"/>
                  <a:gd name="connsiteY4" fmla="*/ 36957 h 73818"/>
                  <a:gd name="connsiteX5" fmla="*/ 72390 w 74009"/>
                  <a:gd name="connsiteY5" fmla="*/ 47720 h 73818"/>
                  <a:gd name="connsiteX6" fmla="*/ 36957 w 74009"/>
                  <a:gd name="connsiteY6" fmla="*/ 73819 h 73818"/>
                  <a:gd name="connsiteX7" fmla="*/ 36957 w 74009"/>
                  <a:gd name="connsiteY7" fmla="*/ 19050 h 73818"/>
                  <a:gd name="connsiteX8" fmla="*/ 19050 w 74009"/>
                  <a:gd name="connsiteY8" fmla="*/ 36957 h 73818"/>
                  <a:gd name="connsiteX9" fmla="*/ 36957 w 74009"/>
                  <a:gd name="connsiteY9" fmla="*/ 54769 h 73818"/>
                  <a:gd name="connsiteX10" fmla="*/ 54102 w 74009"/>
                  <a:gd name="connsiteY10" fmla="*/ 42196 h 73818"/>
                  <a:gd name="connsiteX11" fmla="*/ 54864 w 74009"/>
                  <a:gd name="connsiteY11" fmla="*/ 36957 h 73818"/>
                  <a:gd name="connsiteX12" fmla="*/ 40767 w 74009"/>
                  <a:gd name="connsiteY12" fmla="*/ 19431 h 73818"/>
                  <a:gd name="connsiteX13" fmla="*/ 36957 w 74009"/>
                  <a:gd name="connsiteY13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09" h="73818">
                    <a:moveTo>
                      <a:pt x="36957" y="73819"/>
                    </a:moveTo>
                    <a:cubicBezTo>
                      <a:pt x="16574" y="73819"/>
                      <a:pt x="0" y="57245"/>
                      <a:pt x="0" y="36957"/>
                    </a:cubicBezTo>
                    <a:cubicBezTo>
                      <a:pt x="0" y="16574"/>
                      <a:pt x="16574" y="0"/>
                      <a:pt x="36957" y="0"/>
                    </a:cubicBezTo>
                    <a:cubicBezTo>
                      <a:pt x="40005" y="0"/>
                      <a:pt x="42672" y="286"/>
                      <a:pt x="45244" y="953"/>
                    </a:cubicBezTo>
                    <a:cubicBezTo>
                      <a:pt x="61722" y="4572"/>
                      <a:pt x="74009" y="19717"/>
                      <a:pt x="74009" y="36957"/>
                    </a:cubicBezTo>
                    <a:cubicBezTo>
                      <a:pt x="74009" y="40481"/>
                      <a:pt x="73438" y="44196"/>
                      <a:pt x="72390" y="47720"/>
                    </a:cubicBezTo>
                    <a:cubicBezTo>
                      <a:pt x="67437" y="63437"/>
                      <a:pt x="53245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957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4863" y="54769"/>
                      <a:pt x="51721" y="49721"/>
                      <a:pt x="54102" y="42196"/>
                    </a:cubicBezTo>
                    <a:cubicBezTo>
                      <a:pt x="54578" y="40577"/>
                      <a:pt x="54864" y="38672"/>
                      <a:pt x="54864" y="36957"/>
                    </a:cubicBezTo>
                    <a:cubicBezTo>
                      <a:pt x="54864" y="28575"/>
                      <a:pt x="48958" y="21241"/>
                      <a:pt x="40767" y="19431"/>
                    </a:cubicBezTo>
                    <a:cubicBezTo>
                      <a:pt x="39529" y="19145"/>
                      <a:pt x="38386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56" name="任意多边形: 形状 22"/>
              <p:cNvSpPr/>
              <p:nvPr/>
            </p:nvSpPr>
            <p:spPr>
              <a:xfrm>
                <a:off x="5753827" y="3125576"/>
                <a:ext cx="94610" cy="94610"/>
              </a:xfrm>
              <a:custGeom>
                <a:avLst/>
                <a:gdLst>
                  <a:gd name="connsiteX0" fmla="*/ 45148 w 90106"/>
                  <a:gd name="connsiteY0" fmla="*/ 90107 h 90106"/>
                  <a:gd name="connsiteX1" fmla="*/ 0 w 90106"/>
                  <a:gd name="connsiteY1" fmla="*/ 45053 h 90106"/>
                  <a:gd name="connsiteX2" fmla="*/ 45148 w 90106"/>
                  <a:gd name="connsiteY2" fmla="*/ 0 h 90106"/>
                  <a:gd name="connsiteX3" fmla="*/ 90107 w 90106"/>
                  <a:gd name="connsiteY3" fmla="*/ 45053 h 90106"/>
                  <a:gd name="connsiteX4" fmla="*/ 45148 w 90106"/>
                  <a:gd name="connsiteY4" fmla="*/ 90107 h 90106"/>
                  <a:gd name="connsiteX5" fmla="*/ 45148 w 90106"/>
                  <a:gd name="connsiteY5" fmla="*/ 19050 h 90106"/>
                  <a:gd name="connsiteX6" fmla="*/ 19050 w 90106"/>
                  <a:gd name="connsiteY6" fmla="*/ 45053 h 90106"/>
                  <a:gd name="connsiteX7" fmla="*/ 45148 w 90106"/>
                  <a:gd name="connsiteY7" fmla="*/ 71057 h 90106"/>
                  <a:gd name="connsiteX8" fmla="*/ 71057 w 90106"/>
                  <a:gd name="connsiteY8" fmla="*/ 45053 h 90106"/>
                  <a:gd name="connsiteX9" fmla="*/ 45148 w 90106"/>
                  <a:gd name="connsiteY9" fmla="*/ 19050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148" y="90107"/>
                    </a:moveTo>
                    <a:cubicBezTo>
                      <a:pt x="20288" y="90107"/>
                      <a:pt x="0" y="69914"/>
                      <a:pt x="0" y="45053"/>
                    </a:cubicBezTo>
                    <a:cubicBezTo>
                      <a:pt x="0" y="20193"/>
                      <a:pt x="20288" y="0"/>
                      <a:pt x="45148" y="0"/>
                    </a:cubicBezTo>
                    <a:cubicBezTo>
                      <a:pt x="69913" y="0"/>
                      <a:pt x="90107" y="20193"/>
                      <a:pt x="90107" y="45053"/>
                    </a:cubicBezTo>
                    <a:cubicBezTo>
                      <a:pt x="90107" y="69914"/>
                      <a:pt x="69913" y="90107"/>
                      <a:pt x="45148" y="90107"/>
                    </a:cubicBezTo>
                    <a:close/>
                    <a:moveTo>
                      <a:pt x="45148" y="19050"/>
                    </a:moveTo>
                    <a:cubicBezTo>
                      <a:pt x="30766" y="19050"/>
                      <a:pt x="19050" y="30766"/>
                      <a:pt x="19050" y="45053"/>
                    </a:cubicBezTo>
                    <a:cubicBezTo>
                      <a:pt x="19050" y="59341"/>
                      <a:pt x="30766" y="71057"/>
                      <a:pt x="45148" y="71057"/>
                    </a:cubicBezTo>
                    <a:cubicBezTo>
                      <a:pt x="59436" y="71057"/>
                      <a:pt x="71057" y="59341"/>
                      <a:pt x="71057" y="45053"/>
                    </a:cubicBezTo>
                    <a:cubicBezTo>
                      <a:pt x="71057" y="30766"/>
                      <a:pt x="59436" y="19050"/>
                      <a:pt x="4514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57" name="任意多边形: 形状 23"/>
              <p:cNvSpPr/>
              <p:nvPr/>
            </p:nvSpPr>
            <p:spPr>
              <a:xfrm>
                <a:off x="5948853" y="3228394"/>
                <a:ext cx="94610" cy="94711"/>
              </a:xfrm>
              <a:custGeom>
                <a:avLst/>
                <a:gdLst>
                  <a:gd name="connsiteX0" fmla="*/ 45149 w 90106"/>
                  <a:gd name="connsiteY0" fmla="*/ 90202 h 90201"/>
                  <a:gd name="connsiteX1" fmla="*/ 0 w 90106"/>
                  <a:gd name="connsiteY1" fmla="*/ 45148 h 90201"/>
                  <a:gd name="connsiteX2" fmla="*/ 45149 w 90106"/>
                  <a:gd name="connsiteY2" fmla="*/ 0 h 90201"/>
                  <a:gd name="connsiteX3" fmla="*/ 90107 w 90106"/>
                  <a:gd name="connsiteY3" fmla="*/ 45148 h 90201"/>
                  <a:gd name="connsiteX4" fmla="*/ 45149 w 90106"/>
                  <a:gd name="connsiteY4" fmla="*/ 90202 h 90201"/>
                  <a:gd name="connsiteX5" fmla="*/ 45149 w 90106"/>
                  <a:gd name="connsiteY5" fmla="*/ 18955 h 90201"/>
                  <a:gd name="connsiteX6" fmla="*/ 19050 w 90106"/>
                  <a:gd name="connsiteY6" fmla="*/ 45053 h 90201"/>
                  <a:gd name="connsiteX7" fmla="*/ 45149 w 90106"/>
                  <a:gd name="connsiteY7" fmla="*/ 71056 h 90201"/>
                  <a:gd name="connsiteX8" fmla="*/ 71057 w 90106"/>
                  <a:gd name="connsiteY8" fmla="*/ 45053 h 90201"/>
                  <a:gd name="connsiteX9" fmla="*/ 45149 w 90106"/>
                  <a:gd name="connsiteY9" fmla="*/ 18955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201">
                    <a:moveTo>
                      <a:pt x="45149" y="90202"/>
                    </a:moveTo>
                    <a:cubicBezTo>
                      <a:pt x="20288" y="90202"/>
                      <a:pt x="0" y="70009"/>
                      <a:pt x="0" y="45148"/>
                    </a:cubicBezTo>
                    <a:cubicBezTo>
                      <a:pt x="0" y="20193"/>
                      <a:pt x="20288" y="0"/>
                      <a:pt x="45149" y="0"/>
                    </a:cubicBezTo>
                    <a:cubicBezTo>
                      <a:pt x="69914" y="0"/>
                      <a:pt x="90107" y="20288"/>
                      <a:pt x="90107" y="45148"/>
                    </a:cubicBezTo>
                    <a:cubicBezTo>
                      <a:pt x="90202" y="70009"/>
                      <a:pt x="70009" y="90202"/>
                      <a:pt x="45149" y="90202"/>
                    </a:cubicBezTo>
                    <a:close/>
                    <a:moveTo>
                      <a:pt x="45149" y="18955"/>
                    </a:moveTo>
                    <a:cubicBezTo>
                      <a:pt x="30766" y="18955"/>
                      <a:pt x="19050" y="30671"/>
                      <a:pt x="19050" y="45053"/>
                    </a:cubicBezTo>
                    <a:cubicBezTo>
                      <a:pt x="19050" y="59436"/>
                      <a:pt x="30766" y="71056"/>
                      <a:pt x="45149" y="71056"/>
                    </a:cubicBezTo>
                    <a:cubicBezTo>
                      <a:pt x="59436" y="71056"/>
                      <a:pt x="71057" y="59341"/>
                      <a:pt x="71057" y="45053"/>
                    </a:cubicBezTo>
                    <a:cubicBezTo>
                      <a:pt x="71152" y="30766"/>
                      <a:pt x="59531" y="18955"/>
                      <a:pt x="45149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58" name="任意多边形: 形状 24"/>
              <p:cNvSpPr/>
              <p:nvPr/>
            </p:nvSpPr>
            <p:spPr>
              <a:xfrm>
                <a:off x="5627910" y="3188283"/>
                <a:ext cx="94610" cy="94610"/>
              </a:xfrm>
              <a:custGeom>
                <a:avLst/>
                <a:gdLst>
                  <a:gd name="connsiteX0" fmla="*/ 45053 w 90106"/>
                  <a:gd name="connsiteY0" fmla="*/ 90107 h 90106"/>
                  <a:gd name="connsiteX1" fmla="*/ 0 w 90106"/>
                  <a:gd name="connsiteY1" fmla="*/ 45053 h 90106"/>
                  <a:gd name="connsiteX2" fmla="*/ 45053 w 90106"/>
                  <a:gd name="connsiteY2" fmla="*/ 0 h 90106"/>
                  <a:gd name="connsiteX3" fmla="*/ 90106 w 90106"/>
                  <a:gd name="connsiteY3" fmla="*/ 45053 h 90106"/>
                  <a:gd name="connsiteX4" fmla="*/ 45053 w 90106"/>
                  <a:gd name="connsiteY4" fmla="*/ 90107 h 90106"/>
                  <a:gd name="connsiteX5" fmla="*/ 45053 w 90106"/>
                  <a:gd name="connsiteY5" fmla="*/ 18955 h 90106"/>
                  <a:gd name="connsiteX6" fmla="*/ 19050 w 90106"/>
                  <a:gd name="connsiteY6" fmla="*/ 44958 h 90106"/>
                  <a:gd name="connsiteX7" fmla="*/ 45053 w 90106"/>
                  <a:gd name="connsiteY7" fmla="*/ 70961 h 90106"/>
                  <a:gd name="connsiteX8" fmla="*/ 71056 w 90106"/>
                  <a:gd name="connsiteY8" fmla="*/ 44958 h 90106"/>
                  <a:gd name="connsiteX9" fmla="*/ 45053 w 90106"/>
                  <a:gd name="connsiteY9" fmla="*/ 18955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053" y="90107"/>
                    </a:moveTo>
                    <a:cubicBezTo>
                      <a:pt x="20193" y="90107"/>
                      <a:pt x="0" y="69914"/>
                      <a:pt x="0" y="45053"/>
                    </a:cubicBezTo>
                    <a:cubicBezTo>
                      <a:pt x="0" y="20193"/>
                      <a:pt x="20193" y="0"/>
                      <a:pt x="45053" y="0"/>
                    </a:cubicBezTo>
                    <a:cubicBezTo>
                      <a:pt x="69914" y="0"/>
                      <a:pt x="90106" y="20193"/>
                      <a:pt x="90106" y="45053"/>
                    </a:cubicBezTo>
                    <a:cubicBezTo>
                      <a:pt x="90106" y="69818"/>
                      <a:pt x="69914" y="90107"/>
                      <a:pt x="45053" y="90107"/>
                    </a:cubicBezTo>
                    <a:close/>
                    <a:moveTo>
                      <a:pt x="45053" y="18955"/>
                    </a:moveTo>
                    <a:cubicBezTo>
                      <a:pt x="30670" y="18955"/>
                      <a:pt x="19050" y="30671"/>
                      <a:pt x="19050" y="44958"/>
                    </a:cubicBezTo>
                    <a:cubicBezTo>
                      <a:pt x="19050" y="59341"/>
                      <a:pt x="30766" y="70961"/>
                      <a:pt x="45053" y="70961"/>
                    </a:cubicBezTo>
                    <a:cubicBezTo>
                      <a:pt x="59436" y="70961"/>
                      <a:pt x="71056" y="59246"/>
                      <a:pt x="71056" y="44958"/>
                    </a:cubicBezTo>
                    <a:cubicBezTo>
                      <a:pt x="71056" y="30575"/>
                      <a:pt x="59341" y="18955"/>
                      <a:pt x="45053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59" name="任意多边形: 形状 25"/>
              <p:cNvSpPr/>
              <p:nvPr/>
            </p:nvSpPr>
            <p:spPr>
              <a:xfrm>
                <a:off x="5938853" y="3052870"/>
                <a:ext cx="191038" cy="148318"/>
              </a:xfrm>
              <a:custGeom>
                <a:avLst/>
                <a:gdLst>
                  <a:gd name="connsiteX0" fmla="*/ 63717 w 181940"/>
                  <a:gd name="connsiteY0" fmla="*/ 141256 h 141255"/>
                  <a:gd name="connsiteX1" fmla="*/ 63336 w 181940"/>
                  <a:gd name="connsiteY1" fmla="*/ 141256 h 141255"/>
                  <a:gd name="connsiteX2" fmla="*/ 29427 w 181940"/>
                  <a:gd name="connsiteY2" fmla="*/ 139827 h 141255"/>
                  <a:gd name="connsiteX3" fmla="*/ 22093 w 181940"/>
                  <a:gd name="connsiteY3" fmla="*/ 135827 h 141255"/>
                  <a:gd name="connsiteX4" fmla="*/ 20759 w 181940"/>
                  <a:gd name="connsiteY4" fmla="*/ 127540 h 141255"/>
                  <a:gd name="connsiteX5" fmla="*/ 21617 w 181940"/>
                  <a:gd name="connsiteY5" fmla="*/ 122206 h 141255"/>
                  <a:gd name="connsiteX6" fmla="*/ 7520 w 181940"/>
                  <a:gd name="connsiteY6" fmla="*/ 104680 h 141255"/>
                  <a:gd name="connsiteX7" fmla="*/ 1424 w 181940"/>
                  <a:gd name="connsiteY7" fmla="*/ 100393 h 141255"/>
                  <a:gd name="connsiteX8" fmla="*/ 90 w 181940"/>
                  <a:gd name="connsiteY8" fmla="*/ 94012 h 141255"/>
                  <a:gd name="connsiteX9" fmla="*/ 94959 w 181940"/>
                  <a:gd name="connsiteY9" fmla="*/ 0 h 141255"/>
                  <a:gd name="connsiteX10" fmla="*/ 116200 w 181940"/>
                  <a:gd name="connsiteY10" fmla="*/ 2381 h 141255"/>
                  <a:gd name="connsiteX11" fmla="*/ 181065 w 181940"/>
                  <a:gd name="connsiteY11" fmla="*/ 54959 h 141255"/>
                  <a:gd name="connsiteX12" fmla="*/ 181922 w 181940"/>
                  <a:gd name="connsiteY12" fmla="*/ 59341 h 141255"/>
                  <a:gd name="connsiteX13" fmla="*/ 181827 w 181940"/>
                  <a:gd name="connsiteY13" fmla="*/ 61436 h 141255"/>
                  <a:gd name="connsiteX14" fmla="*/ 178303 w 181940"/>
                  <a:gd name="connsiteY14" fmla="*/ 68389 h 141255"/>
                  <a:gd name="connsiteX15" fmla="*/ 170778 w 181940"/>
                  <a:gd name="connsiteY15" fmla="*/ 70390 h 141255"/>
                  <a:gd name="connsiteX16" fmla="*/ 72671 w 181940"/>
                  <a:gd name="connsiteY16" fmla="*/ 135255 h 141255"/>
                  <a:gd name="connsiteX17" fmla="*/ 63717 w 181940"/>
                  <a:gd name="connsiteY17" fmla="*/ 141256 h 141255"/>
                  <a:gd name="connsiteX18" fmla="*/ 40476 w 181940"/>
                  <a:gd name="connsiteY18" fmla="*/ 121158 h 141255"/>
                  <a:gd name="connsiteX19" fmla="*/ 57716 w 181940"/>
                  <a:gd name="connsiteY19" fmla="*/ 121825 h 141255"/>
                  <a:gd name="connsiteX20" fmla="*/ 157443 w 181940"/>
                  <a:gd name="connsiteY20" fmla="*/ 52102 h 141255"/>
                  <a:gd name="connsiteX21" fmla="*/ 111818 w 181940"/>
                  <a:gd name="connsiteY21" fmla="*/ 20955 h 141255"/>
                  <a:gd name="connsiteX22" fmla="*/ 94864 w 181940"/>
                  <a:gd name="connsiteY22" fmla="*/ 19050 h 141255"/>
                  <a:gd name="connsiteX23" fmla="*/ 19331 w 181940"/>
                  <a:gd name="connsiteY23" fmla="*/ 88773 h 141255"/>
                  <a:gd name="connsiteX24" fmla="*/ 40476 w 181940"/>
                  <a:gd name="connsiteY24" fmla="*/ 121158 h 14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81940" h="141255">
                    <a:moveTo>
                      <a:pt x="63717" y="141256"/>
                    </a:moveTo>
                    <a:cubicBezTo>
                      <a:pt x="63622" y="141256"/>
                      <a:pt x="63431" y="141256"/>
                      <a:pt x="63336" y="141256"/>
                    </a:cubicBezTo>
                    <a:lnTo>
                      <a:pt x="29427" y="139827"/>
                    </a:lnTo>
                    <a:cubicBezTo>
                      <a:pt x="26474" y="139732"/>
                      <a:pt x="23807" y="138208"/>
                      <a:pt x="22093" y="135827"/>
                    </a:cubicBezTo>
                    <a:cubicBezTo>
                      <a:pt x="20378" y="133445"/>
                      <a:pt x="19902" y="130397"/>
                      <a:pt x="20759" y="127540"/>
                    </a:cubicBezTo>
                    <a:cubicBezTo>
                      <a:pt x="21331" y="125730"/>
                      <a:pt x="21617" y="123920"/>
                      <a:pt x="21617" y="122206"/>
                    </a:cubicBezTo>
                    <a:cubicBezTo>
                      <a:pt x="21617" y="113824"/>
                      <a:pt x="15711" y="106490"/>
                      <a:pt x="7520" y="104680"/>
                    </a:cubicBezTo>
                    <a:cubicBezTo>
                      <a:pt x="5043" y="104108"/>
                      <a:pt x="2852" y="102584"/>
                      <a:pt x="1424" y="100393"/>
                    </a:cubicBezTo>
                    <a:cubicBezTo>
                      <a:pt x="185" y="98489"/>
                      <a:pt x="-196" y="96203"/>
                      <a:pt x="90" y="94012"/>
                    </a:cubicBezTo>
                    <a:cubicBezTo>
                      <a:pt x="662" y="42101"/>
                      <a:pt x="42953" y="0"/>
                      <a:pt x="94959" y="0"/>
                    </a:cubicBezTo>
                    <a:cubicBezTo>
                      <a:pt x="102103" y="0"/>
                      <a:pt x="109247" y="762"/>
                      <a:pt x="116200" y="2381"/>
                    </a:cubicBezTo>
                    <a:cubicBezTo>
                      <a:pt x="144584" y="8858"/>
                      <a:pt x="168873" y="28575"/>
                      <a:pt x="181065" y="54959"/>
                    </a:cubicBezTo>
                    <a:cubicBezTo>
                      <a:pt x="181732" y="56388"/>
                      <a:pt x="182018" y="57817"/>
                      <a:pt x="181922" y="59341"/>
                    </a:cubicBezTo>
                    <a:lnTo>
                      <a:pt x="181827" y="61436"/>
                    </a:lnTo>
                    <a:cubicBezTo>
                      <a:pt x="181732" y="64103"/>
                      <a:pt x="180398" y="66675"/>
                      <a:pt x="178303" y="68389"/>
                    </a:cubicBezTo>
                    <a:cubicBezTo>
                      <a:pt x="176207" y="70104"/>
                      <a:pt x="173445" y="70866"/>
                      <a:pt x="170778" y="70390"/>
                    </a:cubicBezTo>
                    <a:cubicBezTo>
                      <a:pt x="127725" y="70390"/>
                      <a:pt x="89339" y="95821"/>
                      <a:pt x="72671" y="135255"/>
                    </a:cubicBezTo>
                    <a:cubicBezTo>
                      <a:pt x="71051" y="138970"/>
                      <a:pt x="67527" y="141256"/>
                      <a:pt x="63717" y="141256"/>
                    </a:cubicBezTo>
                    <a:close/>
                    <a:moveTo>
                      <a:pt x="40476" y="121158"/>
                    </a:moveTo>
                    <a:lnTo>
                      <a:pt x="57716" y="121825"/>
                    </a:lnTo>
                    <a:cubicBezTo>
                      <a:pt x="76766" y="82677"/>
                      <a:pt x="114485" y="56483"/>
                      <a:pt x="157443" y="52102"/>
                    </a:cubicBezTo>
                    <a:cubicBezTo>
                      <a:pt x="146775" y="36576"/>
                      <a:pt x="130392" y="25241"/>
                      <a:pt x="111818" y="20955"/>
                    </a:cubicBezTo>
                    <a:cubicBezTo>
                      <a:pt x="106199" y="19717"/>
                      <a:pt x="100674" y="19050"/>
                      <a:pt x="94864" y="19050"/>
                    </a:cubicBezTo>
                    <a:cubicBezTo>
                      <a:pt x="55145" y="19050"/>
                      <a:pt x="22474" y="49816"/>
                      <a:pt x="19331" y="88773"/>
                    </a:cubicBezTo>
                    <a:cubicBezTo>
                      <a:pt x="31618" y="94679"/>
                      <a:pt x="40095" y="107156"/>
                      <a:pt x="40476" y="1211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0" name="任意多边形: 形状 26"/>
              <p:cNvSpPr/>
              <p:nvPr/>
            </p:nvSpPr>
            <p:spPr>
              <a:xfrm>
                <a:off x="5485193" y="2968560"/>
                <a:ext cx="763798" cy="432654"/>
              </a:xfrm>
              <a:custGeom>
                <a:avLst/>
                <a:gdLst>
                  <a:gd name="connsiteX0" fmla="*/ 618363 w 727424"/>
                  <a:gd name="connsiteY0" fmla="*/ 412051 h 412051"/>
                  <a:gd name="connsiteX1" fmla="*/ 108966 w 727424"/>
                  <a:gd name="connsiteY1" fmla="*/ 412051 h 412051"/>
                  <a:gd name="connsiteX2" fmla="*/ 6953 w 727424"/>
                  <a:gd name="connsiteY2" fmla="*/ 309944 h 412051"/>
                  <a:gd name="connsiteX3" fmla="*/ 12668 w 727424"/>
                  <a:gd name="connsiteY3" fmla="*/ 276606 h 412051"/>
                  <a:gd name="connsiteX4" fmla="*/ 0 w 727424"/>
                  <a:gd name="connsiteY4" fmla="*/ 229457 h 412051"/>
                  <a:gd name="connsiteX5" fmla="*/ 60770 w 727424"/>
                  <a:gd name="connsiteY5" fmla="*/ 140875 h 412051"/>
                  <a:gd name="connsiteX6" fmla="*/ 185452 w 727424"/>
                  <a:gd name="connsiteY6" fmla="*/ 33909 h 412051"/>
                  <a:gd name="connsiteX7" fmla="*/ 215932 w 727424"/>
                  <a:gd name="connsiteY7" fmla="*/ 37719 h 412051"/>
                  <a:gd name="connsiteX8" fmla="*/ 217837 w 727424"/>
                  <a:gd name="connsiteY8" fmla="*/ 35147 h 412051"/>
                  <a:gd name="connsiteX9" fmla="*/ 304705 w 727424"/>
                  <a:gd name="connsiteY9" fmla="*/ 0 h 412051"/>
                  <a:gd name="connsiteX10" fmla="*/ 389954 w 727424"/>
                  <a:gd name="connsiteY10" fmla="*/ 33719 h 412051"/>
                  <a:gd name="connsiteX11" fmla="*/ 449009 w 727424"/>
                  <a:gd name="connsiteY11" fmla="*/ 18860 h 412051"/>
                  <a:gd name="connsiteX12" fmla="*/ 556165 w 727424"/>
                  <a:gd name="connsiteY12" fmla="*/ 79534 h 412051"/>
                  <a:gd name="connsiteX13" fmla="*/ 557213 w 727424"/>
                  <a:gd name="connsiteY13" fmla="*/ 86868 h 412051"/>
                  <a:gd name="connsiteX14" fmla="*/ 555212 w 727424"/>
                  <a:gd name="connsiteY14" fmla="*/ 94488 h 412051"/>
                  <a:gd name="connsiteX15" fmla="*/ 543878 w 727424"/>
                  <a:gd name="connsiteY15" fmla="*/ 101346 h 412051"/>
                  <a:gd name="connsiteX16" fmla="*/ 526923 w 727424"/>
                  <a:gd name="connsiteY16" fmla="*/ 99441 h 412051"/>
                  <a:gd name="connsiteX17" fmla="*/ 451104 w 727424"/>
                  <a:gd name="connsiteY17" fmla="*/ 175355 h 412051"/>
                  <a:gd name="connsiteX18" fmla="*/ 450818 w 727424"/>
                  <a:gd name="connsiteY18" fmla="*/ 177641 h 412051"/>
                  <a:gd name="connsiteX19" fmla="*/ 446437 w 727424"/>
                  <a:gd name="connsiteY19" fmla="*/ 183737 h 412051"/>
                  <a:gd name="connsiteX20" fmla="*/ 439103 w 727424"/>
                  <a:gd name="connsiteY20" fmla="*/ 184976 h 412051"/>
                  <a:gd name="connsiteX21" fmla="*/ 435674 w 727424"/>
                  <a:gd name="connsiteY21" fmla="*/ 184594 h 412051"/>
                  <a:gd name="connsiteX22" fmla="*/ 417767 w 727424"/>
                  <a:gd name="connsiteY22" fmla="*/ 202502 h 412051"/>
                  <a:gd name="connsiteX23" fmla="*/ 435674 w 727424"/>
                  <a:gd name="connsiteY23" fmla="*/ 220313 h 412051"/>
                  <a:gd name="connsiteX24" fmla="*/ 452819 w 727424"/>
                  <a:gd name="connsiteY24" fmla="*/ 207740 h 412051"/>
                  <a:gd name="connsiteX25" fmla="*/ 462344 w 727424"/>
                  <a:gd name="connsiteY25" fmla="*/ 201073 h 412051"/>
                  <a:gd name="connsiteX26" fmla="*/ 489871 w 727424"/>
                  <a:gd name="connsiteY26" fmla="*/ 202216 h 412051"/>
                  <a:gd name="connsiteX27" fmla="*/ 602361 w 727424"/>
                  <a:gd name="connsiteY27" fmla="*/ 131826 h 412051"/>
                  <a:gd name="connsiteX28" fmla="*/ 604933 w 727424"/>
                  <a:gd name="connsiteY28" fmla="*/ 131921 h 412051"/>
                  <a:gd name="connsiteX29" fmla="*/ 727424 w 727424"/>
                  <a:gd name="connsiteY29" fmla="*/ 256889 h 412051"/>
                  <a:gd name="connsiteX30" fmla="*/ 719900 w 727424"/>
                  <a:gd name="connsiteY30" fmla="*/ 299561 h 412051"/>
                  <a:gd name="connsiteX31" fmla="*/ 720471 w 727424"/>
                  <a:gd name="connsiteY31" fmla="*/ 309848 h 412051"/>
                  <a:gd name="connsiteX32" fmla="*/ 690563 w 727424"/>
                  <a:gd name="connsiteY32" fmla="*/ 382048 h 412051"/>
                  <a:gd name="connsiteX33" fmla="*/ 618363 w 727424"/>
                  <a:gd name="connsiteY33" fmla="*/ 412051 h 412051"/>
                  <a:gd name="connsiteX34" fmla="*/ 185452 w 727424"/>
                  <a:gd name="connsiteY34" fmla="*/ 52959 h 412051"/>
                  <a:gd name="connsiteX35" fmla="*/ 79629 w 727424"/>
                  <a:gd name="connsiteY35" fmla="*/ 147638 h 412051"/>
                  <a:gd name="connsiteX36" fmla="*/ 72866 w 727424"/>
                  <a:gd name="connsiteY36" fmla="*/ 156877 h 412051"/>
                  <a:gd name="connsiteX37" fmla="*/ 19050 w 727424"/>
                  <a:gd name="connsiteY37" fmla="*/ 229457 h 412051"/>
                  <a:gd name="connsiteX38" fmla="*/ 31242 w 727424"/>
                  <a:gd name="connsiteY38" fmla="*/ 270415 h 412051"/>
                  <a:gd name="connsiteX39" fmla="*/ 32004 w 727424"/>
                  <a:gd name="connsiteY39" fmla="*/ 279083 h 412051"/>
                  <a:gd name="connsiteX40" fmla="*/ 26003 w 727424"/>
                  <a:gd name="connsiteY40" fmla="*/ 309848 h 412051"/>
                  <a:gd name="connsiteX41" fmla="*/ 108966 w 727424"/>
                  <a:gd name="connsiteY41" fmla="*/ 392906 h 412051"/>
                  <a:gd name="connsiteX42" fmla="*/ 618363 w 727424"/>
                  <a:gd name="connsiteY42" fmla="*/ 392906 h 412051"/>
                  <a:gd name="connsiteX43" fmla="*/ 676942 w 727424"/>
                  <a:gd name="connsiteY43" fmla="*/ 368522 h 412051"/>
                  <a:gd name="connsiteX44" fmla="*/ 701326 w 727424"/>
                  <a:gd name="connsiteY44" fmla="*/ 309848 h 412051"/>
                  <a:gd name="connsiteX45" fmla="*/ 700564 w 727424"/>
                  <a:gd name="connsiteY45" fmla="*/ 298799 h 412051"/>
                  <a:gd name="connsiteX46" fmla="*/ 702374 w 727424"/>
                  <a:gd name="connsiteY46" fmla="*/ 291560 h 412051"/>
                  <a:gd name="connsiteX47" fmla="*/ 702659 w 727424"/>
                  <a:gd name="connsiteY47" fmla="*/ 291179 h 412051"/>
                  <a:gd name="connsiteX48" fmla="*/ 708374 w 727424"/>
                  <a:gd name="connsiteY48" fmla="*/ 256889 h 412051"/>
                  <a:gd name="connsiteX49" fmla="*/ 604171 w 727424"/>
                  <a:gd name="connsiteY49" fmla="*/ 150876 h 412051"/>
                  <a:gd name="connsiteX50" fmla="*/ 602837 w 727424"/>
                  <a:gd name="connsiteY50" fmla="*/ 150781 h 412051"/>
                  <a:gd name="connsiteX51" fmla="*/ 504730 w 727424"/>
                  <a:gd name="connsiteY51" fmla="*/ 215646 h 412051"/>
                  <a:gd name="connsiteX52" fmla="*/ 495586 w 727424"/>
                  <a:gd name="connsiteY52" fmla="*/ 221456 h 412051"/>
                  <a:gd name="connsiteX53" fmla="*/ 468154 w 727424"/>
                  <a:gd name="connsiteY53" fmla="*/ 220313 h 412051"/>
                  <a:gd name="connsiteX54" fmla="*/ 435769 w 727424"/>
                  <a:gd name="connsiteY54" fmla="*/ 239363 h 412051"/>
                  <a:gd name="connsiteX55" fmla="*/ 398812 w 727424"/>
                  <a:gd name="connsiteY55" fmla="*/ 202502 h 412051"/>
                  <a:gd name="connsiteX56" fmla="*/ 432721 w 727424"/>
                  <a:gd name="connsiteY56" fmla="*/ 165640 h 412051"/>
                  <a:gd name="connsiteX57" fmla="*/ 527018 w 727424"/>
                  <a:gd name="connsiteY57" fmla="*/ 80391 h 412051"/>
                  <a:gd name="connsiteX58" fmla="*/ 534162 w 727424"/>
                  <a:gd name="connsiteY58" fmla="*/ 80677 h 412051"/>
                  <a:gd name="connsiteX59" fmla="*/ 449104 w 727424"/>
                  <a:gd name="connsiteY59" fmla="*/ 37910 h 412051"/>
                  <a:gd name="connsiteX60" fmla="*/ 395669 w 727424"/>
                  <a:gd name="connsiteY60" fmla="*/ 52388 h 412051"/>
                  <a:gd name="connsiteX61" fmla="*/ 395383 w 727424"/>
                  <a:gd name="connsiteY61" fmla="*/ 52483 h 412051"/>
                  <a:gd name="connsiteX62" fmla="*/ 388525 w 727424"/>
                  <a:gd name="connsiteY62" fmla="*/ 55340 h 412051"/>
                  <a:gd name="connsiteX63" fmla="*/ 381667 w 727424"/>
                  <a:gd name="connsiteY63" fmla="*/ 52388 h 412051"/>
                  <a:gd name="connsiteX64" fmla="*/ 304705 w 727424"/>
                  <a:gd name="connsiteY64" fmla="*/ 19050 h 412051"/>
                  <a:gd name="connsiteX65" fmla="*/ 232696 w 727424"/>
                  <a:gd name="connsiteY65" fmla="*/ 47244 h 412051"/>
                  <a:gd name="connsiteX66" fmla="*/ 230886 w 727424"/>
                  <a:gd name="connsiteY66" fmla="*/ 52388 h 412051"/>
                  <a:gd name="connsiteX67" fmla="*/ 226124 w 727424"/>
                  <a:gd name="connsiteY67" fmla="*/ 57912 h 412051"/>
                  <a:gd name="connsiteX68" fmla="*/ 218789 w 727424"/>
                  <a:gd name="connsiteY68" fmla="*/ 58388 h 412051"/>
                  <a:gd name="connsiteX69" fmla="*/ 185452 w 727424"/>
                  <a:gd name="connsiteY69" fmla="*/ 52959 h 412051"/>
                  <a:gd name="connsiteX70" fmla="*/ 486728 w 727424"/>
                  <a:gd name="connsiteY70" fmla="*/ 337661 h 412051"/>
                  <a:gd name="connsiteX71" fmla="*/ 441579 w 727424"/>
                  <a:gd name="connsiteY71" fmla="*/ 292608 h 412051"/>
                  <a:gd name="connsiteX72" fmla="*/ 486728 w 727424"/>
                  <a:gd name="connsiteY72" fmla="*/ 247460 h 412051"/>
                  <a:gd name="connsiteX73" fmla="*/ 531686 w 727424"/>
                  <a:gd name="connsiteY73" fmla="*/ 292608 h 412051"/>
                  <a:gd name="connsiteX74" fmla="*/ 486728 w 727424"/>
                  <a:gd name="connsiteY74" fmla="*/ 337661 h 412051"/>
                  <a:gd name="connsiteX75" fmla="*/ 486728 w 727424"/>
                  <a:gd name="connsiteY75" fmla="*/ 266414 h 412051"/>
                  <a:gd name="connsiteX76" fmla="*/ 460629 w 727424"/>
                  <a:gd name="connsiteY76" fmla="*/ 292513 h 412051"/>
                  <a:gd name="connsiteX77" fmla="*/ 486728 w 727424"/>
                  <a:gd name="connsiteY77" fmla="*/ 318516 h 412051"/>
                  <a:gd name="connsiteX78" fmla="*/ 512636 w 727424"/>
                  <a:gd name="connsiteY78" fmla="*/ 292513 h 412051"/>
                  <a:gd name="connsiteX79" fmla="*/ 486728 w 727424"/>
                  <a:gd name="connsiteY79" fmla="*/ 266414 h 412051"/>
                  <a:gd name="connsiteX80" fmla="*/ 180975 w 727424"/>
                  <a:gd name="connsiteY80" fmla="*/ 299371 h 412051"/>
                  <a:gd name="connsiteX81" fmla="*/ 135922 w 727424"/>
                  <a:gd name="connsiteY81" fmla="*/ 254318 h 412051"/>
                  <a:gd name="connsiteX82" fmla="*/ 180975 w 727424"/>
                  <a:gd name="connsiteY82" fmla="*/ 209264 h 412051"/>
                  <a:gd name="connsiteX83" fmla="*/ 226028 w 727424"/>
                  <a:gd name="connsiteY83" fmla="*/ 254318 h 412051"/>
                  <a:gd name="connsiteX84" fmla="*/ 180975 w 727424"/>
                  <a:gd name="connsiteY84" fmla="*/ 299371 h 412051"/>
                  <a:gd name="connsiteX85" fmla="*/ 180975 w 727424"/>
                  <a:gd name="connsiteY85" fmla="*/ 228219 h 412051"/>
                  <a:gd name="connsiteX86" fmla="*/ 154972 w 727424"/>
                  <a:gd name="connsiteY86" fmla="*/ 254222 h 412051"/>
                  <a:gd name="connsiteX87" fmla="*/ 180975 w 727424"/>
                  <a:gd name="connsiteY87" fmla="*/ 280226 h 412051"/>
                  <a:gd name="connsiteX88" fmla="*/ 206978 w 727424"/>
                  <a:gd name="connsiteY88" fmla="*/ 254222 h 412051"/>
                  <a:gd name="connsiteX89" fmla="*/ 180975 w 727424"/>
                  <a:gd name="connsiteY89" fmla="*/ 228219 h 412051"/>
                  <a:gd name="connsiteX90" fmla="*/ 590931 w 727424"/>
                  <a:gd name="connsiteY90" fmla="*/ 254318 h 412051"/>
                  <a:gd name="connsiteX91" fmla="*/ 553974 w 727424"/>
                  <a:gd name="connsiteY91" fmla="*/ 217361 h 412051"/>
                  <a:gd name="connsiteX92" fmla="*/ 590931 w 727424"/>
                  <a:gd name="connsiteY92" fmla="*/ 180499 h 412051"/>
                  <a:gd name="connsiteX93" fmla="*/ 627793 w 727424"/>
                  <a:gd name="connsiteY93" fmla="*/ 217361 h 412051"/>
                  <a:gd name="connsiteX94" fmla="*/ 590931 w 727424"/>
                  <a:gd name="connsiteY94" fmla="*/ 254318 h 412051"/>
                  <a:gd name="connsiteX95" fmla="*/ 590931 w 727424"/>
                  <a:gd name="connsiteY95" fmla="*/ 199549 h 412051"/>
                  <a:gd name="connsiteX96" fmla="*/ 573024 w 727424"/>
                  <a:gd name="connsiteY96" fmla="*/ 217361 h 412051"/>
                  <a:gd name="connsiteX97" fmla="*/ 590931 w 727424"/>
                  <a:gd name="connsiteY97" fmla="*/ 235268 h 412051"/>
                  <a:gd name="connsiteX98" fmla="*/ 608743 w 727424"/>
                  <a:gd name="connsiteY98" fmla="*/ 217361 h 412051"/>
                  <a:gd name="connsiteX99" fmla="*/ 590931 w 727424"/>
                  <a:gd name="connsiteY99" fmla="*/ 199549 h 412051"/>
                  <a:gd name="connsiteX100" fmla="*/ 300990 w 727424"/>
                  <a:gd name="connsiteY100" fmla="*/ 239649 h 412051"/>
                  <a:gd name="connsiteX101" fmla="*/ 255842 w 727424"/>
                  <a:gd name="connsiteY101" fmla="*/ 194596 h 412051"/>
                  <a:gd name="connsiteX102" fmla="*/ 300990 w 727424"/>
                  <a:gd name="connsiteY102" fmla="*/ 149543 h 412051"/>
                  <a:gd name="connsiteX103" fmla="*/ 345948 w 727424"/>
                  <a:gd name="connsiteY103" fmla="*/ 194596 h 412051"/>
                  <a:gd name="connsiteX104" fmla="*/ 300990 w 727424"/>
                  <a:gd name="connsiteY104" fmla="*/ 239649 h 412051"/>
                  <a:gd name="connsiteX105" fmla="*/ 300990 w 727424"/>
                  <a:gd name="connsiteY105" fmla="*/ 168593 h 412051"/>
                  <a:gd name="connsiteX106" fmla="*/ 274892 w 727424"/>
                  <a:gd name="connsiteY106" fmla="*/ 194596 h 412051"/>
                  <a:gd name="connsiteX107" fmla="*/ 300990 w 727424"/>
                  <a:gd name="connsiteY107" fmla="*/ 220599 h 412051"/>
                  <a:gd name="connsiteX108" fmla="*/ 326898 w 727424"/>
                  <a:gd name="connsiteY108" fmla="*/ 194596 h 412051"/>
                  <a:gd name="connsiteX109" fmla="*/ 300990 w 727424"/>
                  <a:gd name="connsiteY109" fmla="*/ 168593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727424" h="412051">
                    <a:moveTo>
                      <a:pt x="618363" y="412051"/>
                    </a:moveTo>
                    <a:lnTo>
                      <a:pt x="108966" y="412051"/>
                    </a:lnTo>
                    <a:cubicBezTo>
                      <a:pt x="52768" y="412051"/>
                      <a:pt x="6953" y="366236"/>
                      <a:pt x="6953" y="309944"/>
                    </a:cubicBezTo>
                    <a:cubicBezTo>
                      <a:pt x="6953" y="298704"/>
                      <a:pt x="8858" y="287274"/>
                      <a:pt x="12668" y="276606"/>
                    </a:cubicBezTo>
                    <a:cubicBezTo>
                      <a:pt x="4382" y="262319"/>
                      <a:pt x="0" y="246031"/>
                      <a:pt x="0" y="229457"/>
                    </a:cubicBezTo>
                    <a:cubicBezTo>
                      <a:pt x="0" y="189738"/>
                      <a:pt x="24098" y="154972"/>
                      <a:pt x="60770" y="140875"/>
                    </a:cubicBezTo>
                    <a:cubicBezTo>
                      <a:pt x="64294" y="78486"/>
                      <a:pt x="115634" y="33909"/>
                      <a:pt x="185452" y="33909"/>
                    </a:cubicBezTo>
                    <a:cubicBezTo>
                      <a:pt x="195834" y="33909"/>
                      <a:pt x="206026" y="35147"/>
                      <a:pt x="215932" y="37719"/>
                    </a:cubicBezTo>
                    <a:cubicBezTo>
                      <a:pt x="216408" y="36767"/>
                      <a:pt x="217075" y="35909"/>
                      <a:pt x="217837" y="35147"/>
                    </a:cubicBezTo>
                    <a:cubicBezTo>
                      <a:pt x="241078" y="12478"/>
                      <a:pt x="272034" y="0"/>
                      <a:pt x="304705" y="0"/>
                    </a:cubicBezTo>
                    <a:cubicBezTo>
                      <a:pt x="336233" y="0"/>
                      <a:pt x="366903" y="12192"/>
                      <a:pt x="389954" y="33719"/>
                    </a:cubicBezTo>
                    <a:cubicBezTo>
                      <a:pt x="408051" y="24003"/>
                      <a:pt x="428339" y="18860"/>
                      <a:pt x="449009" y="18860"/>
                    </a:cubicBezTo>
                    <a:cubicBezTo>
                      <a:pt x="492538" y="18860"/>
                      <a:pt x="533591" y="42101"/>
                      <a:pt x="556165" y="79534"/>
                    </a:cubicBezTo>
                    <a:cubicBezTo>
                      <a:pt x="557498" y="81725"/>
                      <a:pt x="557879" y="84392"/>
                      <a:pt x="557213" y="86868"/>
                    </a:cubicBezTo>
                    <a:lnTo>
                      <a:pt x="555212" y="94488"/>
                    </a:lnTo>
                    <a:cubicBezTo>
                      <a:pt x="553879" y="99441"/>
                      <a:pt x="548831" y="102489"/>
                      <a:pt x="543878" y="101346"/>
                    </a:cubicBezTo>
                    <a:cubicBezTo>
                      <a:pt x="538258" y="100108"/>
                      <a:pt x="532733" y="99441"/>
                      <a:pt x="526923" y="99441"/>
                    </a:cubicBezTo>
                    <a:cubicBezTo>
                      <a:pt x="485108" y="99441"/>
                      <a:pt x="451104" y="133541"/>
                      <a:pt x="451104" y="175355"/>
                    </a:cubicBezTo>
                    <a:cubicBezTo>
                      <a:pt x="451104" y="176117"/>
                      <a:pt x="451009" y="176879"/>
                      <a:pt x="450818" y="177641"/>
                    </a:cubicBezTo>
                    <a:cubicBezTo>
                      <a:pt x="450247" y="180118"/>
                      <a:pt x="448532" y="182404"/>
                      <a:pt x="446437" y="183737"/>
                    </a:cubicBezTo>
                    <a:cubicBezTo>
                      <a:pt x="444341" y="185071"/>
                      <a:pt x="441579" y="185642"/>
                      <a:pt x="439103" y="184976"/>
                    </a:cubicBezTo>
                    <a:cubicBezTo>
                      <a:pt x="438150" y="184690"/>
                      <a:pt x="437007" y="184594"/>
                      <a:pt x="435674" y="184594"/>
                    </a:cubicBezTo>
                    <a:cubicBezTo>
                      <a:pt x="425768" y="184594"/>
                      <a:pt x="417767" y="192691"/>
                      <a:pt x="417767" y="202502"/>
                    </a:cubicBezTo>
                    <a:cubicBezTo>
                      <a:pt x="417767" y="212312"/>
                      <a:pt x="425768" y="220313"/>
                      <a:pt x="435674" y="220313"/>
                    </a:cubicBezTo>
                    <a:cubicBezTo>
                      <a:pt x="443579" y="220313"/>
                      <a:pt x="450437" y="215265"/>
                      <a:pt x="452819" y="207740"/>
                    </a:cubicBezTo>
                    <a:cubicBezTo>
                      <a:pt x="454152" y="203644"/>
                      <a:pt x="457867" y="200787"/>
                      <a:pt x="462344" y="201073"/>
                    </a:cubicBezTo>
                    <a:lnTo>
                      <a:pt x="489871" y="202216"/>
                    </a:lnTo>
                    <a:cubicBezTo>
                      <a:pt x="510826" y="159258"/>
                      <a:pt x="554260" y="131826"/>
                      <a:pt x="602361" y="131826"/>
                    </a:cubicBezTo>
                    <a:cubicBezTo>
                      <a:pt x="603218" y="131826"/>
                      <a:pt x="604076" y="131826"/>
                      <a:pt x="604933" y="131921"/>
                    </a:cubicBezTo>
                    <a:cubicBezTo>
                      <a:pt x="672465" y="133160"/>
                      <a:pt x="727424" y="189167"/>
                      <a:pt x="727424" y="256889"/>
                    </a:cubicBezTo>
                    <a:cubicBezTo>
                      <a:pt x="727424" y="271558"/>
                      <a:pt x="724852" y="285845"/>
                      <a:pt x="719900" y="299561"/>
                    </a:cubicBezTo>
                    <a:cubicBezTo>
                      <a:pt x="720281" y="302800"/>
                      <a:pt x="720471" y="306229"/>
                      <a:pt x="720471" y="309848"/>
                    </a:cubicBezTo>
                    <a:cubicBezTo>
                      <a:pt x="720471" y="336995"/>
                      <a:pt x="709803" y="362617"/>
                      <a:pt x="690563" y="382048"/>
                    </a:cubicBezTo>
                    <a:cubicBezTo>
                      <a:pt x="671036" y="401384"/>
                      <a:pt x="645509" y="412051"/>
                      <a:pt x="618363" y="412051"/>
                    </a:cubicBezTo>
                    <a:close/>
                    <a:moveTo>
                      <a:pt x="185452" y="52959"/>
                    </a:moveTo>
                    <a:cubicBezTo>
                      <a:pt x="123158" y="52959"/>
                      <a:pt x="79629" y="91916"/>
                      <a:pt x="79629" y="147638"/>
                    </a:cubicBezTo>
                    <a:cubicBezTo>
                      <a:pt x="79629" y="151829"/>
                      <a:pt x="76867" y="155639"/>
                      <a:pt x="72866" y="156877"/>
                    </a:cubicBezTo>
                    <a:cubicBezTo>
                      <a:pt x="40672" y="166688"/>
                      <a:pt x="19050" y="195929"/>
                      <a:pt x="19050" y="229457"/>
                    </a:cubicBezTo>
                    <a:cubicBezTo>
                      <a:pt x="19050" y="244031"/>
                      <a:pt x="23241" y="258223"/>
                      <a:pt x="31242" y="270415"/>
                    </a:cubicBezTo>
                    <a:cubicBezTo>
                      <a:pt x="32861" y="272987"/>
                      <a:pt x="33147" y="276225"/>
                      <a:pt x="32004" y="279083"/>
                    </a:cubicBezTo>
                    <a:cubicBezTo>
                      <a:pt x="28099" y="288798"/>
                      <a:pt x="26003" y="299466"/>
                      <a:pt x="26003" y="309848"/>
                    </a:cubicBezTo>
                    <a:cubicBezTo>
                      <a:pt x="26003" y="355664"/>
                      <a:pt x="63246" y="392906"/>
                      <a:pt x="108966" y="392906"/>
                    </a:cubicBezTo>
                    <a:lnTo>
                      <a:pt x="618363" y="392906"/>
                    </a:lnTo>
                    <a:cubicBezTo>
                      <a:pt x="640461" y="392906"/>
                      <a:pt x="661226" y="384239"/>
                      <a:pt x="676942" y="368522"/>
                    </a:cubicBezTo>
                    <a:cubicBezTo>
                      <a:pt x="692658" y="352711"/>
                      <a:pt x="701326" y="331851"/>
                      <a:pt x="701326" y="309848"/>
                    </a:cubicBezTo>
                    <a:cubicBezTo>
                      <a:pt x="701326" y="305753"/>
                      <a:pt x="701040" y="302133"/>
                      <a:pt x="700564" y="298799"/>
                    </a:cubicBezTo>
                    <a:cubicBezTo>
                      <a:pt x="700183" y="296228"/>
                      <a:pt x="700850" y="293656"/>
                      <a:pt x="702374" y="291560"/>
                    </a:cubicBezTo>
                    <a:cubicBezTo>
                      <a:pt x="702469" y="291465"/>
                      <a:pt x="702564" y="291275"/>
                      <a:pt x="702659" y="291179"/>
                    </a:cubicBezTo>
                    <a:cubicBezTo>
                      <a:pt x="706469" y="280130"/>
                      <a:pt x="708374" y="268605"/>
                      <a:pt x="708374" y="256889"/>
                    </a:cubicBezTo>
                    <a:cubicBezTo>
                      <a:pt x="708374" y="199263"/>
                      <a:pt x="661607" y="151733"/>
                      <a:pt x="604171" y="150876"/>
                    </a:cubicBezTo>
                    <a:cubicBezTo>
                      <a:pt x="603695" y="150876"/>
                      <a:pt x="603218" y="150876"/>
                      <a:pt x="602837" y="150781"/>
                    </a:cubicBezTo>
                    <a:cubicBezTo>
                      <a:pt x="559784" y="150781"/>
                      <a:pt x="521399" y="176213"/>
                      <a:pt x="504730" y="215646"/>
                    </a:cubicBezTo>
                    <a:cubicBezTo>
                      <a:pt x="503206" y="219266"/>
                      <a:pt x="499682" y="221647"/>
                      <a:pt x="495586" y="221456"/>
                    </a:cubicBezTo>
                    <a:lnTo>
                      <a:pt x="468154" y="220313"/>
                    </a:lnTo>
                    <a:cubicBezTo>
                      <a:pt x="461677" y="231934"/>
                      <a:pt x="449485" y="239363"/>
                      <a:pt x="435769" y="239363"/>
                    </a:cubicBezTo>
                    <a:cubicBezTo>
                      <a:pt x="415385" y="239363"/>
                      <a:pt x="398812" y="222790"/>
                      <a:pt x="398812" y="202502"/>
                    </a:cubicBezTo>
                    <a:cubicBezTo>
                      <a:pt x="398812" y="183166"/>
                      <a:pt x="413766" y="167164"/>
                      <a:pt x="432721" y="165640"/>
                    </a:cubicBezTo>
                    <a:cubicBezTo>
                      <a:pt x="437579" y="117824"/>
                      <a:pt x="478060" y="80391"/>
                      <a:pt x="527018" y="80391"/>
                    </a:cubicBezTo>
                    <a:cubicBezTo>
                      <a:pt x="529400" y="80391"/>
                      <a:pt x="531781" y="80486"/>
                      <a:pt x="534162" y="80677"/>
                    </a:cubicBezTo>
                    <a:cubicBezTo>
                      <a:pt x="514160" y="53721"/>
                      <a:pt x="483108" y="37910"/>
                      <a:pt x="449104" y="37910"/>
                    </a:cubicBezTo>
                    <a:cubicBezTo>
                      <a:pt x="430244" y="37910"/>
                      <a:pt x="411766" y="42958"/>
                      <a:pt x="395669" y="52388"/>
                    </a:cubicBezTo>
                    <a:lnTo>
                      <a:pt x="395383" y="52483"/>
                    </a:lnTo>
                    <a:cubicBezTo>
                      <a:pt x="393573" y="54293"/>
                      <a:pt x="391192" y="55436"/>
                      <a:pt x="388525" y="55340"/>
                    </a:cubicBezTo>
                    <a:cubicBezTo>
                      <a:pt x="385953" y="55340"/>
                      <a:pt x="383477" y="54197"/>
                      <a:pt x="381667" y="52388"/>
                    </a:cubicBezTo>
                    <a:cubicBezTo>
                      <a:pt x="361760" y="31147"/>
                      <a:pt x="333661" y="19050"/>
                      <a:pt x="304705" y="19050"/>
                    </a:cubicBezTo>
                    <a:cubicBezTo>
                      <a:pt x="277749" y="19050"/>
                      <a:pt x="252222" y="29051"/>
                      <a:pt x="232696" y="47244"/>
                    </a:cubicBezTo>
                    <a:lnTo>
                      <a:pt x="230886" y="52388"/>
                    </a:lnTo>
                    <a:cubicBezTo>
                      <a:pt x="230124" y="54769"/>
                      <a:pt x="228314" y="56769"/>
                      <a:pt x="226124" y="57912"/>
                    </a:cubicBezTo>
                    <a:cubicBezTo>
                      <a:pt x="223838" y="59055"/>
                      <a:pt x="221266" y="59245"/>
                      <a:pt x="218789" y="58388"/>
                    </a:cubicBezTo>
                    <a:cubicBezTo>
                      <a:pt x="208217" y="54769"/>
                      <a:pt x="196977" y="52959"/>
                      <a:pt x="185452" y="52959"/>
                    </a:cubicBezTo>
                    <a:close/>
                    <a:moveTo>
                      <a:pt x="486728" y="337661"/>
                    </a:moveTo>
                    <a:cubicBezTo>
                      <a:pt x="461867" y="337661"/>
                      <a:pt x="441579" y="317468"/>
                      <a:pt x="441579" y="292608"/>
                    </a:cubicBezTo>
                    <a:cubicBezTo>
                      <a:pt x="441579" y="267653"/>
                      <a:pt x="461867" y="247460"/>
                      <a:pt x="486728" y="247460"/>
                    </a:cubicBezTo>
                    <a:cubicBezTo>
                      <a:pt x="511493" y="247460"/>
                      <a:pt x="531686" y="267748"/>
                      <a:pt x="531686" y="292608"/>
                    </a:cubicBezTo>
                    <a:cubicBezTo>
                      <a:pt x="531781" y="317468"/>
                      <a:pt x="511588" y="337661"/>
                      <a:pt x="486728" y="337661"/>
                    </a:cubicBezTo>
                    <a:close/>
                    <a:moveTo>
                      <a:pt x="486728" y="266414"/>
                    </a:moveTo>
                    <a:cubicBezTo>
                      <a:pt x="472345" y="266414"/>
                      <a:pt x="460629" y="278130"/>
                      <a:pt x="460629" y="292513"/>
                    </a:cubicBezTo>
                    <a:cubicBezTo>
                      <a:pt x="460629" y="306896"/>
                      <a:pt x="472345" y="318516"/>
                      <a:pt x="486728" y="318516"/>
                    </a:cubicBezTo>
                    <a:cubicBezTo>
                      <a:pt x="501015" y="318516"/>
                      <a:pt x="512636" y="306800"/>
                      <a:pt x="512636" y="292513"/>
                    </a:cubicBezTo>
                    <a:cubicBezTo>
                      <a:pt x="512731" y="278225"/>
                      <a:pt x="501110" y="266414"/>
                      <a:pt x="486728" y="266414"/>
                    </a:cubicBezTo>
                    <a:close/>
                    <a:moveTo>
                      <a:pt x="180975" y="299371"/>
                    </a:moveTo>
                    <a:cubicBezTo>
                      <a:pt x="156115" y="299371"/>
                      <a:pt x="135922" y="279178"/>
                      <a:pt x="135922" y="254318"/>
                    </a:cubicBezTo>
                    <a:cubicBezTo>
                      <a:pt x="135922" y="229457"/>
                      <a:pt x="156115" y="209264"/>
                      <a:pt x="180975" y="209264"/>
                    </a:cubicBezTo>
                    <a:cubicBezTo>
                      <a:pt x="205835" y="209264"/>
                      <a:pt x="226028" y="229457"/>
                      <a:pt x="226028" y="254318"/>
                    </a:cubicBezTo>
                    <a:cubicBezTo>
                      <a:pt x="226028" y="279083"/>
                      <a:pt x="205835" y="299371"/>
                      <a:pt x="180975" y="299371"/>
                    </a:cubicBezTo>
                    <a:close/>
                    <a:moveTo>
                      <a:pt x="180975" y="228219"/>
                    </a:moveTo>
                    <a:cubicBezTo>
                      <a:pt x="166592" y="228219"/>
                      <a:pt x="154972" y="239935"/>
                      <a:pt x="154972" y="254222"/>
                    </a:cubicBezTo>
                    <a:cubicBezTo>
                      <a:pt x="154972" y="268605"/>
                      <a:pt x="166688" y="280226"/>
                      <a:pt x="180975" y="280226"/>
                    </a:cubicBezTo>
                    <a:cubicBezTo>
                      <a:pt x="195358" y="280226"/>
                      <a:pt x="206978" y="268510"/>
                      <a:pt x="206978" y="254222"/>
                    </a:cubicBezTo>
                    <a:cubicBezTo>
                      <a:pt x="206978" y="239840"/>
                      <a:pt x="195263" y="228219"/>
                      <a:pt x="180975" y="228219"/>
                    </a:cubicBezTo>
                    <a:close/>
                    <a:moveTo>
                      <a:pt x="590931" y="254318"/>
                    </a:moveTo>
                    <a:cubicBezTo>
                      <a:pt x="570548" y="254318"/>
                      <a:pt x="553974" y="237744"/>
                      <a:pt x="553974" y="217361"/>
                    </a:cubicBezTo>
                    <a:cubicBezTo>
                      <a:pt x="553974" y="196977"/>
                      <a:pt x="570548" y="180499"/>
                      <a:pt x="590931" y="180499"/>
                    </a:cubicBezTo>
                    <a:cubicBezTo>
                      <a:pt x="611219" y="180499"/>
                      <a:pt x="627793" y="197072"/>
                      <a:pt x="627793" y="217361"/>
                    </a:cubicBezTo>
                    <a:cubicBezTo>
                      <a:pt x="627888" y="237744"/>
                      <a:pt x="611315" y="254318"/>
                      <a:pt x="590931" y="254318"/>
                    </a:cubicBezTo>
                    <a:close/>
                    <a:moveTo>
                      <a:pt x="590931" y="199549"/>
                    </a:moveTo>
                    <a:cubicBezTo>
                      <a:pt x="581025" y="199549"/>
                      <a:pt x="573024" y="207550"/>
                      <a:pt x="573024" y="217361"/>
                    </a:cubicBezTo>
                    <a:cubicBezTo>
                      <a:pt x="573024" y="227267"/>
                      <a:pt x="581025" y="235268"/>
                      <a:pt x="590931" y="235268"/>
                    </a:cubicBezTo>
                    <a:cubicBezTo>
                      <a:pt x="600742" y="235268"/>
                      <a:pt x="608743" y="227267"/>
                      <a:pt x="608743" y="217361"/>
                    </a:cubicBezTo>
                    <a:cubicBezTo>
                      <a:pt x="608838" y="207550"/>
                      <a:pt x="600837" y="199549"/>
                      <a:pt x="590931" y="199549"/>
                    </a:cubicBezTo>
                    <a:close/>
                    <a:moveTo>
                      <a:pt x="300990" y="239649"/>
                    </a:moveTo>
                    <a:cubicBezTo>
                      <a:pt x="276130" y="239649"/>
                      <a:pt x="255842" y="219456"/>
                      <a:pt x="255842" y="194596"/>
                    </a:cubicBezTo>
                    <a:cubicBezTo>
                      <a:pt x="255842" y="169736"/>
                      <a:pt x="276130" y="149543"/>
                      <a:pt x="300990" y="149543"/>
                    </a:cubicBezTo>
                    <a:cubicBezTo>
                      <a:pt x="325755" y="149543"/>
                      <a:pt x="345948" y="169736"/>
                      <a:pt x="345948" y="194596"/>
                    </a:cubicBezTo>
                    <a:cubicBezTo>
                      <a:pt x="345948" y="219456"/>
                      <a:pt x="325755" y="239649"/>
                      <a:pt x="300990" y="239649"/>
                    </a:cubicBezTo>
                    <a:close/>
                    <a:moveTo>
                      <a:pt x="300990" y="168593"/>
                    </a:moveTo>
                    <a:cubicBezTo>
                      <a:pt x="286607" y="168593"/>
                      <a:pt x="274892" y="180308"/>
                      <a:pt x="274892" y="194596"/>
                    </a:cubicBezTo>
                    <a:cubicBezTo>
                      <a:pt x="274892" y="208883"/>
                      <a:pt x="286607" y="220599"/>
                      <a:pt x="300990" y="220599"/>
                    </a:cubicBezTo>
                    <a:cubicBezTo>
                      <a:pt x="315278" y="220599"/>
                      <a:pt x="326898" y="208883"/>
                      <a:pt x="326898" y="194596"/>
                    </a:cubicBezTo>
                    <a:cubicBezTo>
                      <a:pt x="326898" y="180308"/>
                      <a:pt x="315278" y="168593"/>
                      <a:pt x="300990" y="16859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</p:grpSp>
        <p:grpSp>
          <p:nvGrpSpPr>
            <p:cNvPr id="161" name="图形 16"/>
            <p:cNvGrpSpPr/>
            <p:nvPr/>
          </p:nvGrpSpPr>
          <p:grpSpPr>
            <a:xfrm>
              <a:off x="5450286" y="2968560"/>
              <a:ext cx="798606" cy="729894"/>
              <a:chOff x="5450286" y="2968560"/>
              <a:chExt cx="798606" cy="729894"/>
            </a:xfrm>
            <a:grpFill/>
          </p:grpSpPr>
          <p:sp>
            <p:nvSpPr>
              <p:cNvPr id="162" name="任意多边形: 形状 28"/>
              <p:cNvSpPr/>
              <p:nvPr/>
            </p:nvSpPr>
            <p:spPr>
              <a:xfrm>
                <a:off x="5485193" y="3109779"/>
                <a:ext cx="198629" cy="291437"/>
              </a:xfrm>
              <a:custGeom>
                <a:avLst/>
                <a:gdLst>
                  <a:gd name="connsiteX0" fmla="*/ 108966 w 189170"/>
                  <a:gd name="connsiteY0" fmla="*/ 277559 h 277558"/>
                  <a:gd name="connsiteX1" fmla="*/ 6953 w 189170"/>
                  <a:gd name="connsiteY1" fmla="*/ 175451 h 277558"/>
                  <a:gd name="connsiteX2" fmla="*/ 12668 w 189170"/>
                  <a:gd name="connsiteY2" fmla="*/ 142113 h 277558"/>
                  <a:gd name="connsiteX3" fmla="*/ 0 w 189170"/>
                  <a:gd name="connsiteY3" fmla="*/ 94964 h 277558"/>
                  <a:gd name="connsiteX4" fmla="*/ 67342 w 189170"/>
                  <a:gd name="connsiteY4" fmla="*/ 4096 h 277558"/>
                  <a:gd name="connsiteX5" fmla="*/ 95060 w 189170"/>
                  <a:gd name="connsiteY5" fmla="*/ 0 h 277558"/>
                  <a:gd name="connsiteX6" fmla="*/ 189071 w 189170"/>
                  <a:gd name="connsiteY6" fmla="*/ 81534 h 277558"/>
                  <a:gd name="connsiteX7" fmla="*/ 180975 w 189170"/>
                  <a:gd name="connsiteY7" fmla="*/ 92297 h 277558"/>
                  <a:gd name="connsiteX8" fmla="*/ 170212 w 189170"/>
                  <a:gd name="connsiteY8" fmla="*/ 84201 h 277558"/>
                  <a:gd name="connsiteX9" fmla="*/ 95060 w 189170"/>
                  <a:gd name="connsiteY9" fmla="*/ 19050 h 277558"/>
                  <a:gd name="connsiteX10" fmla="*/ 72771 w 189170"/>
                  <a:gd name="connsiteY10" fmla="*/ 22288 h 277558"/>
                  <a:gd name="connsiteX11" fmla="*/ 19050 w 189170"/>
                  <a:gd name="connsiteY11" fmla="*/ 94869 h 277558"/>
                  <a:gd name="connsiteX12" fmla="*/ 31242 w 189170"/>
                  <a:gd name="connsiteY12" fmla="*/ 135827 h 277558"/>
                  <a:gd name="connsiteX13" fmla="*/ 32004 w 189170"/>
                  <a:gd name="connsiteY13" fmla="*/ 144590 h 277558"/>
                  <a:gd name="connsiteX14" fmla="*/ 26003 w 189170"/>
                  <a:gd name="connsiteY14" fmla="*/ 175355 h 277558"/>
                  <a:gd name="connsiteX15" fmla="*/ 108966 w 189170"/>
                  <a:gd name="connsiteY15" fmla="*/ 258413 h 277558"/>
                  <a:gd name="connsiteX16" fmla="*/ 118491 w 189170"/>
                  <a:gd name="connsiteY16" fmla="*/ 267938 h 277558"/>
                  <a:gd name="connsiteX17" fmla="*/ 108966 w 189170"/>
                  <a:gd name="connsiteY17" fmla="*/ 277559 h 2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9170" h="277558">
                    <a:moveTo>
                      <a:pt x="108966" y="277559"/>
                    </a:moveTo>
                    <a:cubicBezTo>
                      <a:pt x="52768" y="277559"/>
                      <a:pt x="6953" y="231743"/>
                      <a:pt x="6953" y="175451"/>
                    </a:cubicBezTo>
                    <a:cubicBezTo>
                      <a:pt x="6953" y="164211"/>
                      <a:pt x="8858" y="152781"/>
                      <a:pt x="12668" y="142113"/>
                    </a:cubicBezTo>
                    <a:cubicBezTo>
                      <a:pt x="4382" y="127826"/>
                      <a:pt x="0" y="111538"/>
                      <a:pt x="0" y="94964"/>
                    </a:cubicBezTo>
                    <a:cubicBezTo>
                      <a:pt x="0" y="52959"/>
                      <a:pt x="27051" y="16383"/>
                      <a:pt x="67342" y="4096"/>
                    </a:cubicBezTo>
                    <a:cubicBezTo>
                      <a:pt x="76486" y="1429"/>
                      <a:pt x="85820" y="0"/>
                      <a:pt x="95060" y="0"/>
                    </a:cubicBezTo>
                    <a:cubicBezTo>
                      <a:pt x="142208" y="0"/>
                      <a:pt x="182594" y="35052"/>
                      <a:pt x="189071" y="81534"/>
                    </a:cubicBezTo>
                    <a:cubicBezTo>
                      <a:pt x="189833" y="86773"/>
                      <a:pt x="186119" y="91535"/>
                      <a:pt x="180975" y="92297"/>
                    </a:cubicBezTo>
                    <a:cubicBezTo>
                      <a:pt x="175832" y="93059"/>
                      <a:pt x="170974" y="89345"/>
                      <a:pt x="170212" y="84201"/>
                    </a:cubicBezTo>
                    <a:cubicBezTo>
                      <a:pt x="165068" y="47053"/>
                      <a:pt x="132779" y="19050"/>
                      <a:pt x="95060" y="19050"/>
                    </a:cubicBezTo>
                    <a:cubicBezTo>
                      <a:pt x="87630" y="19050"/>
                      <a:pt x="80105" y="20193"/>
                      <a:pt x="72771" y="22288"/>
                    </a:cubicBezTo>
                    <a:cubicBezTo>
                      <a:pt x="40672" y="32099"/>
                      <a:pt x="19050" y="61246"/>
                      <a:pt x="19050" y="94869"/>
                    </a:cubicBezTo>
                    <a:cubicBezTo>
                      <a:pt x="19050" y="109442"/>
                      <a:pt x="23241" y="123635"/>
                      <a:pt x="31242" y="135827"/>
                    </a:cubicBezTo>
                    <a:cubicBezTo>
                      <a:pt x="32861" y="138494"/>
                      <a:pt x="33147" y="141732"/>
                      <a:pt x="32004" y="144590"/>
                    </a:cubicBezTo>
                    <a:cubicBezTo>
                      <a:pt x="28099" y="154305"/>
                      <a:pt x="26003" y="164973"/>
                      <a:pt x="26003" y="175355"/>
                    </a:cubicBezTo>
                    <a:cubicBezTo>
                      <a:pt x="26003" y="221171"/>
                      <a:pt x="63246" y="258413"/>
                      <a:pt x="108966" y="258413"/>
                    </a:cubicBezTo>
                    <a:cubicBezTo>
                      <a:pt x="114205" y="258413"/>
                      <a:pt x="118491" y="262700"/>
                      <a:pt x="118491" y="267938"/>
                    </a:cubicBezTo>
                    <a:cubicBezTo>
                      <a:pt x="118491" y="273272"/>
                      <a:pt x="114205" y="277559"/>
                      <a:pt x="108966" y="27755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3" name="任意多边形: 形状 29"/>
              <p:cNvSpPr/>
              <p:nvPr/>
            </p:nvSpPr>
            <p:spPr>
              <a:xfrm>
                <a:off x="6124476" y="3186887"/>
                <a:ext cx="117213" cy="214326"/>
              </a:xfrm>
              <a:custGeom>
                <a:avLst/>
                <a:gdLst>
                  <a:gd name="connsiteX0" fmla="*/ 9525 w 111632"/>
                  <a:gd name="connsiteY0" fmla="*/ 204121 h 204120"/>
                  <a:gd name="connsiteX1" fmla="*/ 0 w 111632"/>
                  <a:gd name="connsiteY1" fmla="*/ 194596 h 204120"/>
                  <a:gd name="connsiteX2" fmla="*/ 9525 w 111632"/>
                  <a:gd name="connsiteY2" fmla="*/ 185071 h 204120"/>
                  <a:gd name="connsiteX3" fmla="*/ 68104 w 111632"/>
                  <a:gd name="connsiteY3" fmla="*/ 160687 h 204120"/>
                  <a:gd name="connsiteX4" fmla="*/ 92488 w 111632"/>
                  <a:gd name="connsiteY4" fmla="*/ 102013 h 204120"/>
                  <a:gd name="connsiteX5" fmla="*/ 91726 w 111632"/>
                  <a:gd name="connsiteY5" fmla="*/ 90964 h 204120"/>
                  <a:gd name="connsiteX6" fmla="*/ 9620 w 111632"/>
                  <a:gd name="connsiteY6" fmla="*/ 19050 h 204120"/>
                  <a:gd name="connsiteX7" fmla="*/ 95 w 111632"/>
                  <a:gd name="connsiteY7" fmla="*/ 9525 h 204120"/>
                  <a:gd name="connsiteX8" fmla="*/ 9620 w 111632"/>
                  <a:gd name="connsiteY8" fmla="*/ 0 h 204120"/>
                  <a:gd name="connsiteX9" fmla="*/ 110585 w 111632"/>
                  <a:gd name="connsiteY9" fmla="*/ 88202 h 204120"/>
                  <a:gd name="connsiteX10" fmla="*/ 111633 w 111632"/>
                  <a:gd name="connsiteY10" fmla="*/ 102108 h 204120"/>
                  <a:gd name="connsiteX11" fmla="*/ 81724 w 111632"/>
                  <a:gd name="connsiteY11" fmla="*/ 174308 h 204120"/>
                  <a:gd name="connsiteX12" fmla="*/ 9525 w 111632"/>
                  <a:gd name="connsiteY12" fmla="*/ 204121 h 20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632" h="204120">
                    <a:moveTo>
                      <a:pt x="9525" y="204121"/>
                    </a:moveTo>
                    <a:cubicBezTo>
                      <a:pt x="4286" y="204121"/>
                      <a:pt x="0" y="199835"/>
                      <a:pt x="0" y="194596"/>
                    </a:cubicBezTo>
                    <a:cubicBezTo>
                      <a:pt x="0" y="189357"/>
                      <a:pt x="4286" y="185071"/>
                      <a:pt x="9525" y="185071"/>
                    </a:cubicBezTo>
                    <a:cubicBezTo>
                      <a:pt x="31623" y="185071"/>
                      <a:pt x="52388" y="176403"/>
                      <a:pt x="68104" y="160687"/>
                    </a:cubicBezTo>
                    <a:cubicBezTo>
                      <a:pt x="83820" y="144875"/>
                      <a:pt x="92488" y="124015"/>
                      <a:pt x="92488" y="102013"/>
                    </a:cubicBezTo>
                    <a:cubicBezTo>
                      <a:pt x="92488" y="97917"/>
                      <a:pt x="92202" y="94298"/>
                      <a:pt x="91726" y="90964"/>
                    </a:cubicBezTo>
                    <a:cubicBezTo>
                      <a:pt x="86106" y="49911"/>
                      <a:pt x="50863" y="19050"/>
                      <a:pt x="9620" y="19050"/>
                    </a:cubicBezTo>
                    <a:cubicBezTo>
                      <a:pt x="4381" y="19050"/>
                      <a:pt x="95" y="14764"/>
                      <a:pt x="95" y="9525"/>
                    </a:cubicBezTo>
                    <a:cubicBezTo>
                      <a:pt x="95" y="4286"/>
                      <a:pt x="4381" y="0"/>
                      <a:pt x="9620" y="0"/>
                    </a:cubicBezTo>
                    <a:cubicBezTo>
                      <a:pt x="60293" y="0"/>
                      <a:pt x="103727" y="37909"/>
                      <a:pt x="110585" y="88202"/>
                    </a:cubicBezTo>
                    <a:cubicBezTo>
                      <a:pt x="111252" y="92393"/>
                      <a:pt x="111633" y="96964"/>
                      <a:pt x="111633" y="102108"/>
                    </a:cubicBezTo>
                    <a:cubicBezTo>
                      <a:pt x="111633" y="129254"/>
                      <a:pt x="100965" y="154877"/>
                      <a:pt x="81724" y="174308"/>
                    </a:cubicBezTo>
                    <a:cubicBezTo>
                      <a:pt x="62198" y="193453"/>
                      <a:pt x="36671" y="204121"/>
                      <a:pt x="9525" y="2041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4" name="任意多边形: 形状 30"/>
              <p:cNvSpPr/>
              <p:nvPr/>
            </p:nvSpPr>
            <p:spPr>
              <a:xfrm>
                <a:off x="5548802" y="3004166"/>
                <a:ext cx="262432" cy="141418"/>
              </a:xfrm>
              <a:custGeom>
                <a:avLst/>
                <a:gdLst>
                  <a:gd name="connsiteX0" fmla="*/ 240411 w 249935"/>
                  <a:gd name="connsiteY0" fmla="*/ 134684 h 134683"/>
                  <a:gd name="connsiteX1" fmla="*/ 230886 w 249935"/>
                  <a:gd name="connsiteY1" fmla="*/ 125159 h 134683"/>
                  <a:gd name="connsiteX2" fmla="*/ 158305 w 249935"/>
                  <a:gd name="connsiteY2" fmla="*/ 24575 h 134683"/>
                  <a:gd name="connsiteX3" fmla="*/ 124873 w 249935"/>
                  <a:gd name="connsiteY3" fmla="*/ 19050 h 134683"/>
                  <a:gd name="connsiteX4" fmla="*/ 19050 w 249935"/>
                  <a:gd name="connsiteY4" fmla="*/ 113729 h 134683"/>
                  <a:gd name="connsiteX5" fmla="*/ 9525 w 249935"/>
                  <a:gd name="connsiteY5" fmla="*/ 123254 h 134683"/>
                  <a:gd name="connsiteX6" fmla="*/ 0 w 249935"/>
                  <a:gd name="connsiteY6" fmla="*/ 113729 h 134683"/>
                  <a:gd name="connsiteX7" fmla="*/ 124873 w 249935"/>
                  <a:gd name="connsiteY7" fmla="*/ 0 h 134683"/>
                  <a:gd name="connsiteX8" fmla="*/ 164402 w 249935"/>
                  <a:gd name="connsiteY8" fmla="*/ 6477 h 134683"/>
                  <a:gd name="connsiteX9" fmla="*/ 249936 w 249935"/>
                  <a:gd name="connsiteY9" fmla="*/ 125159 h 134683"/>
                  <a:gd name="connsiteX10" fmla="*/ 240411 w 249935"/>
                  <a:gd name="connsiteY10" fmla="*/ 134684 h 134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9935" h="134683">
                    <a:moveTo>
                      <a:pt x="240411" y="134684"/>
                    </a:moveTo>
                    <a:cubicBezTo>
                      <a:pt x="235172" y="134684"/>
                      <a:pt x="230886" y="130397"/>
                      <a:pt x="230886" y="125159"/>
                    </a:cubicBezTo>
                    <a:cubicBezTo>
                      <a:pt x="230886" y="79343"/>
                      <a:pt x="201740" y="38957"/>
                      <a:pt x="158305" y="24575"/>
                    </a:cubicBezTo>
                    <a:cubicBezTo>
                      <a:pt x="147638" y="20955"/>
                      <a:pt x="136398" y="19050"/>
                      <a:pt x="124873" y="19050"/>
                    </a:cubicBezTo>
                    <a:cubicBezTo>
                      <a:pt x="62579" y="19050"/>
                      <a:pt x="19050" y="58007"/>
                      <a:pt x="19050" y="113729"/>
                    </a:cubicBezTo>
                    <a:cubicBezTo>
                      <a:pt x="19050" y="118967"/>
                      <a:pt x="14764" y="123254"/>
                      <a:pt x="9525" y="123254"/>
                    </a:cubicBezTo>
                    <a:cubicBezTo>
                      <a:pt x="4286" y="123254"/>
                      <a:pt x="0" y="118967"/>
                      <a:pt x="0" y="113729"/>
                    </a:cubicBezTo>
                    <a:cubicBezTo>
                      <a:pt x="0" y="47816"/>
                      <a:pt x="52483" y="0"/>
                      <a:pt x="124873" y="0"/>
                    </a:cubicBezTo>
                    <a:cubicBezTo>
                      <a:pt x="138493" y="0"/>
                      <a:pt x="151829" y="2191"/>
                      <a:pt x="164402" y="6477"/>
                    </a:cubicBezTo>
                    <a:cubicBezTo>
                      <a:pt x="215551" y="23432"/>
                      <a:pt x="249936" y="71152"/>
                      <a:pt x="249936" y="125159"/>
                    </a:cubicBezTo>
                    <a:cubicBezTo>
                      <a:pt x="249936" y="130397"/>
                      <a:pt x="245650" y="134684"/>
                      <a:pt x="240411" y="13468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5" name="任意多边形: 形状 31"/>
              <p:cNvSpPr/>
              <p:nvPr/>
            </p:nvSpPr>
            <p:spPr>
              <a:xfrm>
                <a:off x="5706739" y="2968560"/>
                <a:ext cx="229612" cy="141317"/>
              </a:xfrm>
              <a:custGeom>
                <a:avLst/>
                <a:gdLst>
                  <a:gd name="connsiteX0" fmla="*/ 209153 w 218677"/>
                  <a:gd name="connsiteY0" fmla="*/ 134588 h 134588"/>
                  <a:gd name="connsiteX1" fmla="*/ 199628 w 218677"/>
                  <a:gd name="connsiteY1" fmla="*/ 125063 h 134588"/>
                  <a:gd name="connsiteX2" fmla="*/ 170672 w 218677"/>
                  <a:gd name="connsiteY2" fmla="*/ 52388 h 134588"/>
                  <a:gd name="connsiteX3" fmla="*/ 93710 w 218677"/>
                  <a:gd name="connsiteY3" fmla="*/ 19050 h 134588"/>
                  <a:gd name="connsiteX4" fmla="*/ 20081 w 218677"/>
                  <a:gd name="connsiteY4" fmla="*/ 48768 h 134588"/>
                  <a:gd name="connsiteX5" fmla="*/ 16462 w 218677"/>
                  <a:gd name="connsiteY5" fmla="*/ 52578 h 134588"/>
                  <a:gd name="connsiteX6" fmla="*/ 3031 w 218677"/>
                  <a:gd name="connsiteY6" fmla="*/ 53054 h 134588"/>
                  <a:gd name="connsiteX7" fmla="*/ 2555 w 218677"/>
                  <a:gd name="connsiteY7" fmla="*/ 39624 h 134588"/>
                  <a:gd name="connsiteX8" fmla="*/ 6556 w 218677"/>
                  <a:gd name="connsiteY8" fmla="*/ 35433 h 134588"/>
                  <a:gd name="connsiteX9" fmla="*/ 93710 w 218677"/>
                  <a:gd name="connsiteY9" fmla="*/ 0 h 134588"/>
                  <a:gd name="connsiteX10" fmla="*/ 184578 w 218677"/>
                  <a:gd name="connsiteY10" fmla="*/ 39338 h 134588"/>
                  <a:gd name="connsiteX11" fmla="*/ 218678 w 218677"/>
                  <a:gd name="connsiteY11" fmla="*/ 125063 h 134588"/>
                  <a:gd name="connsiteX12" fmla="*/ 209153 w 218677"/>
                  <a:gd name="connsiteY12" fmla="*/ 134588 h 13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8677" h="134588">
                    <a:moveTo>
                      <a:pt x="209153" y="134588"/>
                    </a:moveTo>
                    <a:cubicBezTo>
                      <a:pt x="203914" y="134588"/>
                      <a:pt x="199628" y="130302"/>
                      <a:pt x="199628" y="125063"/>
                    </a:cubicBezTo>
                    <a:cubicBezTo>
                      <a:pt x="199628" y="97917"/>
                      <a:pt x="189341" y="72104"/>
                      <a:pt x="170672" y="52388"/>
                    </a:cubicBezTo>
                    <a:cubicBezTo>
                      <a:pt x="150764" y="31147"/>
                      <a:pt x="122666" y="19050"/>
                      <a:pt x="93710" y="19050"/>
                    </a:cubicBezTo>
                    <a:cubicBezTo>
                      <a:pt x="65992" y="19050"/>
                      <a:pt x="39798" y="29623"/>
                      <a:pt x="20081" y="48768"/>
                    </a:cubicBezTo>
                    <a:lnTo>
                      <a:pt x="16462" y="52578"/>
                    </a:lnTo>
                    <a:cubicBezTo>
                      <a:pt x="12842" y="56388"/>
                      <a:pt x="6842" y="56674"/>
                      <a:pt x="3031" y="53054"/>
                    </a:cubicBezTo>
                    <a:cubicBezTo>
                      <a:pt x="-778" y="49435"/>
                      <a:pt x="-1064" y="43434"/>
                      <a:pt x="2555" y="39624"/>
                    </a:cubicBezTo>
                    <a:lnTo>
                      <a:pt x="6556" y="35433"/>
                    </a:lnTo>
                    <a:cubicBezTo>
                      <a:pt x="30083" y="12478"/>
                      <a:pt x="61039" y="0"/>
                      <a:pt x="93710" y="0"/>
                    </a:cubicBezTo>
                    <a:cubicBezTo>
                      <a:pt x="127904" y="0"/>
                      <a:pt x="161051" y="14288"/>
                      <a:pt x="184578" y="39338"/>
                    </a:cubicBezTo>
                    <a:cubicBezTo>
                      <a:pt x="206581" y="62579"/>
                      <a:pt x="218678" y="93059"/>
                      <a:pt x="218678" y="125063"/>
                    </a:cubicBezTo>
                    <a:cubicBezTo>
                      <a:pt x="218678" y="130302"/>
                      <a:pt x="214391" y="134588"/>
                      <a:pt x="209153" y="1345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6" name="任意多边形: 形状 32"/>
              <p:cNvSpPr/>
              <p:nvPr/>
            </p:nvSpPr>
            <p:spPr>
              <a:xfrm>
                <a:off x="5884191" y="2988463"/>
                <a:ext cx="190198" cy="85909"/>
              </a:xfrm>
              <a:custGeom>
                <a:avLst/>
                <a:gdLst>
                  <a:gd name="connsiteX0" fmla="*/ 171690 w 181140"/>
                  <a:gd name="connsiteY0" fmla="*/ 81820 h 81819"/>
                  <a:gd name="connsiteX1" fmla="*/ 163308 w 181140"/>
                  <a:gd name="connsiteY1" fmla="*/ 76772 h 81819"/>
                  <a:gd name="connsiteX2" fmla="*/ 159879 w 181140"/>
                  <a:gd name="connsiteY2" fmla="*/ 70580 h 81819"/>
                  <a:gd name="connsiteX3" fmla="*/ 68916 w 181140"/>
                  <a:gd name="connsiteY3" fmla="*/ 19050 h 81819"/>
                  <a:gd name="connsiteX4" fmla="*/ 14433 w 181140"/>
                  <a:gd name="connsiteY4" fmla="*/ 34100 h 81819"/>
                  <a:gd name="connsiteX5" fmla="*/ 1383 w 181140"/>
                  <a:gd name="connsiteY5" fmla="*/ 30861 h 81819"/>
                  <a:gd name="connsiteX6" fmla="*/ 4622 w 181140"/>
                  <a:gd name="connsiteY6" fmla="*/ 17812 h 81819"/>
                  <a:gd name="connsiteX7" fmla="*/ 68916 w 181140"/>
                  <a:gd name="connsiteY7" fmla="*/ 0 h 81819"/>
                  <a:gd name="connsiteX8" fmla="*/ 176072 w 181140"/>
                  <a:gd name="connsiteY8" fmla="*/ 60674 h 81819"/>
                  <a:gd name="connsiteX9" fmla="*/ 180072 w 181140"/>
                  <a:gd name="connsiteY9" fmla="*/ 67913 h 81819"/>
                  <a:gd name="connsiteX10" fmla="*/ 176072 w 181140"/>
                  <a:gd name="connsiteY10" fmla="*/ 80867 h 81819"/>
                  <a:gd name="connsiteX11" fmla="*/ 171690 w 181140"/>
                  <a:gd name="connsiteY11" fmla="*/ 81820 h 8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1140" h="81819">
                    <a:moveTo>
                      <a:pt x="171690" y="81820"/>
                    </a:moveTo>
                    <a:cubicBezTo>
                      <a:pt x="168261" y="81820"/>
                      <a:pt x="165023" y="80010"/>
                      <a:pt x="163308" y="76772"/>
                    </a:cubicBezTo>
                    <a:cubicBezTo>
                      <a:pt x="162165" y="74581"/>
                      <a:pt x="161118" y="72485"/>
                      <a:pt x="159879" y="70580"/>
                    </a:cubicBezTo>
                    <a:cubicBezTo>
                      <a:pt x="140353" y="38195"/>
                      <a:pt x="106444" y="19050"/>
                      <a:pt x="68916" y="19050"/>
                    </a:cubicBezTo>
                    <a:cubicBezTo>
                      <a:pt x="49675" y="19050"/>
                      <a:pt x="30816" y="24289"/>
                      <a:pt x="14433" y="34100"/>
                    </a:cubicBezTo>
                    <a:cubicBezTo>
                      <a:pt x="9956" y="36862"/>
                      <a:pt x="4050" y="35338"/>
                      <a:pt x="1383" y="30861"/>
                    </a:cubicBezTo>
                    <a:cubicBezTo>
                      <a:pt x="-1379" y="26384"/>
                      <a:pt x="145" y="20479"/>
                      <a:pt x="4622" y="17812"/>
                    </a:cubicBezTo>
                    <a:cubicBezTo>
                      <a:pt x="23958" y="6191"/>
                      <a:pt x="46151" y="0"/>
                      <a:pt x="68916" y="0"/>
                    </a:cubicBezTo>
                    <a:cubicBezTo>
                      <a:pt x="112445" y="0"/>
                      <a:pt x="153498" y="23241"/>
                      <a:pt x="176072" y="60674"/>
                    </a:cubicBezTo>
                    <a:cubicBezTo>
                      <a:pt x="177501" y="62960"/>
                      <a:pt x="178834" y="65437"/>
                      <a:pt x="180072" y="67913"/>
                    </a:cubicBezTo>
                    <a:cubicBezTo>
                      <a:pt x="182454" y="72581"/>
                      <a:pt x="180739" y="78391"/>
                      <a:pt x="176072" y="80867"/>
                    </a:cubicBezTo>
                    <a:cubicBezTo>
                      <a:pt x="174738" y="81439"/>
                      <a:pt x="173214" y="81820"/>
                      <a:pt x="171690" y="818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7" name="任意多边形: 形状 33"/>
              <p:cNvSpPr/>
              <p:nvPr/>
            </p:nvSpPr>
            <p:spPr>
              <a:xfrm>
                <a:off x="5986358" y="3107078"/>
                <a:ext cx="262534" cy="183622"/>
              </a:xfrm>
              <a:custGeom>
                <a:avLst/>
                <a:gdLst>
                  <a:gd name="connsiteX0" fmla="*/ 233267 w 250031"/>
                  <a:gd name="connsiteY0" fmla="*/ 174879 h 174878"/>
                  <a:gd name="connsiteX1" fmla="*/ 229934 w 250031"/>
                  <a:gd name="connsiteY1" fmla="*/ 174308 h 174878"/>
                  <a:gd name="connsiteX2" fmla="*/ 224314 w 250031"/>
                  <a:gd name="connsiteY2" fmla="*/ 162020 h 174878"/>
                  <a:gd name="connsiteX3" fmla="*/ 230981 w 250031"/>
                  <a:gd name="connsiteY3" fmla="*/ 125063 h 174878"/>
                  <a:gd name="connsiteX4" fmla="*/ 126778 w 250031"/>
                  <a:gd name="connsiteY4" fmla="*/ 19050 h 174878"/>
                  <a:gd name="connsiteX5" fmla="*/ 125444 w 250031"/>
                  <a:gd name="connsiteY5" fmla="*/ 18955 h 174878"/>
                  <a:gd name="connsiteX6" fmla="*/ 27337 w 250031"/>
                  <a:gd name="connsiteY6" fmla="*/ 83820 h 174878"/>
                  <a:gd name="connsiteX7" fmla="*/ 19050 w 250031"/>
                  <a:gd name="connsiteY7" fmla="*/ 125063 h 174878"/>
                  <a:gd name="connsiteX8" fmla="*/ 9525 w 250031"/>
                  <a:gd name="connsiteY8" fmla="*/ 134588 h 174878"/>
                  <a:gd name="connsiteX9" fmla="*/ 0 w 250031"/>
                  <a:gd name="connsiteY9" fmla="*/ 125063 h 174878"/>
                  <a:gd name="connsiteX10" fmla="*/ 9716 w 250031"/>
                  <a:gd name="connsiteY10" fmla="*/ 76486 h 174878"/>
                  <a:gd name="connsiteX11" fmla="*/ 124968 w 250031"/>
                  <a:gd name="connsiteY11" fmla="*/ 0 h 174878"/>
                  <a:gd name="connsiteX12" fmla="*/ 127540 w 250031"/>
                  <a:gd name="connsiteY12" fmla="*/ 95 h 174878"/>
                  <a:gd name="connsiteX13" fmla="*/ 250031 w 250031"/>
                  <a:gd name="connsiteY13" fmla="*/ 125063 h 174878"/>
                  <a:gd name="connsiteX14" fmla="*/ 242221 w 250031"/>
                  <a:gd name="connsiteY14" fmla="*/ 168688 h 174878"/>
                  <a:gd name="connsiteX15" fmla="*/ 233267 w 250031"/>
                  <a:gd name="connsiteY15" fmla="*/ 174879 h 174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0031" h="174878">
                    <a:moveTo>
                      <a:pt x="233267" y="174879"/>
                    </a:moveTo>
                    <a:cubicBezTo>
                      <a:pt x="232124" y="174879"/>
                      <a:pt x="231077" y="174688"/>
                      <a:pt x="229934" y="174308"/>
                    </a:cubicBezTo>
                    <a:cubicBezTo>
                      <a:pt x="224981" y="172498"/>
                      <a:pt x="222504" y="166973"/>
                      <a:pt x="224314" y="162020"/>
                    </a:cubicBezTo>
                    <a:cubicBezTo>
                      <a:pt x="228695" y="150114"/>
                      <a:pt x="230981" y="137731"/>
                      <a:pt x="230981" y="125063"/>
                    </a:cubicBezTo>
                    <a:cubicBezTo>
                      <a:pt x="230981" y="67437"/>
                      <a:pt x="184214" y="19907"/>
                      <a:pt x="126778" y="19050"/>
                    </a:cubicBezTo>
                    <a:cubicBezTo>
                      <a:pt x="126302" y="19050"/>
                      <a:pt x="125825" y="19050"/>
                      <a:pt x="125444" y="18955"/>
                    </a:cubicBezTo>
                    <a:cubicBezTo>
                      <a:pt x="82391" y="18955"/>
                      <a:pt x="44006" y="44387"/>
                      <a:pt x="27337" y="83820"/>
                    </a:cubicBezTo>
                    <a:cubicBezTo>
                      <a:pt x="21812" y="96869"/>
                      <a:pt x="19050" y="110776"/>
                      <a:pt x="19050" y="125063"/>
                    </a:cubicBezTo>
                    <a:cubicBezTo>
                      <a:pt x="19050" y="130302"/>
                      <a:pt x="14764" y="134588"/>
                      <a:pt x="9525" y="134588"/>
                    </a:cubicBezTo>
                    <a:cubicBezTo>
                      <a:pt x="4286" y="134588"/>
                      <a:pt x="0" y="130302"/>
                      <a:pt x="0" y="125063"/>
                    </a:cubicBezTo>
                    <a:cubicBezTo>
                      <a:pt x="0" y="108299"/>
                      <a:pt x="3239" y="91916"/>
                      <a:pt x="9716" y="76486"/>
                    </a:cubicBezTo>
                    <a:cubicBezTo>
                      <a:pt x="29432" y="30004"/>
                      <a:pt x="74581" y="0"/>
                      <a:pt x="124968" y="0"/>
                    </a:cubicBezTo>
                    <a:cubicBezTo>
                      <a:pt x="125825" y="0"/>
                      <a:pt x="126683" y="0"/>
                      <a:pt x="127540" y="95"/>
                    </a:cubicBezTo>
                    <a:cubicBezTo>
                      <a:pt x="195072" y="1333"/>
                      <a:pt x="250031" y="57341"/>
                      <a:pt x="250031" y="125063"/>
                    </a:cubicBezTo>
                    <a:cubicBezTo>
                      <a:pt x="250031" y="140017"/>
                      <a:pt x="247364" y="154686"/>
                      <a:pt x="242221" y="168688"/>
                    </a:cubicBezTo>
                    <a:cubicBezTo>
                      <a:pt x="240697" y="172498"/>
                      <a:pt x="237077" y="174879"/>
                      <a:pt x="233267" y="17487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8" name="任意多边形: 形状 34"/>
              <p:cNvSpPr/>
              <p:nvPr/>
            </p:nvSpPr>
            <p:spPr>
              <a:xfrm>
                <a:off x="5938851" y="3052970"/>
                <a:ext cx="190937" cy="109714"/>
              </a:xfrm>
              <a:custGeom>
                <a:avLst/>
                <a:gdLst>
                  <a:gd name="connsiteX0" fmla="*/ 9525 w 181844"/>
                  <a:gd name="connsiteY0" fmla="*/ 104489 h 104489"/>
                  <a:gd name="connsiteX1" fmla="*/ 0 w 181844"/>
                  <a:gd name="connsiteY1" fmla="*/ 94964 h 104489"/>
                  <a:gd name="connsiteX2" fmla="*/ 94869 w 181844"/>
                  <a:gd name="connsiteY2" fmla="*/ 0 h 104489"/>
                  <a:gd name="connsiteX3" fmla="*/ 116110 w 181844"/>
                  <a:gd name="connsiteY3" fmla="*/ 2381 h 104489"/>
                  <a:gd name="connsiteX4" fmla="*/ 180975 w 181844"/>
                  <a:gd name="connsiteY4" fmla="*/ 54959 h 104489"/>
                  <a:gd name="connsiteX5" fmla="*/ 176308 w 181844"/>
                  <a:gd name="connsiteY5" fmla="*/ 67628 h 104489"/>
                  <a:gd name="connsiteX6" fmla="*/ 163640 w 181844"/>
                  <a:gd name="connsiteY6" fmla="*/ 62960 h 104489"/>
                  <a:gd name="connsiteX7" fmla="*/ 111824 w 181844"/>
                  <a:gd name="connsiteY7" fmla="*/ 20955 h 104489"/>
                  <a:gd name="connsiteX8" fmla="*/ 94869 w 181844"/>
                  <a:gd name="connsiteY8" fmla="*/ 19050 h 104489"/>
                  <a:gd name="connsiteX9" fmla="*/ 19050 w 181844"/>
                  <a:gd name="connsiteY9" fmla="*/ 94964 h 104489"/>
                  <a:gd name="connsiteX10" fmla="*/ 9525 w 181844"/>
                  <a:gd name="connsiteY10" fmla="*/ 104489 h 10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1844" h="104489">
                    <a:moveTo>
                      <a:pt x="9525" y="104489"/>
                    </a:moveTo>
                    <a:cubicBezTo>
                      <a:pt x="4286" y="104489"/>
                      <a:pt x="0" y="100203"/>
                      <a:pt x="0" y="94964"/>
                    </a:cubicBezTo>
                    <a:cubicBezTo>
                      <a:pt x="0" y="42577"/>
                      <a:pt x="42577" y="0"/>
                      <a:pt x="94869" y="0"/>
                    </a:cubicBezTo>
                    <a:cubicBezTo>
                      <a:pt x="102013" y="0"/>
                      <a:pt x="109157" y="762"/>
                      <a:pt x="116110" y="2381"/>
                    </a:cubicBezTo>
                    <a:cubicBezTo>
                      <a:pt x="144494" y="8858"/>
                      <a:pt x="168783" y="28575"/>
                      <a:pt x="180975" y="54959"/>
                    </a:cubicBezTo>
                    <a:cubicBezTo>
                      <a:pt x="183166" y="59722"/>
                      <a:pt x="181070" y="65342"/>
                      <a:pt x="176308" y="67628"/>
                    </a:cubicBezTo>
                    <a:cubicBezTo>
                      <a:pt x="171545" y="69818"/>
                      <a:pt x="165925" y="67723"/>
                      <a:pt x="163640" y="62960"/>
                    </a:cubicBezTo>
                    <a:cubicBezTo>
                      <a:pt x="153924" y="41910"/>
                      <a:pt x="134493" y="26194"/>
                      <a:pt x="111824" y="20955"/>
                    </a:cubicBezTo>
                    <a:cubicBezTo>
                      <a:pt x="106204" y="19717"/>
                      <a:pt x="100679" y="19050"/>
                      <a:pt x="94869" y="19050"/>
                    </a:cubicBezTo>
                    <a:cubicBezTo>
                      <a:pt x="53054" y="19050"/>
                      <a:pt x="19050" y="53150"/>
                      <a:pt x="19050" y="94964"/>
                    </a:cubicBezTo>
                    <a:cubicBezTo>
                      <a:pt x="19050" y="100203"/>
                      <a:pt x="14764" y="104489"/>
                      <a:pt x="9525" y="10448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69" name="任意多边形: 形状 35"/>
              <p:cNvSpPr/>
              <p:nvPr/>
            </p:nvSpPr>
            <p:spPr>
              <a:xfrm>
                <a:off x="5591805" y="3381211"/>
                <a:ext cx="561071" cy="20002"/>
              </a:xfrm>
              <a:custGeom>
                <a:avLst/>
                <a:gdLst>
                  <a:gd name="connsiteX0" fmla="*/ 524828 w 534352"/>
                  <a:gd name="connsiteY0" fmla="*/ 19050 h 19050"/>
                  <a:gd name="connsiteX1" fmla="*/ 9525 w 534352"/>
                  <a:gd name="connsiteY1" fmla="*/ 19050 h 19050"/>
                  <a:gd name="connsiteX2" fmla="*/ 0 w 534352"/>
                  <a:gd name="connsiteY2" fmla="*/ 9525 h 19050"/>
                  <a:gd name="connsiteX3" fmla="*/ 9525 w 534352"/>
                  <a:gd name="connsiteY3" fmla="*/ 0 h 19050"/>
                  <a:gd name="connsiteX4" fmla="*/ 524828 w 534352"/>
                  <a:gd name="connsiteY4" fmla="*/ 0 h 19050"/>
                  <a:gd name="connsiteX5" fmla="*/ 534353 w 534352"/>
                  <a:gd name="connsiteY5" fmla="*/ 9525 h 19050"/>
                  <a:gd name="connsiteX6" fmla="*/ 524828 w 534352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4352" h="19050">
                    <a:moveTo>
                      <a:pt x="524828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524828" y="0"/>
                    </a:lnTo>
                    <a:cubicBezTo>
                      <a:pt x="530066" y="0"/>
                      <a:pt x="534353" y="4286"/>
                      <a:pt x="534353" y="9525"/>
                    </a:cubicBezTo>
                    <a:cubicBezTo>
                      <a:pt x="534353" y="14764"/>
                      <a:pt x="530066" y="19050"/>
                      <a:pt x="52482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0" name="任意多边形: 形状 36"/>
              <p:cNvSpPr/>
              <p:nvPr/>
            </p:nvSpPr>
            <p:spPr>
              <a:xfrm>
                <a:off x="5627908" y="3188285"/>
                <a:ext cx="94610" cy="94610"/>
              </a:xfrm>
              <a:custGeom>
                <a:avLst/>
                <a:gdLst>
                  <a:gd name="connsiteX0" fmla="*/ 45053 w 90106"/>
                  <a:gd name="connsiteY0" fmla="*/ 90107 h 90106"/>
                  <a:gd name="connsiteX1" fmla="*/ 0 w 90106"/>
                  <a:gd name="connsiteY1" fmla="*/ 45053 h 90106"/>
                  <a:gd name="connsiteX2" fmla="*/ 45053 w 90106"/>
                  <a:gd name="connsiteY2" fmla="*/ 0 h 90106"/>
                  <a:gd name="connsiteX3" fmla="*/ 90106 w 90106"/>
                  <a:gd name="connsiteY3" fmla="*/ 45053 h 90106"/>
                  <a:gd name="connsiteX4" fmla="*/ 45053 w 90106"/>
                  <a:gd name="connsiteY4" fmla="*/ 90107 h 90106"/>
                  <a:gd name="connsiteX5" fmla="*/ 45053 w 90106"/>
                  <a:gd name="connsiteY5" fmla="*/ 18955 h 90106"/>
                  <a:gd name="connsiteX6" fmla="*/ 19050 w 90106"/>
                  <a:gd name="connsiteY6" fmla="*/ 44958 h 90106"/>
                  <a:gd name="connsiteX7" fmla="*/ 45053 w 90106"/>
                  <a:gd name="connsiteY7" fmla="*/ 70961 h 90106"/>
                  <a:gd name="connsiteX8" fmla="*/ 71056 w 90106"/>
                  <a:gd name="connsiteY8" fmla="*/ 44958 h 90106"/>
                  <a:gd name="connsiteX9" fmla="*/ 45053 w 90106"/>
                  <a:gd name="connsiteY9" fmla="*/ 18955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053" y="90107"/>
                    </a:moveTo>
                    <a:cubicBezTo>
                      <a:pt x="20193" y="90107"/>
                      <a:pt x="0" y="69914"/>
                      <a:pt x="0" y="45053"/>
                    </a:cubicBezTo>
                    <a:cubicBezTo>
                      <a:pt x="0" y="20193"/>
                      <a:pt x="20193" y="0"/>
                      <a:pt x="45053" y="0"/>
                    </a:cubicBezTo>
                    <a:cubicBezTo>
                      <a:pt x="69914" y="0"/>
                      <a:pt x="90106" y="20193"/>
                      <a:pt x="90106" y="45053"/>
                    </a:cubicBezTo>
                    <a:cubicBezTo>
                      <a:pt x="90106" y="69818"/>
                      <a:pt x="69914" y="90107"/>
                      <a:pt x="45053" y="90107"/>
                    </a:cubicBezTo>
                    <a:close/>
                    <a:moveTo>
                      <a:pt x="45053" y="18955"/>
                    </a:moveTo>
                    <a:cubicBezTo>
                      <a:pt x="30670" y="18955"/>
                      <a:pt x="19050" y="30671"/>
                      <a:pt x="19050" y="44958"/>
                    </a:cubicBezTo>
                    <a:cubicBezTo>
                      <a:pt x="19050" y="59341"/>
                      <a:pt x="30766" y="70961"/>
                      <a:pt x="45053" y="70961"/>
                    </a:cubicBezTo>
                    <a:cubicBezTo>
                      <a:pt x="59436" y="70961"/>
                      <a:pt x="71056" y="59246"/>
                      <a:pt x="71056" y="44958"/>
                    </a:cubicBezTo>
                    <a:cubicBezTo>
                      <a:pt x="71056" y="30575"/>
                      <a:pt x="59341" y="18955"/>
                      <a:pt x="45053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1" name="任意多边形: 形状 37"/>
              <p:cNvSpPr/>
              <p:nvPr/>
            </p:nvSpPr>
            <p:spPr>
              <a:xfrm>
                <a:off x="5753825" y="3125578"/>
                <a:ext cx="94610" cy="94610"/>
              </a:xfrm>
              <a:custGeom>
                <a:avLst/>
                <a:gdLst>
                  <a:gd name="connsiteX0" fmla="*/ 45148 w 90106"/>
                  <a:gd name="connsiteY0" fmla="*/ 90107 h 90106"/>
                  <a:gd name="connsiteX1" fmla="*/ 0 w 90106"/>
                  <a:gd name="connsiteY1" fmla="*/ 45053 h 90106"/>
                  <a:gd name="connsiteX2" fmla="*/ 45148 w 90106"/>
                  <a:gd name="connsiteY2" fmla="*/ 0 h 90106"/>
                  <a:gd name="connsiteX3" fmla="*/ 90107 w 90106"/>
                  <a:gd name="connsiteY3" fmla="*/ 45053 h 90106"/>
                  <a:gd name="connsiteX4" fmla="*/ 45148 w 90106"/>
                  <a:gd name="connsiteY4" fmla="*/ 90107 h 90106"/>
                  <a:gd name="connsiteX5" fmla="*/ 45148 w 90106"/>
                  <a:gd name="connsiteY5" fmla="*/ 19050 h 90106"/>
                  <a:gd name="connsiteX6" fmla="*/ 19050 w 90106"/>
                  <a:gd name="connsiteY6" fmla="*/ 45053 h 90106"/>
                  <a:gd name="connsiteX7" fmla="*/ 45148 w 90106"/>
                  <a:gd name="connsiteY7" fmla="*/ 71057 h 90106"/>
                  <a:gd name="connsiteX8" fmla="*/ 71057 w 90106"/>
                  <a:gd name="connsiteY8" fmla="*/ 45053 h 90106"/>
                  <a:gd name="connsiteX9" fmla="*/ 45148 w 90106"/>
                  <a:gd name="connsiteY9" fmla="*/ 19050 h 9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106">
                    <a:moveTo>
                      <a:pt x="45148" y="90107"/>
                    </a:moveTo>
                    <a:cubicBezTo>
                      <a:pt x="20288" y="90107"/>
                      <a:pt x="0" y="69914"/>
                      <a:pt x="0" y="45053"/>
                    </a:cubicBezTo>
                    <a:cubicBezTo>
                      <a:pt x="0" y="20193"/>
                      <a:pt x="20288" y="0"/>
                      <a:pt x="45148" y="0"/>
                    </a:cubicBezTo>
                    <a:cubicBezTo>
                      <a:pt x="69913" y="0"/>
                      <a:pt x="90107" y="20193"/>
                      <a:pt x="90107" y="45053"/>
                    </a:cubicBezTo>
                    <a:cubicBezTo>
                      <a:pt x="90107" y="69914"/>
                      <a:pt x="69913" y="90107"/>
                      <a:pt x="45148" y="90107"/>
                    </a:cubicBezTo>
                    <a:close/>
                    <a:moveTo>
                      <a:pt x="45148" y="19050"/>
                    </a:moveTo>
                    <a:cubicBezTo>
                      <a:pt x="30766" y="19050"/>
                      <a:pt x="19050" y="30766"/>
                      <a:pt x="19050" y="45053"/>
                    </a:cubicBezTo>
                    <a:cubicBezTo>
                      <a:pt x="19050" y="59341"/>
                      <a:pt x="30766" y="71057"/>
                      <a:pt x="45148" y="71057"/>
                    </a:cubicBezTo>
                    <a:cubicBezTo>
                      <a:pt x="59436" y="71057"/>
                      <a:pt x="71057" y="59341"/>
                      <a:pt x="71057" y="45053"/>
                    </a:cubicBezTo>
                    <a:cubicBezTo>
                      <a:pt x="71057" y="30766"/>
                      <a:pt x="59436" y="19050"/>
                      <a:pt x="45148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2" name="任意多边形: 形状 38"/>
              <p:cNvSpPr/>
              <p:nvPr/>
            </p:nvSpPr>
            <p:spPr>
              <a:xfrm>
                <a:off x="5948851" y="3228395"/>
                <a:ext cx="94610" cy="94711"/>
              </a:xfrm>
              <a:custGeom>
                <a:avLst/>
                <a:gdLst>
                  <a:gd name="connsiteX0" fmla="*/ 45149 w 90106"/>
                  <a:gd name="connsiteY0" fmla="*/ 90202 h 90201"/>
                  <a:gd name="connsiteX1" fmla="*/ 0 w 90106"/>
                  <a:gd name="connsiteY1" fmla="*/ 45148 h 90201"/>
                  <a:gd name="connsiteX2" fmla="*/ 45149 w 90106"/>
                  <a:gd name="connsiteY2" fmla="*/ 0 h 90201"/>
                  <a:gd name="connsiteX3" fmla="*/ 90107 w 90106"/>
                  <a:gd name="connsiteY3" fmla="*/ 45148 h 90201"/>
                  <a:gd name="connsiteX4" fmla="*/ 45149 w 90106"/>
                  <a:gd name="connsiteY4" fmla="*/ 90202 h 90201"/>
                  <a:gd name="connsiteX5" fmla="*/ 45149 w 90106"/>
                  <a:gd name="connsiteY5" fmla="*/ 18955 h 90201"/>
                  <a:gd name="connsiteX6" fmla="*/ 19050 w 90106"/>
                  <a:gd name="connsiteY6" fmla="*/ 45053 h 90201"/>
                  <a:gd name="connsiteX7" fmla="*/ 45149 w 90106"/>
                  <a:gd name="connsiteY7" fmla="*/ 71056 h 90201"/>
                  <a:gd name="connsiteX8" fmla="*/ 71057 w 90106"/>
                  <a:gd name="connsiteY8" fmla="*/ 45053 h 90201"/>
                  <a:gd name="connsiteX9" fmla="*/ 45149 w 90106"/>
                  <a:gd name="connsiteY9" fmla="*/ 18955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106" h="90201">
                    <a:moveTo>
                      <a:pt x="45149" y="90202"/>
                    </a:moveTo>
                    <a:cubicBezTo>
                      <a:pt x="20288" y="90202"/>
                      <a:pt x="0" y="70009"/>
                      <a:pt x="0" y="45148"/>
                    </a:cubicBezTo>
                    <a:cubicBezTo>
                      <a:pt x="0" y="20193"/>
                      <a:pt x="20288" y="0"/>
                      <a:pt x="45149" y="0"/>
                    </a:cubicBezTo>
                    <a:cubicBezTo>
                      <a:pt x="69914" y="0"/>
                      <a:pt x="90107" y="20288"/>
                      <a:pt x="90107" y="45148"/>
                    </a:cubicBezTo>
                    <a:cubicBezTo>
                      <a:pt x="90202" y="70009"/>
                      <a:pt x="70009" y="90202"/>
                      <a:pt x="45149" y="90202"/>
                    </a:cubicBezTo>
                    <a:close/>
                    <a:moveTo>
                      <a:pt x="45149" y="18955"/>
                    </a:moveTo>
                    <a:cubicBezTo>
                      <a:pt x="30766" y="18955"/>
                      <a:pt x="19050" y="30671"/>
                      <a:pt x="19050" y="45053"/>
                    </a:cubicBezTo>
                    <a:cubicBezTo>
                      <a:pt x="19050" y="59436"/>
                      <a:pt x="30766" y="71056"/>
                      <a:pt x="45149" y="71056"/>
                    </a:cubicBezTo>
                    <a:cubicBezTo>
                      <a:pt x="59436" y="71056"/>
                      <a:pt x="71057" y="59341"/>
                      <a:pt x="71057" y="45053"/>
                    </a:cubicBezTo>
                    <a:cubicBezTo>
                      <a:pt x="71152" y="30766"/>
                      <a:pt x="59531" y="18955"/>
                      <a:pt x="45149" y="189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3" name="任意多边形: 形状 39"/>
              <p:cNvSpPr/>
              <p:nvPr/>
            </p:nvSpPr>
            <p:spPr>
              <a:xfrm>
                <a:off x="5903743" y="3142382"/>
                <a:ext cx="77709" cy="77510"/>
              </a:xfrm>
              <a:custGeom>
                <a:avLst/>
                <a:gdLst>
                  <a:gd name="connsiteX0" fmla="*/ 36957 w 74009"/>
                  <a:gd name="connsiteY0" fmla="*/ 73819 h 73818"/>
                  <a:gd name="connsiteX1" fmla="*/ 0 w 74009"/>
                  <a:gd name="connsiteY1" fmla="*/ 36957 h 73818"/>
                  <a:gd name="connsiteX2" fmla="*/ 36957 w 74009"/>
                  <a:gd name="connsiteY2" fmla="*/ 0 h 73818"/>
                  <a:gd name="connsiteX3" fmla="*/ 45244 w 74009"/>
                  <a:gd name="connsiteY3" fmla="*/ 953 h 73818"/>
                  <a:gd name="connsiteX4" fmla="*/ 74009 w 74009"/>
                  <a:gd name="connsiteY4" fmla="*/ 36957 h 73818"/>
                  <a:gd name="connsiteX5" fmla="*/ 72390 w 74009"/>
                  <a:gd name="connsiteY5" fmla="*/ 47720 h 73818"/>
                  <a:gd name="connsiteX6" fmla="*/ 36957 w 74009"/>
                  <a:gd name="connsiteY6" fmla="*/ 73819 h 73818"/>
                  <a:gd name="connsiteX7" fmla="*/ 36957 w 74009"/>
                  <a:gd name="connsiteY7" fmla="*/ 19050 h 73818"/>
                  <a:gd name="connsiteX8" fmla="*/ 19050 w 74009"/>
                  <a:gd name="connsiteY8" fmla="*/ 36957 h 73818"/>
                  <a:gd name="connsiteX9" fmla="*/ 36957 w 74009"/>
                  <a:gd name="connsiteY9" fmla="*/ 54769 h 73818"/>
                  <a:gd name="connsiteX10" fmla="*/ 54102 w 74009"/>
                  <a:gd name="connsiteY10" fmla="*/ 42196 h 73818"/>
                  <a:gd name="connsiteX11" fmla="*/ 54864 w 74009"/>
                  <a:gd name="connsiteY11" fmla="*/ 36957 h 73818"/>
                  <a:gd name="connsiteX12" fmla="*/ 40767 w 74009"/>
                  <a:gd name="connsiteY12" fmla="*/ 19431 h 73818"/>
                  <a:gd name="connsiteX13" fmla="*/ 36957 w 74009"/>
                  <a:gd name="connsiteY13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009" h="73818">
                    <a:moveTo>
                      <a:pt x="36957" y="73819"/>
                    </a:moveTo>
                    <a:cubicBezTo>
                      <a:pt x="16574" y="73819"/>
                      <a:pt x="0" y="57245"/>
                      <a:pt x="0" y="36957"/>
                    </a:cubicBezTo>
                    <a:cubicBezTo>
                      <a:pt x="0" y="16574"/>
                      <a:pt x="16574" y="0"/>
                      <a:pt x="36957" y="0"/>
                    </a:cubicBezTo>
                    <a:cubicBezTo>
                      <a:pt x="40005" y="0"/>
                      <a:pt x="42672" y="286"/>
                      <a:pt x="45244" y="953"/>
                    </a:cubicBezTo>
                    <a:cubicBezTo>
                      <a:pt x="61722" y="4572"/>
                      <a:pt x="74009" y="19717"/>
                      <a:pt x="74009" y="36957"/>
                    </a:cubicBezTo>
                    <a:cubicBezTo>
                      <a:pt x="74009" y="40481"/>
                      <a:pt x="73438" y="44196"/>
                      <a:pt x="72390" y="47720"/>
                    </a:cubicBezTo>
                    <a:cubicBezTo>
                      <a:pt x="67437" y="63437"/>
                      <a:pt x="53245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957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4863" y="54769"/>
                      <a:pt x="51721" y="49721"/>
                      <a:pt x="54102" y="42196"/>
                    </a:cubicBezTo>
                    <a:cubicBezTo>
                      <a:pt x="54578" y="40577"/>
                      <a:pt x="54864" y="38672"/>
                      <a:pt x="54864" y="36957"/>
                    </a:cubicBezTo>
                    <a:cubicBezTo>
                      <a:pt x="54864" y="28575"/>
                      <a:pt x="48958" y="21241"/>
                      <a:pt x="40767" y="19431"/>
                    </a:cubicBezTo>
                    <a:cubicBezTo>
                      <a:pt x="39529" y="19145"/>
                      <a:pt x="38386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4" name="任意多边形: 形状 40"/>
              <p:cNvSpPr/>
              <p:nvPr/>
            </p:nvSpPr>
            <p:spPr>
              <a:xfrm>
                <a:off x="6066866" y="3158082"/>
                <a:ext cx="77511" cy="77510"/>
              </a:xfrm>
              <a:custGeom>
                <a:avLst/>
                <a:gdLst>
                  <a:gd name="connsiteX0" fmla="*/ 36957 w 73819"/>
                  <a:gd name="connsiteY0" fmla="*/ 73819 h 73818"/>
                  <a:gd name="connsiteX1" fmla="*/ 0 w 73819"/>
                  <a:gd name="connsiteY1" fmla="*/ 36862 h 73818"/>
                  <a:gd name="connsiteX2" fmla="*/ 36957 w 73819"/>
                  <a:gd name="connsiteY2" fmla="*/ 0 h 73818"/>
                  <a:gd name="connsiteX3" fmla="*/ 73819 w 73819"/>
                  <a:gd name="connsiteY3" fmla="*/ 36862 h 73818"/>
                  <a:gd name="connsiteX4" fmla="*/ 36957 w 73819"/>
                  <a:gd name="connsiteY4" fmla="*/ 73819 h 73818"/>
                  <a:gd name="connsiteX5" fmla="*/ 36957 w 73819"/>
                  <a:gd name="connsiteY5" fmla="*/ 19050 h 73818"/>
                  <a:gd name="connsiteX6" fmla="*/ 19050 w 73819"/>
                  <a:gd name="connsiteY6" fmla="*/ 36862 h 73818"/>
                  <a:gd name="connsiteX7" fmla="*/ 36957 w 73819"/>
                  <a:gd name="connsiteY7" fmla="*/ 54769 h 73818"/>
                  <a:gd name="connsiteX8" fmla="*/ 54769 w 73819"/>
                  <a:gd name="connsiteY8" fmla="*/ 36862 h 73818"/>
                  <a:gd name="connsiteX9" fmla="*/ 36957 w 73819"/>
                  <a:gd name="connsiteY9" fmla="*/ 19050 h 7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19" h="73818">
                    <a:moveTo>
                      <a:pt x="36957" y="73819"/>
                    </a:moveTo>
                    <a:cubicBezTo>
                      <a:pt x="16573" y="73819"/>
                      <a:pt x="0" y="57245"/>
                      <a:pt x="0" y="36862"/>
                    </a:cubicBezTo>
                    <a:cubicBezTo>
                      <a:pt x="0" y="16478"/>
                      <a:pt x="16573" y="0"/>
                      <a:pt x="36957" y="0"/>
                    </a:cubicBezTo>
                    <a:cubicBezTo>
                      <a:pt x="57245" y="0"/>
                      <a:pt x="73819" y="16573"/>
                      <a:pt x="73819" y="36862"/>
                    </a:cubicBezTo>
                    <a:cubicBezTo>
                      <a:pt x="73914" y="57245"/>
                      <a:pt x="57340" y="73819"/>
                      <a:pt x="36957" y="73819"/>
                    </a:cubicBezTo>
                    <a:close/>
                    <a:moveTo>
                      <a:pt x="36957" y="19050"/>
                    </a:moveTo>
                    <a:cubicBezTo>
                      <a:pt x="27051" y="19050"/>
                      <a:pt x="19050" y="27051"/>
                      <a:pt x="19050" y="36862"/>
                    </a:cubicBezTo>
                    <a:cubicBezTo>
                      <a:pt x="19050" y="46768"/>
                      <a:pt x="27051" y="54769"/>
                      <a:pt x="36957" y="54769"/>
                    </a:cubicBezTo>
                    <a:cubicBezTo>
                      <a:pt x="46768" y="54769"/>
                      <a:pt x="54769" y="46768"/>
                      <a:pt x="54769" y="36862"/>
                    </a:cubicBezTo>
                    <a:cubicBezTo>
                      <a:pt x="54864" y="27051"/>
                      <a:pt x="46863" y="19050"/>
                      <a:pt x="36957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5" name="任意多边形: 形状 41"/>
              <p:cNvSpPr/>
              <p:nvPr/>
            </p:nvSpPr>
            <p:spPr>
              <a:xfrm>
                <a:off x="5661213" y="3470821"/>
                <a:ext cx="479561" cy="139215"/>
              </a:xfrm>
              <a:custGeom>
                <a:avLst/>
                <a:gdLst>
                  <a:gd name="connsiteX0" fmla="*/ 390430 w 456723"/>
                  <a:gd name="connsiteY0" fmla="*/ 132588 h 132587"/>
                  <a:gd name="connsiteX1" fmla="*/ 9525 w 456723"/>
                  <a:gd name="connsiteY1" fmla="*/ 132588 h 132587"/>
                  <a:gd name="connsiteX2" fmla="*/ 0 w 456723"/>
                  <a:gd name="connsiteY2" fmla="*/ 123063 h 132587"/>
                  <a:gd name="connsiteX3" fmla="*/ 9525 w 456723"/>
                  <a:gd name="connsiteY3" fmla="*/ 113538 h 132587"/>
                  <a:gd name="connsiteX4" fmla="*/ 390430 w 456723"/>
                  <a:gd name="connsiteY4" fmla="*/ 113538 h 132587"/>
                  <a:gd name="connsiteX5" fmla="*/ 437674 w 456723"/>
                  <a:gd name="connsiteY5" fmla="*/ 66294 h 132587"/>
                  <a:gd name="connsiteX6" fmla="*/ 390430 w 456723"/>
                  <a:gd name="connsiteY6" fmla="*/ 19050 h 132587"/>
                  <a:gd name="connsiteX7" fmla="*/ 201168 w 456723"/>
                  <a:gd name="connsiteY7" fmla="*/ 19050 h 132587"/>
                  <a:gd name="connsiteX8" fmla="*/ 191643 w 456723"/>
                  <a:gd name="connsiteY8" fmla="*/ 9525 h 132587"/>
                  <a:gd name="connsiteX9" fmla="*/ 201168 w 456723"/>
                  <a:gd name="connsiteY9" fmla="*/ 0 h 132587"/>
                  <a:gd name="connsiteX10" fmla="*/ 390430 w 456723"/>
                  <a:gd name="connsiteY10" fmla="*/ 0 h 132587"/>
                  <a:gd name="connsiteX11" fmla="*/ 456724 w 456723"/>
                  <a:gd name="connsiteY11" fmla="*/ 66294 h 132587"/>
                  <a:gd name="connsiteX12" fmla="*/ 390430 w 456723"/>
                  <a:gd name="connsiteY12" fmla="*/ 132588 h 1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6723" h="132587">
                    <a:moveTo>
                      <a:pt x="390430" y="132588"/>
                    </a:moveTo>
                    <a:lnTo>
                      <a:pt x="9525" y="132588"/>
                    </a:lnTo>
                    <a:cubicBezTo>
                      <a:pt x="4286" y="132588"/>
                      <a:pt x="0" y="128302"/>
                      <a:pt x="0" y="123063"/>
                    </a:cubicBezTo>
                    <a:cubicBezTo>
                      <a:pt x="0" y="117824"/>
                      <a:pt x="4286" y="113538"/>
                      <a:pt x="9525" y="113538"/>
                    </a:cubicBezTo>
                    <a:lnTo>
                      <a:pt x="390430" y="113538"/>
                    </a:lnTo>
                    <a:cubicBezTo>
                      <a:pt x="416433" y="113538"/>
                      <a:pt x="437674" y="92297"/>
                      <a:pt x="437674" y="66294"/>
                    </a:cubicBezTo>
                    <a:cubicBezTo>
                      <a:pt x="437674" y="40195"/>
                      <a:pt x="416528" y="19050"/>
                      <a:pt x="390430" y="19050"/>
                    </a:cubicBezTo>
                    <a:lnTo>
                      <a:pt x="201168" y="19050"/>
                    </a:lnTo>
                    <a:cubicBezTo>
                      <a:pt x="195929" y="19050"/>
                      <a:pt x="191643" y="14764"/>
                      <a:pt x="191643" y="9525"/>
                    </a:cubicBezTo>
                    <a:cubicBezTo>
                      <a:pt x="191643" y="4286"/>
                      <a:pt x="195929" y="0"/>
                      <a:pt x="201168" y="0"/>
                    </a:cubicBezTo>
                    <a:lnTo>
                      <a:pt x="390430" y="0"/>
                    </a:lnTo>
                    <a:cubicBezTo>
                      <a:pt x="427006" y="0"/>
                      <a:pt x="456724" y="29718"/>
                      <a:pt x="456724" y="66294"/>
                    </a:cubicBezTo>
                    <a:cubicBezTo>
                      <a:pt x="456724" y="102870"/>
                      <a:pt x="426911" y="132588"/>
                      <a:pt x="390430" y="1325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6" name="任意多边形: 形状 42"/>
              <p:cNvSpPr/>
              <p:nvPr/>
            </p:nvSpPr>
            <p:spPr>
              <a:xfrm>
                <a:off x="5862441" y="3381211"/>
                <a:ext cx="20002" cy="109614"/>
              </a:xfrm>
              <a:custGeom>
                <a:avLst/>
                <a:gdLst>
                  <a:gd name="connsiteX0" fmla="*/ 9525 w 19050"/>
                  <a:gd name="connsiteY0" fmla="*/ 104394 h 104394"/>
                  <a:gd name="connsiteX1" fmla="*/ 0 w 19050"/>
                  <a:gd name="connsiteY1" fmla="*/ 94869 h 104394"/>
                  <a:gd name="connsiteX2" fmla="*/ 0 w 19050"/>
                  <a:gd name="connsiteY2" fmla="*/ 9525 h 104394"/>
                  <a:gd name="connsiteX3" fmla="*/ 9525 w 19050"/>
                  <a:gd name="connsiteY3" fmla="*/ 0 h 104394"/>
                  <a:gd name="connsiteX4" fmla="*/ 19050 w 19050"/>
                  <a:gd name="connsiteY4" fmla="*/ 9525 h 104394"/>
                  <a:gd name="connsiteX5" fmla="*/ 19050 w 19050"/>
                  <a:gd name="connsiteY5" fmla="*/ 94869 h 104394"/>
                  <a:gd name="connsiteX6" fmla="*/ 9525 w 19050"/>
                  <a:gd name="connsiteY6" fmla="*/ 104394 h 10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50" h="104394">
                    <a:moveTo>
                      <a:pt x="9525" y="104394"/>
                    </a:moveTo>
                    <a:cubicBezTo>
                      <a:pt x="4286" y="104394"/>
                      <a:pt x="0" y="100108"/>
                      <a:pt x="0" y="94869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94869"/>
                    </a:lnTo>
                    <a:cubicBezTo>
                      <a:pt x="19050" y="100108"/>
                      <a:pt x="14764" y="104394"/>
                      <a:pt x="9525" y="1043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7" name="任意多边形: 形状 43"/>
              <p:cNvSpPr/>
              <p:nvPr/>
            </p:nvSpPr>
            <p:spPr>
              <a:xfrm>
                <a:off x="5519793" y="3497530"/>
                <a:ext cx="161359" cy="200924"/>
              </a:xfrm>
              <a:custGeom>
                <a:avLst/>
                <a:gdLst>
                  <a:gd name="connsiteX0" fmla="*/ 9525 w 153675"/>
                  <a:gd name="connsiteY0" fmla="*/ 191357 h 191357"/>
                  <a:gd name="connsiteX1" fmla="*/ 0 w 153675"/>
                  <a:gd name="connsiteY1" fmla="*/ 181832 h 191357"/>
                  <a:gd name="connsiteX2" fmla="*/ 0 w 153675"/>
                  <a:gd name="connsiteY2" fmla="*/ 9525 h 191357"/>
                  <a:gd name="connsiteX3" fmla="*/ 9525 w 153675"/>
                  <a:gd name="connsiteY3" fmla="*/ 0 h 191357"/>
                  <a:gd name="connsiteX4" fmla="*/ 130302 w 153675"/>
                  <a:gd name="connsiteY4" fmla="*/ 40957 h 191357"/>
                  <a:gd name="connsiteX5" fmla="*/ 153638 w 153675"/>
                  <a:gd name="connsiteY5" fmla="*/ 98012 h 191357"/>
                  <a:gd name="connsiteX6" fmla="*/ 9525 w 153675"/>
                  <a:gd name="connsiteY6" fmla="*/ 191357 h 191357"/>
                  <a:gd name="connsiteX7" fmla="*/ 19050 w 153675"/>
                  <a:gd name="connsiteY7" fmla="*/ 19241 h 191357"/>
                  <a:gd name="connsiteX8" fmla="*/ 19050 w 153675"/>
                  <a:gd name="connsiteY8" fmla="*/ 172117 h 191357"/>
                  <a:gd name="connsiteX9" fmla="*/ 134588 w 153675"/>
                  <a:gd name="connsiteY9" fmla="*/ 97346 h 191357"/>
                  <a:gd name="connsiteX10" fmla="*/ 116586 w 153675"/>
                  <a:gd name="connsiteY10" fmla="*/ 54197 h 191357"/>
                  <a:gd name="connsiteX11" fmla="*/ 19050 w 153675"/>
                  <a:gd name="connsiteY11" fmla="*/ 19241 h 191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675" h="191357">
                    <a:moveTo>
                      <a:pt x="9525" y="191357"/>
                    </a:moveTo>
                    <a:cubicBezTo>
                      <a:pt x="4286" y="191357"/>
                      <a:pt x="0" y="187071"/>
                      <a:pt x="0" y="181832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61913" y="0"/>
                      <a:pt x="104775" y="14573"/>
                      <a:pt x="130302" y="40957"/>
                    </a:cubicBezTo>
                    <a:cubicBezTo>
                      <a:pt x="146018" y="57245"/>
                      <a:pt x="154305" y="77533"/>
                      <a:pt x="153638" y="98012"/>
                    </a:cubicBezTo>
                    <a:cubicBezTo>
                      <a:pt x="152210" y="142970"/>
                      <a:pt x="106489" y="191357"/>
                      <a:pt x="9525" y="191357"/>
                    </a:cubicBezTo>
                    <a:close/>
                    <a:moveTo>
                      <a:pt x="19050" y="19241"/>
                    </a:moveTo>
                    <a:lnTo>
                      <a:pt x="19050" y="172117"/>
                    </a:lnTo>
                    <a:cubicBezTo>
                      <a:pt x="96774" y="169259"/>
                      <a:pt x="133541" y="132017"/>
                      <a:pt x="134588" y="97346"/>
                    </a:cubicBezTo>
                    <a:cubicBezTo>
                      <a:pt x="135160" y="81820"/>
                      <a:pt x="128873" y="66961"/>
                      <a:pt x="116586" y="54197"/>
                    </a:cubicBezTo>
                    <a:cubicBezTo>
                      <a:pt x="96298" y="33052"/>
                      <a:pt x="61817" y="20765"/>
                      <a:pt x="19050" y="19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8" name="任意多边形: 形状 44"/>
              <p:cNvSpPr/>
              <p:nvPr/>
            </p:nvSpPr>
            <p:spPr>
              <a:xfrm>
                <a:off x="5450288" y="3546735"/>
                <a:ext cx="89511" cy="20002"/>
              </a:xfrm>
              <a:custGeom>
                <a:avLst/>
                <a:gdLst>
                  <a:gd name="connsiteX0" fmla="*/ 75724 w 85248"/>
                  <a:gd name="connsiteY0" fmla="*/ 19050 h 19050"/>
                  <a:gd name="connsiteX1" fmla="*/ 9525 w 85248"/>
                  <a:gd name="connsiteY1" fmla="*/ 19050 h 19050"/>
                  <a:gd name="connsiteX2" fmla="*/ 0 w 85248"/>
                  <a:gd name="connsiteY2" fmla="*/ 9525 h 19050"/>
                  <a:gd name="connsiteX3" fmla="*/ 9525 w 85248"/>
                  <a:gd name="connsiteY3" fmla="*/ 0 h 19050"/>
                  <a:gd name="connsiteX4" fmla="*/ 75724 w 85248"/>
                  <a:gd name="connsiteY4" fmla="*/ 0 h 19050"/>
                  <a:gd name="connsiteX5" fmla="*/ 85249 w 85248"/>
                  <a:gd name="connsiteY5" fmla="*/ 9525 h 19050"/>
                  <a:gd name="connsiteX6" fmla="*/ 75724 w 85248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48" h="19050">
                    <a:moveTo>
                      <a:pt x="75724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75724" y="0"/>
                    </a:lnTo>
                    <a:cubicBezTo>
                      <a:pt x="80963" y="0"/>
                      <a:pt x="85249" y="4286"/>
                      <a:pt x="85249" y="9525"/>
                    </a:cubicBezTo>
                    <a:cubicBezTo>
                      <a:pt x="85249" y="14859"/>
                      <a:pt x="81058" y="19050"/>
                      <a:pt x="75724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79" name="任意多边形: 形状 45"/>
              <p:cNvSpPr/>
              <p:nvPr/>
            </p:nvSpPr>
            <p:spPr>
              <a:xfrm>
                <a:off x="5450286" y="3629146"/>
                <a:ext cx="89511" cy="20002"/>
              </a:xfrm>
              <a:custGeom>
                <a:avLst/>
                <a:gdLst>
                  <a:gd name="connsiteX0" fmla="*/ 75724 w 85248"/>
                  <a:gd name="connsiteY0" fmla="*/ 19050 h 19050"/>
                  <a:gd name="connsiteX1" fmla="*/ 9525 w 85248"/>
                  <a:gd name="connsiteY1" fmla="*/ 19050 h 19050"/>
                  <a:gd name="connsiteX2" fmla="*/ 0 w 85248"/>
                  <a:gd name="connsiteY2" fmla="*/ 9525 h 19050"/>
                  <a:gd name="connsiteX3" fmla="*/ 9525 w 85248"/>
                  <a:gd name="connsiteY3" fmla="*/ 0 h 19050"/>
                  <a:gd name="connsiteX4" fmla="*/ 75724 w 85248"/>
                  <a:gd name="connsiteY4" fmla="*/ 0 h 19050"/>
                  <a:gd name="connsiteX5" fmla="*/ 85249 w 85248"/>
                  <a:gd name="connsiteY5" fmla="*/ 9525 h 19050"/>
                  <a:gd name="connsiteX6" fmla="*/ 75724 w 85248"/>
                  <a:gd name="connsiteY6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48" h="19050">
                    <a:moveTo>
                      <a:pt x="75724" y="19050"/>
                    </a:moveTo>
                    <a:lnTo>
                      <a:pt x="9525" y="19050"/>
                    </a:lnTo>
                    <a:cubicBezTo>
                      <a:pt x="4286" y="19050"/>
                      <a:pt x="0" y="14764"/>
                      <a:pt x="0" y="9525"/>
                    </a:cubicBezTo>
                    <a:cubicBezTo>
                      <a:pt x="0" y="4286"/>
                      <a:pt x="4286" y="0"/>
                      <a:pt x="9525" y="0"/>
                    </a:cubicBezTo>
                    <a:lnTo>
                      <a:pt x="75724" y="0"/>
                    </a:lnTo>
                    <a:cubicBezTo>
                      <a:pt x="80963" y="0"/>
                      <a:pt x="85249" y="4286"/>
                      <a:pt x="85249" y="9525"/>
                    </a:cubicBezTo>
                    <a:cubicBezTo>
                      <a:pt x="85249" y="14764"/>
                      <a:pt x="81058" y="19050"/>
                      <a:pt x="75724" y="19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80" name="任意多边形: 形状 46"/>
              <p:cNvSpPr/>
              <p:nvPr/>
            </p:nvSpPr>
            <p:spPr>
              <a:xfrm>
                <a:off x="5565100" y="3558237"/>
                <a:ext cx="20002" cy="72409"/>
              </a:xfrm>
              <a:custGeom>
                <a:avLst/>
                <a:gdLst>
                  <a:gd name="connsiteX0" fmla="*/ 9525 w 19050"/>
                  <a:gd name="connsiteY0" fmla="*/ 68961 h 68960"/>
                  <a:gd name="connsiteX1" fmla="*/ 0 w 19050"/>
                  <a:gd name="connsiteY1" fmla="*/ 59436 h 68960"/>
                  <a:gd name="connsiteX2" fmla="*/ 0 w 19050"/>
                  <a:gd name="connsiteY2" fmla="*/ 9525 h 68960"/>
                  <a:gd name="connsiteX3" fmla="*/ 9525 w 19050"/>
                  <a:gd name="connsiteY3" fmla="*/ 0 h 68960"/>
                  <a:gd name="connsiteX4" fmla="*/ 19050 w 19050"/>
                  <a:gd name="connsiteY4" fmla="*/ 9525 h 68960"/>
                  <a:gd name="connsiteX5" fmla="*/ 19050 w 19050"/>
                  <a:gd name="connsiteY5" fmla="*/ 59436 h 68960"/>
                  <a:gd name="connsiteX6" fmla="*/ 9525 w 19050"/>
                  <a:gd name="connsiteY6" fmla="*/ 68961 h 68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50" h="68960">
                    <a:moveTo>
                      <a:pt x="9525" y="68961"/>
                    </a:moveTo>
                    <a:cubicBezTo>
                      <a:pt x="4286" y="68961"/>
                      <a:pt x="0" y="64675"/>
                      <a:pt x="0" y="59436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59436"/>
                    </a:lnTo>
                    <a:cubicBezTo>
                      <a:pt x="19050" y="64675"/>
                      <a:pt x="14764" y="68961"/>
                      <a:pt x="9525" y="6896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  <p:sp>
            <p:nvSpPr>
              <p:cNvPr id="181" name="任意多边形: 形状 47"/>
              <p:cNvSpPr/>
              <p:nvPr/>
            </p:nvSpPr>
            <p:spPr>
              <a:xfrm>
                <a:off x="5602508" y="3568937"/>
                <a:ext cx="20002" cy="50905"/>
              </a:xfrm>
              <a:custGeom>
                <a:avLst/>
                <a:gdLst>
                  <a:gd name="connsiteX0" fmla="*/ 9525 w 19049"/>
                  <a:gd name="connsiteY0" fmla="*/ 48482 h 48482"/>
                  <a:gd name="connsiteX1" fmla="*/ 0 w 19049"/>
                  <a:gd name="connsiteY1" fmla="*/ 38957 h 48482"/>
                  <a:gd name="connsiteX2" fmla="*/ 0 w 19049"/>
                  <a:gd name="connsiteY2" fmla="*/ 9525 h 48482"/>
                  <a:gd name="connsiteX3" fmla="*/ 9525 w 19049"/>
                  <a:gd name="connsiteY3" fmla="*/ 0 h 48482"/>
                  <a:gd name="connsiteX4" fmla="*/ 19050 w 19049"/>
                  <a:gd name="connsiteY4" fmla="*/ 9525 h 48482"/>
                  <a:gd name="connsiteX5" fmla="*/ 19050 w 19049"/>
                  <a:gd name="connsiteY5" fmla="*/ 38957 h 48482"/>
                  <a:gd name="connsiteX6" fmla="*/ 9525 w 19049"/>
                  <a:gd name="connsiteY6" fmla="*/ 48482 h 4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49" h="48482">
                    <a:moveTo>
                      <a:pt x="9525" y="48482"/>
                    </a:moveTo>
                    <a:cubicBezTo>
                      <a:pt x="4286" y="48482"/>
                      <a:pt x="0" y="44196"/>
                      <a:pt x="0" y="38957"/>
                    </a:cubicBezTo>
                    <a:lnTo>
                      <a:pt x="0" y="9525"/>
                    </a:lnTo>
                    <a:cubicBezTo>
                      <a:pt x="0" y="4286"/>
                      <a:pt x="4286" y="0"/>
                      <a:pt x="9525" y="0"/>
                    </a:cubicBezTo>
                    <a:cubicBezTo>
                      <a:pt x="14764" y="0"/>
                      <a:pt x="19050" y="4286"/>
                      <a:pt x="19050" y="9525"/>
                    </a:cubicBezTo>
                    <a:lnTo>
                      <a:pt x="19050" y="38957"/>
                    </a:lnTo>
                    <a:cubicBezTo>
                      <a:pt x="19050" y="44196"/>
                      <a:pt x="14764" y="48482"/>
                      <a:pt x="9525" y="484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  <a:effectLst/>
            </p:spPr>
            <p:txBody>
              <a:bodyPr lIns="128016" tIns="64008" rIns="128016" bIns="64008" rtlCol="0" anchor="ctr"/>
              <a:lstStyle/>
              <a:p>
                <a:endParaRPr lang="zh-CN" altLang="en-US" sz="1895"/>
              </a:p>
            </p:txBody>
          </p:sp>
        </p:grpSp>
      </p:grpSp>
      <p:sp>
        <p:nvSpPr>
          <p:cNvPr id="182" name="文本框 181"/>
          <p:cNvSpPr txBox="1"/>
          <p:nvPr>
            <p:custDataLst>
              <p:tags r:id="rId154"/>
            </p:custDataLst>
          </p:nvPr>
        </p:nvSpPr>
        <p:spPr>
          <a:xfrm>
            <a:off x="9336600" y="98119"/>
            <a:ext cx="2283704" cy="394970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zh-CN"/>
            </a:defPPr>
            <a:lvl1pPr algn="ctr">
              <a:lnSpc>
                <a:spcPct val="120000"/>
              </a:lnSpc>
              <a:defRPr sz="3200">
                <a:gradFill flip="none" rotWithShape="1"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135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135" dirty="0"/>
              <a:t>快</a:t>
            </a:r>
            <a:endParaRPr lang="zh-CN" altLang="en-US" sz="2135" dirty="0"/>
          </a:p>
        </p:txBody>
      </p:sp>
    </p:spTree>
    <p:custDataLst>
      <p:tags r:id="rId155"/>
    </p:custData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-16933" y="-1143000"/>
            <a:ext cx="27361823" cy="9144001"/>
            <a:chOff x="0" y="0"/>
            <a:chExt cx="20521367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20146396" cy="610345"/>
              <a:chOff x="374971" y="1348741"/>
              <a:chExt cx="20146396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96" y="1589406"/>
                <a:ext cx="3925570" cy="20383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691" y="1348741"/>
                <a:ext cx="3446780" cy="433070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971236" y="1408431"/>
                <a:ext cx="3599815" cy="34528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营销裂变</a:t>
                </a:r>
                <a:r>
                  <a:rPr lang="en-US" alt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 - </a:t>
                </a:r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让客户主动发起裂变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4719602" y="1435034"/>
                <a:ext cx="15801765" cy="254374"/>
                <a:chOff x="6716873" y="-2762954"/>
                <a:chExt cx="36581191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6716873" y="-2762950"/>
                  <a:ext cx="35539905" cy="588871"/>
                  <a:chOff x="6716873" y="-2753425"/>
                  <a:chExt cx="355399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6716874" y="-275342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2167976" y="-2598773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6716874" y="-242004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6716873" y="-225335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6" name="椭圆 5"/>
                  <p:cNvSpPr/>
                  <p:nvPr/>
                </p:nvSpPr>
                <p:spPr>
                  <a:xfrm flipV="1">
                    <a:off x="6718344" y="-2599391"/>
                    <a:ext cx="88804" cy="88804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6888327" y="-2762950"/>
                  <a:ext cx="35540642" cy="588871"/>
                  <a:chOff x="6716877" y="-2753425"/>
                  <a:chExt cx="35540642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6716877" y="-275342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2168716" y="-2598773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6716877" y="-242004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6716877" y="-225335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7" name="椭圆 6"/>
                  <p:cNvSpPr/>
                  <p:nvPr/>
                </p:nvSpPr>
                <p:spPr>
                  <a:xfrm flipV="1">
                    <a:off x="6716877" y="-2599391"/>
                    <a:ext cx="88803" cy="88804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7058307" y="-2762950"/>
                  <a:ext cx="35541255" cy="588871"/>
                  <a:chOff x="6715407" y="-2753425"/>
                  <a:chExt cx="3554125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6716876" y="-275342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2167858" y="-2598773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6716877" y="-242004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6716877" y="-225335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8" name="椭圆 7"/>
                  <p:cNvSpPr/>
                  <p:nvPr/>
                </p:nvSpPr>
                <p:spPr>
                  <a:xfrm flipV="1">
                    <a:off x="6715407" y="-2599391"/>
                    <a:ext cx="88804" cy="88804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7231229" y="-2762950"/>
                  <a:ext cx="35540244" cy="588871"/>
                  <a:chOff x="6716879" y="-2753425"/>
                  <a:chExt cx="3554024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6716879" y="-275342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2168319" y="-2598773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6716879" y="-242004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6716879" y="-225335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9" name="椭圆 8"/>
                  <p:cNvSpPr/>
                  <p:nvPr/>
                </p:nvSpPr>
                <p:spPr>
                  <a:xfrm flipV="1">
                    <a:off x="6716879" y="-2599391"/>
                    <a:ext cx="88804" cy="88804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7401208" y="-2762950"/>
                  <a:ext cx="35541314" cy="588870"/>
                  <a:chOff x="6715408" y="-2753425"/>
                  <a:chExt cx="35541314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6716879" y="-275342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2167918" y="-2598773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6716878" y="-242004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6716878" y="-22533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16" name="椭圆 15"/>
                  <p:cNvSpPr/>
                  <p:nvPr/>
                </p:nvSpPr>
                <p:spPr>
                  <a:xfrm flipV="1">
                    <a:off x="6715408" y="-2599390"/>
                    <a:ext cx="88804" cy="88804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7572661" y="-2762951"/>
                  <a:ext cx="35541714" cy="588872"/>
                  <a:chOff x="6715411" y="-2753426"/>
                  <a:chExt cx="3554171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6716881" y="-275342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2168321" y="-2598774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6716881" y="-242004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6716881" y="-225335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18" name="椭圆 17"/>
                  <p:cNvSpPr/>
                  <p:nvPr/>
                </p:nvSpPr>
                <p:spPr>
                  <a:xfrm flipV="1">
                    <a:off x="6715411" y="-2599390"/>
                    <a:ext cx="88804" cy="88803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7756815" y="-2762954"/>
                  <a:ext cx="35541249" cy="588871"/>
                  <a:chOff x="6715415" y="-2753429"/>
                  <a:chExt cx="35541249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6716882" y="-275342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2167862" y="-2598777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6716885" y="-242005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6716882" y="-225336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22" name="椭圆 21"/>
                  <p:cNvSpPr/>
                  <p:nvPr/>
                </p:nvSpPr>
                <p:spPr>
                  <a:xfrm flipV="1">
                    <a:off x="6715415" y="-2599395"/>
                    <a:ext cx="88802" cy="88804"/>
                  </a:xfrm>
                  <a:prstGeom prst="ellipse">
                    <a:avLst/>
                  </a:prstGeom>
                  <a:gradFill>
                    <a:gsLst>
                      <a:gs pos="10000">
                        <a:schemeClr val="bg1"/>
                      </a:gs>
                      <a:gs pos="99000">
                        <a:schemeClr val="bg1">
                          <a:alpha val="0"/>
                        </a:schemeClr>
                      </a:gs>
                    </a:gsLst>
                    <a:lin ang="27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11" name="矩形 10"/>
          <p:cNvSpPr/>
          <p:nvPr/>
        </p:nvSpPr>
        <p:spPr>
          <a:xfrm>
            <a:off x="260773" y="1164167"/>
            <a:ext cx="888153" cy="4407747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用户触发</a:t>
            </a:r>
            <a:endParaRPr lang="zh-CN" altLang="en-US" sz="2135"/>
          </a:p>
        </p:txBody>
      </p:sp>
      <p:sp>
        <p:nvSpPr>
          <p:cNvPr id="14" name="矩形 13"/>
          <p:cNvSpPr/>
          <p:nvPr/>
        </p:nvSpPr>
        <p:spPr>
          <a:xfrm>
            <a:off x="1262380" y="1165013"/>
            <a:ext cx="945727" cy="4407747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裂变类型</a:t>
            </a:r>
            <a:endParaRPr lang="zh-CN" altLang="en-US" sz="2135"/>
          </a:p>
        </p:txBody>
      </p:sp>
      <p:sp>
        <p:nvSpPr>
          <p:cNvPr id="30" name="矩形 29"/>
          <p:cNvSpPr/>
          <p:nvPr/>
        </p:nvSpPr>
        <p:spPr>
          <a:xfrm>
            <a:off x="6316133" y="1184487"/>
            <a:ext cx="1715347" cy="96181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邀请奖励</a:t>
            </a:r>
            <a:endParaRPr lang="zh-CN" altLang="en-US" sz="2135"/>
          </a:p>
        </p:txBody>
      </p:sp>
      <p:sp>
        <p:nvSpPr>
          <p:cNvPr id="4" name="矩形 3"/>
          <p:cNvSpPr/>
          <p:nvPr/>
        </p:nvSpPr>
        <p:spPr>
          <a:xfrm>
            <a:off x="2537460" y="4050453"/>
            <a:ext cx="3321473" cy="1523153"/>
          </a:xfrm>
          <a:prstGeom prst="rect">
            <a:avLst/>
          </a:prstGeom>
          <a:noFill/>
          <a:ln>
            <a:solidFill>
              <a:srgbClr val="19A6C9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/>
          </a:p>
        </p:txBody>
      </p:sp>
      <p:sp>
        <p:nvSpPr>
          <p:cNvPr id="31" name="矩形 30"/>
          <p:cNvSpPr/>
          <p:nvPr/>
        </p:nvSpPr>
        <p:spPr>
          <a:xfrm>
            <a:off x="6332220" y="2780453"/>
            <a:ext cx="1715347" cy="973667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任务式奖励</a:t>
            </a:r>
            <a:endParaRPr lang="zh-CN" altLang="en-US" sz="2135"/>
          </a:p>
        </p:txBody>
      </p:sp>
      <p:sp>
        <p:nvSpPr>
          <p:cNvPr id="32" name="矩形 31"/>
          <p:cNvSpPr/>
          <p:nvPr/>
        </p:nvSpPr>
        <p:spPr>
          <a:xfrm>
            <a:off x="6316133" y="4567767"/>
            <a:ext cx="1728893" cy="957580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阶段性获取</a:t>
            </a:r>
            <a:endParaRPr lang="zh-CN" altLang="en-US" sz="2135"/>
          </a:p>
        </p:txBody>
      </p:sp>
      <p:sp>
        <p:nvSpPr>
          <p:cNvPr id="35" name="矩形 34"/>
          <p:cNvSpPr/>
          <p:nvPr/>
        </p:nvSpPr>
        <p:spPr>
          <a:xfrm>
            <a:off x="8095827" y="1134533"/>
            <a:ext cx="1114213" cy="8094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优惠券</a:t>
            </a:r>
            <a:endParaRPr lang="zh-CN" altLang="en-US" sz="2135"/>
          </a:p>
        </p:txBody>
      </p:sp>
      <p:sp>
        <p:nvSpPr>
          <p:cNvPr id="36" name="矩形 35"/>
          <p:cNvSpPr/>
          <p:nvPr/>
        </p:nvSpPr>
        <p:spPr>
          <a:xfrm>
            <a:off x="8095827" y="2362200"/>
            <a:ext cx="1114213" cy="8094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实物</a:t>
            </a:r>
            <a:endParaRPr lang="zh-CN" altLang="en-US" sz="2135"/>
          </a:p>
        </p:txBody>
      </p:sp>
      <p:sp>
        <p:nvSpPr>
          <p:cNvPr id="37" name="矩形 36"/>
          <p:cNvSpPr/>
          <p:nvPr/>
        </p:nvSpPr>
        <p:spPr>
          <a:xfrm>
            <a:off x="8095827" y="3589867"/>
            <a:ext cx="1114213" cy="8094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积分</a:t>
            </a:r>
            <a:endParaRPr lang="zh-CN" altLang="en-US" sz="2135"/>
          </a:p>
        </p:txBody>
      </p:sp>
      <p:sp>
        <p:nvSpPr>
          <p:cNvPr id="38" name="矩形 37"/>
          <p:cNvSpPr/>
          <p:nvPr/>
        </p:nvSpPr>
        <p:spPr>
          <a:xfrm>
            <a:off x="8095827" y="4817533"/>
            <a:ext cx="1114213" cy="8094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现金</a:t>
            </a:r>
            <a:endParaRPr lang="zh-CN" altLang="en-US" sz="2135"/>
          </a:p>
        </p:txBody>
      </p:sp>
      <p:sp>
        <p:nvSpPr>
          <p:cNvPr id="2" name="矩形 1"/>
          <p:cNvSpPr/>
          <p:nvPr/>
        </p:nvSpPr>
        <p:spPr>
          <a:xfrm>
            <a:off x="2550160" y="1148080"/>
            <a:ext cx="3301153" cy="1412240"/>
          </a:xfrm>
          <a:prstGeom prst="rect">
            <a:avLst/>
          </a:prstGeom>
          <a:noFill/>
          <a:ln>
            <a:solidFill>
              <a:srgbClr val="19A6C9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/>
          </a:p>
        </p:txBody>
      </p:sp>
      <p:sp>
        <p:nvSpPr>
          <p:cNvPr id="3" name="矩形 2"/>
          <p:cNvSpPr/>
          <p:nvPr/>
        </p:nvSpPr>
        <p:spPr>
          <a:xfrm>
            <a:off x="2558627" y="2924387"/>
            <a:ext cx="3301153" cy="685800"/>
          </a:xfrm>
          <a:prstGeom prst="rect">
            <a:avLst/>
          </a:prstGeom>
          <a:noFill/>
          <a:ln>
            <a:solidFill>
              <a:srgbClr val="19A6C9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/>
          </a:p>
        </p:txBody>
      </p:sp>
      <p:sp>
        <p:nvSpPr>
          <p:cNvPr id="19" name="矩形 18"/>
          <p:cNvSpPr/>
          <p:nvPr/>
        </p:nvSpPr>
        <p:spPr>
          <a:xfrm>
            <a:off x="2539153" y="4050453"/>
            <a:ext cx="1222587" cy="1522307"/>
          </a:xfrm>
          <a:prstGeom prst="rect">
            <a:avLst/>
          </a:prstGeom>
          <a:solidFill>
            <a:srgbClr val="3CC0EA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社交裂变</a:t>
            </a:r>
            <a:endParaRPr lang="zh-CN" altLang="en-US" sz="1600"/>
          </a:p>
        </p:txBody>
      </p:sp>
      <p:sp>
        <p:nvSpPr>
          <p:cNvPr id="20" name="矩形 19"/>
          <p:cNvSpPr/>
          <p:nvPr/>
        </p:nvSpPr>
        <p:spPr>
          <a:xfrm>
            <a:off x="3903980" y="4026747"/>
            <a:ext cx="1663700" cy="685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助力</a:t>
            </a:r>
            <a:r>
              <a:rPr lang="en-US" altLang="zh-CN" sz="1600"/>
              <a:t>/</a:t>
            </a:r>
            <a:r>
              <a:rPr lang="zh-CN" altLang="en-US" sz="1600"/>
              <a:t>拼团</a:t>
            </a:r>
            <a:r>
              <a:rPr lang="en-US" altLang="zh-CN" sz="1600"/>
              <a:t>/</a:t>
            </a:r>
            <a:r>
              <a:rPr lang="zh-CN" altLang="en-US" sz="1600"/>
              <a:t>砍价</a:t>
            </a:r>
            <a:endParaRPr lang="zh-CN" altLang="en-US" sz="1600"/>
          </a:p>
        </p:txBody>
      </p:sp>
      <p:sp>
        <p:nvSpPr>
          <p:cNvPr id="21" name="矩形 20"/>
          <p:cNvSpPr/>
          <p:nvPr/>
        </p:nvSpPr>
        <p:spPr>
          <a:xfrm>
            <a:off x="3903980" y="4839547"/>
            <a:ext cx="1517227" cy="685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1600"/>
              <a:t>组队团购</a:t>
            </a:r>
            <a:endParaRPr lang="zh-CN" sz="1600"/>
          </a:p>
        </p:txBody>
      </p:sp>
      <p:sp>
        <p:nvSpPr>
          <p:cNvPr id="15" name="矩形 14"/>
          <p:cNvSpPr/>
          <p:nvPr/>
        </p:nvSpPr>
        <p:spPr>
          <a:xfrm>
            <a:off x="2540000" y="2924387"/>
            <a:ext cx="1243753" cy="685800"/>
          </a:xfrm>
          <a:prstGeom prst="rect">
            <a:avLst/>
          </a:prstGeom>
          <a:solidFill>
            <a:srgbClr val="3CC0EA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任务裂变</a:t>
            </a:r>
            <a:endParaRPr lang="zh-CN" altLang="en-US" sz="1600"/>
          </a:p>
        </p:txBody>
      </p:sp>
      <p:sp>
        <p:nvSpPr>
          <p:cNvPr id="17" name="矩形 16"/>
          <p:cNvSpPr/>
          <p:nvPr/>
        </p:nvSpPr>
        <p:spPr>
          <a:xfrm>
            <a:off x="3942080" y="2924387"/>
            <a:ext cx="1577340" cy="685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分享解锁权益</a:t>
            </a:r>
            <a:endParaRPr lang="zh-CN" altLang="en-US" sz="1600"/>
          </a:p>
        </p:txBody>
      </p:sp>
      <p:sp>
        <p:nvSpPr>
          <p:cNvPr id="10" name="矩形 9"/>
          <p:cNvSpPr/>
          <p:nvPr/>
        </p:nvSpPr>
        <p:spPr>
          <a:xfrm>
            <a:off x="3899747" y="1844040"/>
            <a:ext cx="1667933" cy="685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销售中间人</a:t>
            </a:r>
            <a:endParaRPr lang="zh-CN" altLang="en-US" sz="1600"/>
          </a:p>
        </p:txBody>
      </p:sp>
      <p:sp>
        <p:nvSpPr>
          <p:cNvPr id="12" name="矩形 11"/>
          <p:cNvSpPr/>
          <p:nvPr/>
        </p:nvSpPr>
        <p:spPr>
          <a:xfrm>
            <a:off x="2540000" y="1139613"/>
            <a:ext cx="1254760" cy="1412240"/>
          </a:xfrm>
          <a:prstGeom prst="rect">
            <a:avLst/>
          </a:prstGeom>
          <a:solidFill>
            <a:srgbClr val="3CC0EA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分享裂变</a:t>
            </a:r>
            <a:endParaRPr lang="zh-CN" altLang="en-US" sz="1600"/>
          </a:p>
        </p:txBody>
      </p:sp>
      <p:sp>
        <p:nvSpPr>
          <p:cNvPr id="13" name="矩形 12"/>
          <p:cNvSpPr/>
          <p:nvPr/>
        </p:nvSpPr>
        <p:spPr>
          <a:xfrm>
            <a:off x="3899747" y="1116753"/>
            <a:ext cx="1723813" cy="6858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老带新双端奖励</a:t>
            </a:r>
            <a:endParaRPr lang="zh-CN" altLang="en-US" sz="1600"/>
          </a:p>
        </p:txBody>
      </p:sp>
    </p:spTree>
    <p:custDataLst>
      <p:tags r:id="rId130"/>
    </p:custData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74118" y="1387066"/>
                <a:ext cx="19659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其他多种营销玩法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13" name="矩形 12"/>
          <p:cNvSpPr/>
          <p:nvPr>
            <p:custDataLst>
              <p:tags r:id="rId130"/>
            </p:custDataLst>
          </p:nvPr>
        </p:nvSpPr>
        <p:spPr>
          <a:xfrm>
            <a:off x="963507" y="6918960"/>
            <a:ext cx="2716800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2400" b="1">
                <a:latin typeface="微软雅黑" panose="020B0503020204020204" charset="-122"/>
                <a:ea typeface="微软雅黑" panose="020B0503020204020204" charset="-122"/>
              </a:rPr>
              <a:t>积分夺宝</a:t>
            </a:r>
            <a:endParaRPr 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4" name="矩形 13"/>
          <p:cNvSpPr/>
          <p:nvPr>
            <p:custDataLst>
              <p:tags r:id="rId131"/>
            </p:custDataLst>
          </p:nvPr>
        </p:nvSpPr>
        <p:spPr>
          <a:xfrm>
            <a:off x="4541520" y="6918960"/>
            <a:ext cx="3306233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2400" b="1">
                <a:latin typeface="微软雅黑" panose="020B0503020204020204" charset="-122"/>
                <a:ea typeface="微软雅黑" panose="020B0503020204020204" charset="-122"/>
              </a:rPr>
              <a:t>积分答题</a:t>
            </a:r>
            <a:endParaRPr 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5" name="矩形 14"/>
          <p:cNvSpPr/>
          <p:nvPr>
            <p:custDataLst>
              <p:tags r:id="rId132"/>
            </p:custDataLst>
          </p:nvPr>
        </p:nvSpPr>
        <p:spPr>
          <a:xfrm>
            <a:off x="8576733" y="6918960"/>
            <a:ext cx="2867660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2400" b="1">
                <a:latin typeface="微软雅黑" panose="020B0503020204020204" charset="-122"/>
                <a:ea typeface="微软雅黑" panose="020B0503020204020204" charset="-122"/>
              </a:rPr>
              <a:t>签到领积分</a:t>
            </a:r>
            <a:endParaRPr lang="zh-CN" sz="2400" b="1"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  <p:custDataLst>
      <p:tags r:id="rId133"/>
    </p:custData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77" name="组合 376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5" name="矩形 424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6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28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77" name="任意多边形: 形状 676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0" name="任意多边形: 形状 679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29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69" name="任意多边形: 形状 668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2" name="任意多边形: 形状 671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/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0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1" name="任意多边形: 形状 660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4" name="任意多边形: 形状 663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/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1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3" name="任意多边形: 形状 652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6" name="任意多边形: 形状 655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/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5" name="任意多边形: 形状 644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8" name="任意多边形: 形状 647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/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37" name="任意多边形: 形状 636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0" name="任意多边形: 形状 63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/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29" name="任意多边形: 形状 628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2" name="任意多边形: 形状 631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/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1" name="任意多边形: 形状 620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4" name="任意多边形: 形状 623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/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3" name="任意多边形: 形状 612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6" name="任意多边形: 形状 615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/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5" name="任意多边形: 形状 604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8" name="任意多边形: 形状 607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/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597" name="任意多边形: 形状 596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" name="任意多边形: 形状 599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/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2" name="任意多边形: 形状 591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/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4" name="任意多边形: 形状 583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2" name="任意多边形: 形状 571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5" name="任意多边形: 形状 574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3" name="任意多边形: 形状 562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" name="任意多边形: 形状 565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/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4" name="任意多边形: 形状 553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" name="任意多边形: 形状 556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/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5" name="任意多边形: 形状 544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8" name="任意多边形: 形状 547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/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6" name="任意多边形: 形状 535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" name="任意多边形: 形状 538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/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27" name="任意多边形: 形状 526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0" name="任意多边形: 形状 529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/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18" name="任意多边形: 形状 517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1" name="任意多边形: 形状 52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/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09" name="任意多边形: 形状 508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" name="任意多边形: 形状 511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/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0" name="任意多边形: 形状 499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3" name="任意多边形: 形状 502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/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1" name="任意多边形: 形状 490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4" name="任意多边形: 形状 493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/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2" name="任意多边形: 形状 481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5" name="任意多边形: 形状 484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/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3" name="任意多边形: 形状 472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6" name="任意多边形: 形状 47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/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7" name="任意多边形: 形状 466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/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5" name="任意多边形: 形状 454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6" name="任意多边形: 形状 455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7" name="任意多边形: 形状 456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8" name="任意多边形: 形状 457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27" name="矩形 426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78" name="组合 377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79" name="平行四边形 378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0" name="平行四边形 379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1" name="矩形: 单圆角 380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2" name="文本框 381"/>
              <p:cNvSpPr txBox="1"/>
              <p:nvPr/>
            </p:nvSpPr>
            <p:spPr>
              <a:xfrm>
                <a:off x="1227763" y="1397861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订单管理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3" name="组合 382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1" name="椭圆 420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2" name="弧形 421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3" name="椭圆 422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4" name="弧形 423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4" name="组合 383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6" name="组合 385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87" name="组合 386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88" name="组合 387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89" name="组合 388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3" name="椭圆 392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4" name="椭圆 393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5" name="椭圆 394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sp>
        <p:nvSpPr>
          <p:cNvPr id="343" name="任意多边形: 形状 342"/>
          <p:cNvSpPr/>
          <p:nvPr>
            <p:custDataLst>
              <p:tags r:id="rId97"/>
            </p:custDataLst>
          </p:nvPr>
        </p:nvSpPr>
        <p:spPr>
          <a:xfrm>
            <a:off x="-300567" y="3244427"/>
            <a:ext cx="13174133" cy="1159087"/>
          </a:xfrm>
          <a:custGeom>
            <a:avLst/>
            <a:gdLst>
              <a:gd name="connsiteX0" fmla="*/ 0 w 14897100"/>
              <a:gd name="connsiteY0" fmla="*/ 0 h 1202061"/>
              <a:gd name="connsiteX1" fmla="*/ 2349500 w 14897100"/>
              <a:gd name="connsiteY1" fmla="*/ 1193800 h 1202061"/>
              <a:gd name="connsiteX2" fmla="*/ 5638800 w 14897100"/>
              <a:gd name="connsiteY2" fmla="*/ 546100 h 1202061"/>
              <a:gd name="connsiteX3" fmla="*/ 8915400 w 14897100"/>
              <a:gd name="connsiteY3" fmla="*/ 901700 h 1202061"/>
              <a:gd name="connsiteX4" fmla="*/ 10541000 w 14897100"/>
              <a:gd name="connsiteY4" fmla="*/ 876300 h 1202061"/>
              <a:gd name="connsiteX5" fmla="*/ 12661900 w 14897100"/>
              <a:gd name="connsiteY5" fmla="*/ 381000 h 1202061"/>
              <a:gd name="connsiteX6" fmla="*/ 14897100 w 14897100"/>
              <a:gd name="connsiteY6" fmla="*/ 647700 h 1202061"/>
              <a:gd name="connsiteX0-1" fmla="*/ 0 w 14897100"/>
              <a:gd name="connsiteY0-2" fmla="*/ 0 h 1202061"/>
              <a:gd name="connsiteX1-3" fmla="*/ 2349500 w 14897100"/>
              <a:gd name="connsiteY1-4" fmla="*/ 1193800 h 1202061"/>
              <a:gd name="connsiteX2-5" fmla="*/ 5638800 w 14897100"/>
              <a:gd name="connsiteY2-6" fmla="*/ 546100 h 1202061"/>
              <a:gd name="connsiteX3-7" fmla="*/ 8915400 w 14897100"/>
              <a:gd name="connsiteY3-8" fmla="*/ 901700 h 1202061"/>
              <a:gd name="connsiteX4-9" fmla="*/ 10629900 w 14897100"/>
              <a:gd name="connsiteY4-10" fmla="*/ 1028700 h 1202061"/>
              <a:gd name="connsiteX5-11" fmla="*/ 12661900 w 14897100"/>
              <a:gd name="connsiteY5-12" fmla="*/ 381000 h 1202061"/>
              <a:gd name="connsiteX6-13" fmla="*/ 14897100 w 14897100"/>
              <a:gd name="connsiteY6-14" fmla="*/ 647700 h 1202061"/>
              <a:gd name="connsiteX0-15" fmla="*/ 0 w 14897100"/>
              <a:gd name="connsiteY0-16" fmla="*/ 0 h 1201949"/>
              <a:gd name="connsiteX1-17" fmla="*/ 2349500 w 14897100"/>
              <a:gd name="connsiteY1-18" fmla="*/ 1193800 h 1201949"/>
              <a:gd name="connsiteX2-19" fmla="*/ 5638800 w 14897100"/>
              <a:gd name="connsiteY2-20" fmla="*/ 546100 h 1201949"/>
              <a:gd name="connsiteX3-21" fmla="*/ 8801100 w 14897100"/>
              <a:gd name="connsiteY3-22" fmla="*/ 965200 h 1201949"/>
              <a:gd name="connsiteX4-23" fmla="*/ 10629900 w 14897100"/>
              <a:gd name="connsiteY4-24" fmla="*/ 1028700 h 1201949"/>
              <a:gd name="connsiteX5-25" fmla="*/ 12661900 w 14897100"/>
              <a:gd name="connsiteY5-26" fmla="*/ 381000 h 1201949"/>
              <a:gd name="connsiteX6-27" fmla="*/ 14897100 w 14897100"/>
              <a:gd name="connsiteY6-28" fmla="*/ 647700 h 1201949"/>
              <a:gd name="connsiteX0-29" fmla="*/ 0 w 14897100"/>
              <a:gd name="connsiteY0-30" fmla="*/ 0 h 1201733"/>
              <a:gd name="connsiteX1-31" fmla="*/ 2349500 w 14897100"/>
              <a:gd name="connsiteY1-32" fmla="*/ 1193800 h 1201733"/>
              <a:gd name="connsiteX2-33" fmla="*/ 5638800 w 14897100"/>
              <a:gd name="connsiteY2-34" fmla="*/ 546100 h 1201733"/>
              <a:gd name="connsiteX3-35" fmla="*/ 8763000 w 14897100"/>
              <a:gd name="connsiteY3-36" fmla="*/ 1092200 h 1201733"/>
              <a:gd name="connsiteX4-37" fmla="*/ 10629900 w 14897100"/>
              <a:gd name="connsiteY4-38" fmla="*/ 1028700 h 1201733"/>
              <a:gd name="connsiteX5-39" fmla="*/ 12661900 w 14897100"/>
              <a:gd name="connsiteY5-40" fmla="*/ 381000 h 1201733"/>
              <a:gd name="connsiteX6-41" fmla="*/ 14897100 w 14897100"/>
              <a:gd name="connsiteY6-42" fmla="*/ 647700 h 1201733"/>
              <a:gd name="connsiteX0-43" fmla="*/ 0 w 14897100"/>
              <a:gd name="connsiteY0-44" fmla="*/ 0 h 1201927"/>
              <a:gd name="connsiteX1-45" fmla="*/ 2349500 w 14897100"/>
              <a:gd name="connsiteY1-46" fmla="*/ 1193800 h 1201927"/>
              <a:gd name="connsiteX2-47" fmla="*/ 5638800 w 14897100"/>
              <a:gd name="connsiteY2-48" fmla="*/ 546100 h 1201927"/>
              <a:gd name="connsiteX3-49" fmla="*/ 8763000 w 14897100"/>
              <a:gd name="connsiteY3-50" fmla="*/ 977900 h 1201927"/>
              <a:gd name="connsiteX4-51" fmla="*/ 10629900 w 14897100"/>
              <a:gd name="connsiteY4-52" fmla="*/ 1028700 h 1201927"/>
              <a:gd name="connsiteX5-53" fmla="*/ 12661900 w 14897100"/>
              <a:gd name="connsiteY5-54" fmla="*/ 381000 h 1201927"/>
              <a:gd name="connsiteX6-55" fmla="*/ 14897100 w 14897100"/>
              <a:gd name="connsiteY6-56" fmla="*/ 647700 h 1201927"/>
              <a:gd name="connsiteX0-57" fmla="*/ 0 w 14897100"/>
              <a:gd name="connsiteY0-58" fmla="*/ 0 h 1201927"/>
              <a:gd name="connsiteX1-59" fmla="*/ 2349500 w 14897100"/>
              <a:gd name="connsiteY1-60" fmla="*/ 1193800 h 1201927"/>
              <a:gd name="connsiteX2-61" fmla="*/ 5638800 w 14897100"/>
              <a:gd name="connsiteY2-62" fmla="*/ 546100 h 1201927"/>
              <a:gd name="connsiteX3-63" fmla="*/ 8763000 w 14897100"/>
              <a:gd name="connsiteY3-64" fmla="*/ 977900 h 1201927"/>
              <a:gd name="connsiteX4-65" fmla="*/ 10604500 w 14897100"/>
              <a:gd name="connsiteY4-66" fmla="*/ 965200 h 1201927"/>
              <a:gd name="connsiteX5-67" fmla="*/ 12661900 w 14897100"/>
              <a:gd name="connsiteY5-68" fmla="*/ 381000 h 1201927"/>
              <a:gd name="connsiteX6-69" fmla="*/ 14897100 w 14897100"/>
              <a:gd name="connsiteY6-70" fmla="*/ 647700 h 1201927"/>
              <a:gd name="connsiteX0-71" fmla="*/ 0 w 14897100"/>
              <a:gd name="connsiteY0-72" fmla="*/ 0 h 1201927"/>
              <a:gd name="connsiteX1-73" fmla="*/ 2349500 w 14897100"/>
              <a:gd name="connsiteY1-74" fmla="*/ 1193800 h 1201927"/>
              <a:gd name="connsiteX2-75" fmla="*/ 5638800 w 14897100"/>
              <a:gd name="connsiteY2-76" fmla="*/ 546100 h 1201927"/>
              <a:gd name="connsiteX3-77" fmla="*/ 8763000 w 14897100"/>
              <a:gd name="connsiteY3-78" fmla="*/ 977900 h 1201927"/>
              <a:gd name="connsiteX4-79" fmla="*/ 10604500 w 14897100"/>
              <a:gd name="connsiteY4-80" fmla="*/ 965200 h 1201927"/>
              <a:gd name="connsiteX5-81" fmla="*/ 12661900 w 14897100"/>
              <a:gd name="connsiteY5-82" fmla="*/ 381000 h 1201927"/>
              <a:gd name="connsiteX6-83" fmla="*/ 14897100 w 14897100"/>
              <a:gd name="connsiteY6-84" fmla="*/ 647700 h 1201927"/>
              <a:gd name="connsiteX0-85" fmla="*/ 0 w 14897100"/>
              <a:gd name="connsiteY0-86" fmla="*/ 0 h 1201927"/>
              <a:gd name="connsiteX1-87" fmla="*/ 2349500 w 14897100"/>
              <a:gd name="connsiteY1-88" fmla="*/ 1193800 h 1201927"/>
              <a:gd name="connsiteX2-89" fmla="*/ 5638800 w 14897100"/>
              <a:gd name="connsiteY2-90" fmla="*/ 546100 h 1201927"/>
              <a:gd name="connsiteX3-91" fmla="*/ 8763000 w 14897100"/>
              <a:gd name="connsiteY3-92" fmla="*/ 977900 h 1201927"/>
              <a:gd name="connsiteX4-93" fmla="*/ 12661900 w 14897100"/>
              <a:gd name="connsiteY4-94" fmla="*/ 381000 h 1201927"/>
              <a:gd name="connsiteX5-95" fmla="*/ 14897100 w 14897100"/>
              <a:gd name="connsiteY5-96" fmla="*/ 647700 h 1201927"/>
              <a:gd name="connsiteX0-97" fmla="*/ 0 w 14897100"/>
              <a:gd name="connsiteY0-98" fmla="*/ 0 h 1201927"/>
              <a:gd name="connsiteX1-99" fmla="*/ 2349500 w 14897100"/>
              <a:gd name="connsiteY1-100" fmla="*/ 1193800 h 1201927"/>
              <a:gd name="connsiteX2-101" fmla="*/ 5638800 w 14897100"/>
              <a:gd name="connsiteY2-102" fmla="*/ 546100 h 1201927"/>
              <a:gd name="connsiteX3-103" fmla="*/ 8763000 w 14897100"/>
              <a:gd name="connsiteY3-104" fmla="*/ 977900 h 1201927"/>
              <a:gd name="connsiteX4-105" fmla="*/ 12661900 w 14897100"/>
              <a:gd name="connsiteY4-106" fmla="*/ 381000 h 1201927"/>
              <a:gd name="connsiteX5-107" fmla="*/ 14897100 w 14897100"/>
              <a:gd name="connsiteY5-108" fmla="*/ 647700 h 1201927"/>
              <a:gd name="connsiteX0-109" fmla="*/ 0 w 14897100"/>
              <a:gd name="connsiteY0-110" fmla="*/ 0 h 1201927"/>
              <a:gd name="connsiteX1-111" fmla="*/ 2349500 w 14897100"/>
              <a:gd name="connsiteY1-112" fmla="*/ 1193800 h 1201927"/>
              <a:gd name="connsiteX2-113" fmla="*/ 5638800 w 14897100"/>
              <a:gd name="connsiteY2-114" fmla="*/ 546100 h 1201927"/>
              <a:gd name="connsiteX3-115" fmla="*/ 8763000 w 14897100"/>
              <a:gd name="connsiteY3-116" fmla="*/ 977900 h 1201927"/>
              <a:gd name="connsiteX4-117" fmla="*/ 12661900 w 14897100"/>
              <a:gd name="connsiteY4-118" fmla="*/ 381000 h 1201927"/>
              <a:gd name="connsiteX5-119" fmla="*/ 14897100 w 14897100"/>
              <a:gd name="connsiteY5-120" fmla="*/ 647700 h 1201927"/>
              <a:gd name="connsiteX0-121" fmla="*/ 0 w 14897100"/>
              <a:gd name="connsiteY0-122" fmla="*/ 0 h 1209063"/>
              <a:gd name="connsiteX1-123" fmla="*/ 2349500 w 14897100"/>
              <a:gd name="connsiteY1-124" fmla="*/ 1193800 h 1209063"/>
              <a:gd name="connsiteX2-125" fmla="*/ 5638800 w 14897100"/>
              <a:gd name="connsiteY2-126" fmla="*/ 546100 h 1209063"/>
              <a:gd name="connsiteX3-127" fmla="*/ 8976360 w 14897100"/>
              <a:gd name="connsiteY3-128" fmla="*/ 1206500 h 1209063"/>
              <a:gd name="connsiteX4-129" fmla="*/ 12661900 w 14897100"/>
              <a:gd name="connsiteY4-130" fmla="*/ 381000 h 1209063"/>
              <a:gd name="connsiteX5-131" fmla="*/ 14897100 w 14897100"/>
              <a:gd name="connsiteY5-132" fmla="*/ 647700 h 1209063"/>
              <a:gd name="connsiteX0-133" fmla="*/ 0 w 14897100"/>
              <a:gd name="connsiteY0-134" fmla="*/ 0 h 1207791"/>
              <a:gd name="connsiteX1-135" fmla="*/ 2349500 w 14897100"/>
              <a:gd name="connsiteY1-136" fmla="*/ 1193800 h 1207791"/>
              <a:gd name="connsiteX2-137" fmla="*/ 5638800 w 14897100"/>
              <a:gd name="connsiteY2-138" fmla="*/ 546100 h 1207791"/>
              <a:gd name="connsiteX3-139" fmla="*/ 8976360 w 14897100"/>
              <a:gd name="connsiteY3-140" fmla="*/ 1206500 h 1207791"/>
              <a:gd name="connsiteX4-141" fmla="*/ 12661900 w 14897100"/>
              <a:gd name="connsiteY4-142" fmla="*/ 381000 h 1207791"/>
              <a:gd name="connsiteX5-143" fmla="*/ 14897100 w 14897100"/>
              <a:gd name="connsiteY5-144" fmla="*/ 647700 h 120779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</a:cxnLst>
            <a:rect l="l" t="t" r="r" b="b"/>
            <a:pathLst>
              <a:path w="14897100" h="1207791">
                <a:moveTo>
                  <a:pt x="0" y="0"/>
                </a:moveTo>
                <a:cubicBezTo>
                  <a:pt x="704850" y="551391"/>
                  <a:pt x="1409700" y="1102783"/>
                  <a:pt x="2349500" y="1193800"/>
                </a:cubicBezTo>
                <a:cubicBezTo>
                  <a:pt x="3289300" y="1284817"/>
                  <a:pt x="4534323" y="543983"/>
                  <a:pt x="5638800" y="546100"/>
                </a:cubicBezTo>
                <a:cubicBezTo>
                  <a:pt x="6743277" y="548217"/>
                  <a:pt x="7882043" y="1241637"/>
                  <a:pt x="8976360" y="1206500"/>
                </a:cubicBezTo>
                <a:cubicBezTo>
                  <a:pt x="10070677" y="1171363"/>
                  <a:pt x="11639550" y="436033"/>
                  <a:pt x="12661900" y="381000"/>
                </a:cubicBezTo>
                <a:cubicBezTo>
                  <a:pt x="13387917" y="342900"/>
                  <a:pt x="14142508" y="495300"/>
                  <a:pt x="14897100" y="647700"/>
                </a:cubicBezTo>
              </a:path>
            </a:pathLst>
          </a:custGeom>
          <a:noFill/>
          <a:ln>
            <a:gradFill flip="none" rotWithShape="1"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grpSp>
        <p:nvGrpSpPr>
          <p:cNvPr id="344" name="组合 343"/>
          <p:cNvGrpSpPr/>
          <p:nvPr>
            <p:custDataLst>
              <p:tags r:id="rId98"/>
            </p:custDataLst>
          </p:nvPr>
        </p:nvGrpSpPr>
        <p:grpSpPr>
          <a:xfrm>
            <a:off x="850851" y="4047035"/>
            <a:ext cx="212901" cy="212901"/>
            <a:chOff x="994229" y="-918823"/>
            <a:chExt cx="147298" cy="147298"/>
          </a:xfrm>
        </p:grpSpPr>
        <p:sp>
          <p:nvSpPr>
            <p:cNvPr id="345" name="椭圆 344"/>
            <p:cNvSpPr/>
            <p:nvPr>
              <p:custDataLst>
                <p:tags r:id="rId99"/>
              </p:custDataLst>
            </p:nvPr>
          </p:nvSpPr>
          <p:spPr>
            <a:xfrm>
              <a:off x="994229" y="-918823"/>
              <a:ext cx="147298" cy="147298"/>
            </a:xfrm>
            <a:prstGeom prst="ellipse">
              <a:avLst/>
            </a:prstGeom>
            <a:solidFill>
              <a:schemeClr val="accent2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sp>
          <p:nvSpPr>
            <p:cNvPr id="346" name="椭圆 345"/>
            <p:cNvSpPr/>
            <p:nvPr>
              <p:custDataLst>
                <p:tags r:id="rId100"/>
              </p:custDataLst>
            </p:nvPr>
          </p:nvSpPr>
          <p:spPr>
            <a:xfrm>
              <a:off x="1024279" y="-888773"/>
              <a:ext cx="87199" cy="8719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</p:grpSp>
      <p:sp>
        <p:nvSpPr>
          <p:cNvPr id="348" name="矩形 347"/>
          <p:cNvSpPr/>
          <p:nvPr>
            <p:custDataLst>
              <p:tags r:id="rId101"/>
            </p:custDataLst>
          </p:nvPr>
        </p:nvSpPr>
        <p:spPr>
          <a:xfrm>
            <a:off x="117687" y="4683760"/>
            <a:ext cx="2023533" cy="254847"/>
          </a:xfrm>
          <a:prstGeom prst="rect">
            <a:avLst/>
          </a:prstGeom>
          <a:gradFill flip="none" rotWithShape="1"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sp>
        <p:nvSpPr>
          <p:cNvPr id="349" name="文本框 348"/>
          <p:cNvSpPr txBox="1"/>
          <p:nvPr>
            <p:custDataLst>
              <p:tags r:id="rId102"/>
            </p:custDataLst>
          </p:nvPr>
        </p:nvSpPr>
        <p:spPr>
          <a:xfrm>
            <a:off x="256540" y="4533053"/>
            <a:ext cx="1349587" cy="4639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>
              <a:lnSpc>
                <a:spcPct val="120000"/>
              </a:lnSpc>
            </a:pPr>
            <a:r>
              <a:rPr lang="zh-CN" altLang="en-US">
                <a:solidFill>
                  <a:schemeClr val="bg1"/>
                </a:solidFill>
                <a:sym typeface="+mn-ea"/>
              </a:rPr>
              <a:t>下单方式</a:t>
            </a:r>
            <a:endParaRPr lang="zh-CN" alt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50" name="文本框 349"/>
          <p:cNvSpPr txBox="1"/>
          <p:nvPr>
            <p:custDataLst>
              <p:tags r:id="rId103"/>
            </p:custDataLst>
          </p:nvPr>
        </p:nvSpPr>
        <p:spPr>
          <a:xfrm>
            <a:off x="256572" y="5046365"/>
            <a:ext cx="2259755" cy="4051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10000"/>
              </a:lnSpc>
            </a:pPr>
            <a:r>
              <a:rPr lang="zh-CN" altLang="en-US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多种订单下单方式：单品、套餐、定制兼容各类</a:t>
            </a:r>
            <a:r>
              <a:rPr lang="en-US" altLang="zh-CN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SKU</a:t>
            </a:r>
            <a:r>
              <a:rPr lang="zh-CN" altLang="en-US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的订单生成</a:t>
            </a:r>
            <a:endParaRPr lang="zh-CN" altLang="en-US" sz="1200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grpSp>
        <p:nvGrpSpPr>
          <p:cNvPr id="352" name="组合 351"/>
          <p:cNvGrpSpPr/>
          <p:nvPr>
            <p:custDataLst>
              <p:tags r:id="rId104"/>
            </p:custDataLst>
          </p:nvPr>
        </p:nvGrpSpPr>
        <p:grpSpPr>
          <a:xfrm>
            <a:off x="3383736" y="3889144"/>
            <a:ext cx="212901" cy="212901"/>
            <a:chOff x="994229" y="-918823"/>
            <a:chExt cx="147298" cy="147298"/>
          </a:xfrm>
        </p:grpSpPr>
        <p:sp>
          <p:nvSpPr>
            <p:cNvPr id="353" name="椭圆 352"/>
            <p:cNvSpPr/>
            <p:nvPr>
              <p:custDataLst>
                <p:tags r:id="rId105"/>
              </p:custDataLst>
            </p:nvPr>
          </p:nvSpPr>
          <p:spPr>
            <a:xfrm>
              <a:off x="994229" y="-918823"/>
              <a:ext cx="147298" cy="147298"/>
            </a:xfrm>
            <a:prstGeom prst="ellipse">
              <a:avLst/>
            </a:prstGeom>
            <a:solidFill>
              <a:schemeClr val="accent2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sp>
          <p:nvSpPr>
            <p:cNvPr id="354" name="椭圆 353"/>
            <p:cNvSpPr/>
            <p:nvPr>
              <p:custDataLst>
                <p:tags r:id="rId106"/>
              </p:custDataLst>
            </p:nvPr>
          </p:nvSpPr>
          <p:spPr>
            <a:xfrm>
              <a:off x="1024279" y="-888773"/>
              <a:ext cx="87199" cy="8719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</p:grpSp>
      <p:sp>
        <p:nvSpPr>
          <p:cNvPr id="355" name="矩形 354"/>
          <p:cNvSpPr/>
          <p:nvPr>
            <p:custDataLst>
              <p:tags r:id="rId107"/>
            </p:custDataLst>
          </p:nvPr>
        </p:nvSpPr>
        <p:spPr>
          <a:xfrm>
            <a:off x="2729653" y="2564553"/>
            <a:ext cx="2064173" cy="267547"/>
          </a:xfrm>
          <a:prstGeom prst="rect">
            <a:avLst/>
          </a:prstGeom>
          <a:gradFill flip="none" rotWithShape="1"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sp>
        <p:nvSpPr>
          <p:cNvPr id="356" name="文本框 355"/>
          <p:cNvSpPr txBox="1"/>
          <p:nvPr>
            <p:custDataLst>
              <p:tags r:id="rId108"/>
            </p:custDataLst>
          </p:nvPr>
        </p:nvSpPr>
        <p:spPr>
          <a:xfrm>
            <a:off x="2868289" y="2413952"/>
            <a:ext cx="914400" cy="3321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订单审核</a:t>
            </a:r>
            <a:endParaRPr lang="zh-CN" alt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57" name="文本框 356"/>
          <p:cNvSpPr txBox="1"/>
          <p:nvPr>
            <p:custDataLst>
              <p:tags r:id="rId109"/>
            </p:custDataLst>
          </p:nvPr>
        </p:nvSpPr>
        <p:spPr>
          <a:xfrm>
            <a:off x="2729435" y="2958741"/>
            <a:ext cx="2259755" cy="47942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审核流线上自动流转，预审核与人工审核并存，实时联动多部门。</a:t>
            </a:r>
            <a:endParaRPr lang="zh-CN" altLang="en-US" sz="1200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360" name="组合 359"/>
          <p:cNvGrpSpPr/>
          <p:nvPr>
            <p:custDataLst>
              <p:tags r:id="rId110"/>
            </p:custDataLst>
          </p:nvPr>
        </p:nvGrpSpPr>
        <p:grpSpPr>
          <a:xfrm>
            <a:off x="5827540" y="3920897"/>
            <a:ext cx="212901" cy="212901"/>
            <a:chOff x="994229" y="-918823"/>
            <a:chExt cx="147298" cy="147298"/>
          </a:xfrm>
        </p:grpSpPr>
        <p:sp>
          <p:nvSpPr>
            <p:cNvPr id="361" name="椭圆 360"/>
            <p:cNvSpPr/>
            <p:nvPr>
              <p:custDataLst>
                <p:tags r:id="rId111"/>
              </p:custDataLst>
            </p:nvPr>
          </p:nvSpPr>
          <p:spPr>
            <a:xfrm>
              <a:off x="994229" y="-918823"/>
              <a:ext cx="147298" cy="147298"/>
            </a:xfrm>
            <a:prstGeom prst="ellipse">
              <a:avLst/>
            </a:prstGeom>
            <a:solidFill>
              <a:schemeClr val="accent2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sp>
          <p:nvSpPr>
            <p:cNvPr id="362" name="椭圆 361"/>
            <p:cNvSpPr/>
            <p:nvPr>
              <p:custDataLst>
                <p:tags r:id="rId112"/>
              </p:custDataLst>
            </p:nvPr>
          </p:nvSpPr>
          <p:spPr>
            <a:xfrm>
              <a:off x="1024279" y="-888773"/>
              <a:ext cx="87199" cy="8719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</p:grpSp>
      <p:sp>
        <p:nvSpPr>
          <p:cNvPr id="364" name="矩形 363"/>
          <p:cNvSpPr/>
          <p:nvPr>
            <p:custDataLst>
              <p:tags r:id="rId113"/>
            </p:custDataLst>
          </p:nvPr>
        </p:nvSpPr>
        <p:spPr>
          <a:xfrm>
            <a:off x="5128260" y="4715933"/>
            <a:ext cx="2084493" cy="223520"/>
          </a:xfrm>
          <a:prstGeom prst="rect">
            <a:avLst/>
          </a:prstGeom>
          <a:gradFill flip="none" rotWithShape="1"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sp>
        <p:nvSpPr>
          <p:cNvPr id="365" name="文本框 364"/>
          <p:cNvSpPr txBox="1"/>
          <p:nvPr>
            <p:custDataLst>
              <p:tags r:id="rId114"/>
            </p:custDataLst>
          </p:nvPr>
        </p:nvSpPr>
        <p:spPr>
          <a:xfrm>
            <a:off x="5267131" y="4565093"/>
            <a:ext cx="914400" cy="3321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仓储同步</a:t>
            </a:r>
            <a:endParaRPr lang="zh-CN" alt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66" name="文本框 365"/>
          <p:cNvSpPr txBox="1"/>
          <p:nvPr>
            <p:custDataLst>
              <p:tags r:id="rId115"/>
            </p:custDataLst>
          </p:nvPr>
        </p:nvSpPr>
        <p:spPr>
          <a:xfrm>
            <a:off x="5267131" y="5078556"/>
            <a:ext cx="2259755" cy="4419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库存实时同步，打单发货仅需一步审核操作。</a:t>
            </a:r>
            <a:endParaRPr lang="zh-CN" altLang="en-US" sz="1200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368" name="组合 367"/>
          <p:cNvGrpSpPr/>
          <p:nvPr>
            <p:custDataLst>
              <p:tags r:id="rId116"/>
            </p:custDataLst>
          </p:nvPr>
        </p:nvGrpSpPr>
        <p:grpSpPr>
          <a:xfrm>
            <a:off x="8395371" y="4132965"/>
            <a:ext cx="212901" cy="212901"/>
            <a:chOff x="994229" y="-918823"/>
            <a:chExt cx="147298" cy="147298"/>
          </a:xfrm>
        </p:grpSpPr>
        <p:sp>
          <p:nvSpPr>
            <p:cNvPr id="369" name="椭圆 368"/>
            <p:cNvSpPr/>
            <p:nvPr>
              <p:custDataLst>
                <p:tags r:id="rId117"/>
              </p:custDataLst>
            </p:nvPr>
          </p:nvSpPr>
          <p:spPr>
            <a:xfrm>
              <a:off x="994229" y="-918823"/>
              <a:ext cx="147298" cy="147298"/>
            </a:xfrm>
            <a:prstGeom prst="ellipse">
              <a:avLst/>
            </a:prstGeom>
            <a:solidFill>
              <a:schemeClr val="accent2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sp>
          <p:nvSpPr>
            <p:cNvPr id="370" name="椭圆 369"/>
            <p:cNvSpPr/>
            <p:nvPr>
              <p:custDataLst>
                <p:tags r:id="rId118"/>
              </p:custDataLst>
            </p:nvPr>
          </p:nvSpPr>
          <p:spPr>
            <a:xfrm>
              <a:off x="1024279" y="-888773"/>
              <a:ext cx="87199" cy="8719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</p:grpSp>
      <p:sp>
        <p:nvSpPr>
          <p:cNvPr id="371" name="矩形 370"/>
          <p:cNvSpPr/>
          <p:nvPr>
            <p:custDataLst>
              <p:tags r:id="rId119"/>
            </p:custDataLst>
          </p:nvPr>
        </p:nvSpPr>
        <p:spPr>
          <a:xfrm>
            <a:off x="7586133" y="2651760"/>
            <a:ext cx="2046393" cy="223520"/>
          </a:xfrm>
          <a:prstGeom prst="rect">
            <a:avLst/>
          </a:prstGeom>
          <a:gradFill flip="none" rotWithShape="1"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sp>
        <p:nvSpPr>
          <p:cNvPr id="372" name="文本框 371"/>
          <p:cNvSpPr txBox="1"/>
          <p:nvPr>
            <p:custDataLst>
              <p:tags r:id="rId120"/>
            </p:custDataLst>
          </p:nvPr>
        </p:nvSpPr>
        <p:spPr>
          <a:xfrm>
            <a:off x="7724987" y="2501141"/>
            <a:ext cx="914400" cy="3321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订单签收</a:t>
            </a:r>
            <a:endParaRPr lang="zh-CN" alt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373" name="文本框 372"/>
          <p:cNvSpPr txBox="1"/>
          <p:nvPr>
            <p:custDataLst>
              <p:tags r:id="rId121"/>
            </p:custDataLst>
          </p:nvPr>
        </p:nvSpPr>
        <p:spPr>
          <a:xfrm>
            <a:off x="7586133" y="3014604"/>
            <a:ext cx="2259755" cy="7188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30000"/>
              </a:lnSpc>
            </a:pPr>
            <a:r>
              <a:rPr lang="zh-CN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签收方式的灵活配置，代收、全款、定金多种支付方式满足客户个性需求</a:t>
            </a:r>
            <a:endParaRPr lang="zh-CN" altLang="en-US" sz="1200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grpSp>
        <p:nvGrpSpPr>
          <p:cNvPr id="2" name="组合 1"/>
          <p:cNvGrpSpPr/>
          <p:nvPr>
            <p:custDataLst>
              <p:tags r:id="rId122"/>
            </p:custDataLst>
          </p:nvPr>
        </p:nvGrpSpPr>
        <p:grpSpPr>
          <a:xfrm>
            <a:off x="10558731" y="3527181"/>
            <a:ext cx="212901" cy="212901"/>
            <a:chOff x="994229" y="-918823"/>
            <a:chExt cx="147298" cy="147298"/>
          </a:xfrm>
        </p:grpSpPr>
        <p:sp>
          <p:nvSpPr>
            <p:cNvPr id="3" name="椭圆 2"/>
            <p:cNvSpPr/>
            <p:nvPr>
              <p:custDataLst>
                <p:tags r:id="rId123"/>
              </p:custDataLst>
            </p:nvPr>
          </p:nvSpPr>
          <p:spPr>
            <a:xfrm>
              <a:off x="994229" y="-918823"/>
              <a:ext cx="147298" cy="147298"/>
            </a:xfrm>
            <a:prstGeom prst="ellipse">
              <a:avLst/>
            </a:prstGeom>
            <a:solidFill>
              <a:schemeClr val="accent2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 sz="1600"/>
            </a:p>
          </p:txBody>
        </p:sp>
        <p:sp>
          <p:nvSpPr>
            <p:cNvPr id="4" name="椭圆 3"/>
            <p:cNvSpPr/>
            <p:nvPr>
              <p:custDataLst>
                <p:tags r:id="rId124"/>
              </p:custDataLst>
            </p:nvPr>
          </p:nvSpPr>
          <p:spPr>
            <a:xfrm>
              <a:off x="1024279" y="-888773"/>
              <a:ext cx="87199" cy="8719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algn="ctr"/>
              <a:endParaRPr lang="zh-CN" altLang="en-US" sz="1600"/>
            </a:p>
          </p:txBody>
        </p:sp>
      </p:grpSp>
      <p:sp>
        <p:nvSpPr>
          <p:cNvPr id="5" name="矩形 4"/>
          <p:cNvSpPr/>
          <p:nvPr>
            <p:custDataLst>
              <p:tags r:id="rId125"/>
            </p:custDataLst>
          </p:nvPr>
        </p:nvSpPr>
        <p:spPr>
          <a:xfrm>
            <a:off x="9740053" y="4683760"/>
            <a:ext cx="2145453" cy="254847"/>
          </a:xfrm>
          <a:prstGeom prst="rect">
            <a:avLst/>
          </a:prstGeom>
          <a:gradFill flip="none" rotWithShape="1"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600"/>
          </a:p>
        </p:txBody>
      </p:sp>
      <p:sp>
        <p:nvSpPr>
          <p:cNvPr id="6" name="文本框 5"/>
          <p:cNvSpPr txBox="1"/>
          <p:nvPr>
            <p:custDataLst>
              <p:tags r:id="rId126"/>
            </p:custDataLst>
          </p:nvPr>
        </p:nvSpPr>
        <p:spPr>
          <a:xfrm>
            <a:off x="9844193" y="4533053"/>
            <a:ext cx="1181100" cy="463973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p>
            <a:pPr lvl="0" algn="ctr">
              <a:spcBef>
                <a:spcPct val="0"/>
              </a:spcBef>
              <a:spcAft>
                <a:spcPct val="0"/>
              </a:spcAft>
              <a:buClrTx/>
              <a:buSzTx/>
              <a:buFontTx/>
            </a:pPr>
            <a:r>
              <a:rPr lang="zh-CN" altLang="en-US" b="1" cap="all" dirty="0">
                <a:solidFill>
                  <a:srgbClr val="FFFFFF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微软雅黑" panose="020B0503020204020204" charset="-122"/>
              </a:rPr>
              <a:t>订单售后</a:t>
            </a:r>
            <a:endParaRPr lang="zh-CN" alt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7" name="文本框 6"/>
          <p:cNvSpPr txBox="1"/>
          <p:nvPr>
            <p:custDataLst>
              <p:tags r:id="rId127"/>
            </p:custDataLst>
          </p:nvPr>
        </p:nvSpPr>
        <p:spPr>
          <a:xfrm>
            <a:off x="9844225" y="5078539"/>
            <a:ext cx="2259755" cy="4051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p>
            <a:pPr algn="l">
              <a:lnSpc>
                <a:spcPct val="110000"/>
              </a:lnSpc>
            </a:pPr>
            <a:r>
              <a:rPr lang="zh-CN" sz="1200">
                <a:solidFill>
                  <a:schemeClr val="bg1"/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售后结果跟进，售后原因可分析，售后类型商品与金额明确划分。</a:t>
            </a:r>
            <a:endParaRPr lang="zh-CN" altLang="en-US" sz="1200" dirty="0">
              <a:solidFill>
                <a:schemeClr val="bg1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</p:spTree>
    <p:custDataLst>
      <p:tags r:id="rId128"/>
    </p:custData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83643" y="1381351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灵活下单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24" name="矩形 23"/>
          <p:cNvSpPr/>
          <p:nvPr/>
        </p:nvSpPr>
        <p:spPr>
          <a:xfrm>
            <a:off x="6443133" y="938107"/>
            <a:ext cx="1660313" cy="67902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商品选择</a:t>
            </a:r>
            <a:endParaRPr lang="zh-CN" altLang="en-US" sz="2400"/>
          </a:p>
        </p:txBody>
      </p:sp>
      <p:sp>
        <p:nvSpPr>
          <p:cNvPr id="11" name="矩形 10"/>
          <p:cNvSpPr/>
          <p:nvPr/>
        </p:nvSpPr>
        <p:spPr>
          <a:xfrm>
            <a:off x="9305713" y="938953"/>
            <a:ext cx="121327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组合商品下单</a:t>
            </a:r>
            <a:endParaRPr lang="zh-CN" altLang="en-US" sz="1600"/>
          </a:p>
        </p:txBody>
      </p:sp>
      <p:sp>
        <p:nvSpPr>
          <p:cNvPr id="12" name="矩形 11"/>
          <p:cNvSpPr/>
          <p:nvPr/>
        </p:nvSpPr>
        <p:spPr>
          <a:xfrm>
            <a:off x="6449060" y="2032000"/>
            <a:ext cx="1660313" cy="67902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订单计算</a:t>
            </a:r>
            <a:endParaRPr lang="zh-CN" altLang="en-US" sz="2400"/>
          </a:p>
        </p:txBody>
      </p:sp>
      <p:sp>
        <p:nvSpPr>
          <p:cNvPr id="13" name="矩形 12"/>
          <p:cNvSpPr/>
          <p:nvPr/>
        </p:nvSpPr>
        <p:spPr>
          <a:xfrm>
            <a:off x="9306137" y="2032847"/>
            <a:ext cx="1212427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>
                <a:sym typeface="+mn-ea"/>
              </a:rPr>
              <a:t>金额</a:t>
            </a:r>
            <a:r>
              <a:rPr lang="zh-CN" altLang="en-US" sz="1600"/>
              <a:t>小计模式</a:t>
            </a:r>
            <a:endParaRPr lang="zh-CN" altLang="en-US" sz="1600"/>
          </a:p>
        </p:txBody>
      </p:sp>
      <p:sp>
        <p:nvSpPr>
          <p:cNvPr id="14" name="矩形 13"/>
          <p:cNvSpPr/>
          <p:nvPr/>
        </p:nvSpPr>
        <p:spPr>
          <a:xfrm>
            <a:off x="10595611" y="2032847"/>
            <a:ext cx="1219200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>
                <a:sym typeface="+mn-ea"/>
              </a:rPr>
              <a:t>金额单价模式</a:t>
            </a:r>
            <a:endParaRPr lang="zh-CN" altLang="en-US" sz="1600">
              <a:sym typeface="+mn-ea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10537613" y="3176693"/>
            <a:ext cx="133519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优惠券使用</a:t>
            </a:r>
            <a:endParaRPr lang="zh-CN" altLang="en-US" sz="1600"/>
          </a:p>
        </p:txBody>
      </p:sp>
      <p:sp>
        <p:nvSpPr>
          <p:cNvPr id="18" name="矩形 17"/>
          <p:cNvSpPr/>
          <p:nvPr/>
        </p:nvSpPr>
        <p:spPr>
          <a:xfrm>
            <a:off x="6449060" y="3175847"/>
            <a:ext cx="1660313" cy="67902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辅助功能</a:t>
            </a:r>
            <a:endParaRPr lang="zh-CN" altLang="en-US" sz="2400"/>
          </a:p>
        </p:txBody>
      </p:sp>
      <p:sp>
        <p:nvSpPr>
          <p:cNvPr id="19" name="矩形 18"/>
          <p:cNvSpPr/>
          <p:nvPr/>
        </p:nvSpPr>
        <p:spPr>
          <a:xfrm>
            <a:off x="8057727" y="938953"/>
            <a:ext cx="1384300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单商品下单</a:t>
            </a:r>
            <a:endParaRPr lang="zh-CN" altLang="en-US" sz="1600"/>
          </a:p>
        </p:txBody>
      </p:sp>
      <p:sp>
        <p:nvSpPr>
          <p:cNvPr id="20" name="矩形 19"/>
          <p:cNvSpPr/>
          <p:nvPr/>
        </p:nvSpPr>
        <p:spPr>
          <a:xfrm>
            <a:off x="8186844" y="2032000"/>
            <a:ext cx="1126067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金额总价模式</a:t>
            </a:r>
            <a:endParaRPr lang="zh-CN" altLang="en-US" sz="1600"/>
          </a:p>
        </p:txBody>
      </p:sp>
      <p:sp>
        <p:nvSpPr>
          <p:cNvPr id="26" name="矩形 25"/>
          <p:cNvSpPr/>
          <p:nvPr/>
        </p:nvSpPr>
        <p:spPr>
          <a:xfrm>
            <a:off x="9275233" y="3176693"/>
            <a:ext cx="127423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批量操作</a:t>
            </a:r>
            <a:endParaRPr lang="zh-CN" altLang="en-US" sz="1600"/>
          </a:p>
        </p:txBody>
      </p:sp>
      <p:sp>
        <p:nvSpPr>
          <p:cNvPr id="27" name="矩形 26"/>
          <p:cNvSpPr/>
          <p:nvPr/>
        </p:nvSpPr>
        <p:spPr>
          <a:xfrm>
            <a:off x="8112760" y="3176693"/>
            <a:ext cx="127423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折扣视图</a:t>
            </a:r>
            <a:endParaRPr lang="zh-CN" altLang="en-US" sz="1600"/>
          </a:p>
        </p:txBody>
      </p:sp>
      <p:sp>
        <p:nvSpPr>
          <p:cNvPr id="28" name="矩形 27"/>
          <p:cNvSpPr/>
          <p:nvPr/>
        </p:nvSpPr>
        <p:spPr>
          <a:xfrm>
            <a:off x="45720" y="4792980"/>
            <a:ext cx="1560407" cy="67648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地址选择</a:t>
            </a:r>
            <a:endParaRPr lang="zh-CN" altLang="en-US" sz="2400"/>
          </a:p>
        </p:txBody>
      </p:sp>
      <p:sp>
        <p:nvSpPr>
          <p:cNvPr id="29" name="矩形 28"/>
          <p:cNvSpPr/>
          <p:nvPr/>
        </p:nvSpPr>
        <p:spPr>
          <a:xfrm>
            <a:off x="4427220" y="4791287"/>
            <a:ext cx="128439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地址新增与删除</a:t>
            </a:r>
            <a:endParaRPr lang="zh-CN" altLang="en-US" sz="1600"/>
          </a:p>
        </p:txBody>
      </p:sp>
      <p:sp>
        <p:nvSpPr>
          <p:cNvPr id="30" name="矩形 29"/>
          <p:cNvSpPr/>
          <p:nvPr/>
        </p:nvSpPr>
        <p:spPr>
          <a:xfrm>
            <a:off x="45720" y="5908887"/>
            <a:ext cx="1560407" cy="67648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订单支付</a:t>
            </a:r>
            <a:endParaRPr lang="zh-CN" altLang="en-US" sz="2400"/>
          </a:p>
        </p:txBody>
      </p:sp>
      <p:sp>
        <p:nvSpPr>
          <p:cNvPr id="31" name="矩形 30"/>
          <p:cNvSpPr/>
          <p:nvPr/>
        </p:nvSpPr>
        <p:spPr>
          <a:xfrm>
            <a:off x="3143251" y="5908040"/>
            <a:ext cx="139361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灵活支付</a:t>
            </a:r>
            <a:endParaRPr lang="zh-CN" altLang="en-US" sz="1600"/>
          </a:p>
        </p:txBody>
      </p:sp>
      <p:sp>
        <p:nvSpPr>
          <p:cNvPr id="32" name="矩形 31"/>
          <p:cNvSpPr/>
          <p:nvPr/>
        </p:nvSpPr>
        <p:spPr>
          <a:xfrm>
            <a:off x="4427220" y="5908040"/>
            <a:ext cx="128439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>
                <a:sym typeface="+mn-ea"/>
              </a:rPr>
              <a:t>第三方支付对接</a:t>
            </a:r>
            <a:endParaRPr lang="zh-CN" altLang="en-US" sz="1600">
              <a:sym typeface="+mn-ea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4427220" y="7024793"/>
            <a:ext cx="133773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金额详情</a:t>
            </a:r>
            <a:endParaRPr lang="zh-CN" altLang="en-US" sz="1600"/>
          </a:p>
        </p:txBody>
      </p:sp>
      <p:sp>
        <p:nvSpPr>
          <p:cNvPr id="34" name="矩形 33"/>
          <p:cNvSpPr/>
          <p:nvPr/>
        </p:nvSpPr>
        <p:spPr>
          <a:xfrm>
            <a:off x="45720" y="7027333"/>
            <a:ext cx="1560407" cy="67648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订单信息</a:t>
            </a:r>
            <a:endParaRPr lang="zh-CN" altLang="en-US" sz="2400"/>
          </a:p>
        </p:txBody>
      </p:sp>
      <p:sp>
        <p:nvSpPr>
          <p:cNvPr id="35" name="矩形 34"/>
          <p:cNvSpPr/>
          <p:nvPr/>
        </p:nvSpPr>
        <p:spPr>
          <a:xfrm>
            <a:off x="3143251" y="4791287"/>
            <a:ext cx="139361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默认地址</a:t>
            </a:r>
            <a:endParaRPr lang="zh-CN" altLang="en-US" sz="1600"/>
          </a:p>
        </p:txBody>
      </p:sp>
      <p:sp>
        <p:nvSpPr>
          <p:cNvPr id="36" name="矩形 35"/>
          <p:cNvSpPr/>
          <p:nvPr/>
        </p:nvSpPr>
        <p:spPr>
          <a:xfrm>
            <a:off x="1579880" y="5908040"/>
            <a:ext cx="172381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预付、全款、到付</a:t>
            </a:r>
            <a:endParaRPr lang="zh-CN" altLang="en-US" sz="1600"/>
          </a:p>
        </p:txBody>
      </p:sp>
      <p:sp>
        <p:nvSpPr>
          <p:cNvPr id="37" name="矩形 36"/>
          <p:cNvSpPr/>
          <p:nvPr/>
        </p:nvSpPr>
        <p:spPr>
          <a:xfrm>
            <a:off x="3143251" y="7024793"/>
            <a:ext cx="139361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订单标签</a:t>
            </a:r>
            <a:endParaRPr lang="zh-CN" altLang="en-US" sz="1600"/>
          </a:p>
        </p:txBody>
      </p:sp>
      <p:sp>
        <p:nvSpPr>
          <p:cNvPr id="38" name="矩形 37"/>
          <p:cNvSpPr/>
          <p:nvPr/>
        </p:nvSpPr>
        <p:spPr>
          <a:xfrm>
            <a:off x="1579880" y="7024793"/>
            <a:ext cx="172381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订单类型</a:t>
            </a:r>
            <a:endParaRPr lang="zh-CN" altLang="en-US" sz="1600"/>
          </a:p>
        </p:txBody>
      </p:sp>
      <p:sp>
        <p:nvSpPr>
          <p:cNvPr id="39" name="矩形 38"/>
          <p:cNvSpPr/>
          <p:nvPr/>
        </p:nvSpPr>
        <p:spPr>
          <a:xfrm>
            <a:off x="1579880" y="4791287"/>
            <a:ext cx="1723813" cy="67818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地址历史记录</a:t>
            </a:r>
            <a:endParaRPr lang="zh-CN" altLang="en-US" sz="1600"/>
          </a:p>
        </p:txBody>
      </p:sp>
    </p:spTree>
    <p:custDataLst>
      <p:tags r:id="rId130"/>
    </p:custData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27763" y="138706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订单售后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27" name="矩形 26"/>
          <p:cNvSpPr/>
          <p:nvPr/>
        </p:nvSpPr>
        <p:spPr>
          <a:xfrm>
            <a:off x="222673" y="1015153"/>
            <a:ext cx="1943947" cy="57319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进行订单</a:t>
            </a:r>
            <a:endParaRPr lang="zh-CN" altLang="en-US" sz="1600"/>
          </a:p>
        </p:txBody>
      </p:sp>
      <p:sp>
        <p:nvSpPr>
          <p:cNvPr id="9" name="矩形 8"/>
          <p:cNvSpPr/>
          <p:nvPr/>
        </p:nvSpPr>
        <p:spPr>
          <a:xfrm>
            <a:off x="222673" y="2479887"/>
            <a:ext cx="1943947" cy="57319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完结订单</a:t>
            </a:r>
            <a:endParaRPr lang="zh-CN" altLang="en-US" sz="1600"/>
          </a:p>
        </p:txBody>
      </p:sp>
      <p:sp>
        <p:nvSpPr>
          <p:cNvPr id="12" name="矩形 11"/>
          <p:cNvSpPr/>
          <p:nvPr/>
        </p:nvSpPr>
        <p:spPr>
          <a:xfrm>
            <a:off x="4399280" y="1015153"/>
            <a:ext cx="2048087" cy="2037927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自定义售后类型</a:t>
            </a:r>
            <a:endParaRPr lang="zh-CN" altLang="en-US" sz="1600"/>
          </a:p>
        </p:txBody>
      </p:sp>
      <p:sp>
        <p:nvSpPr>
          <p:cNvPr id="20" name="矩形 19"/>
          <p:cNvSpPr/>
          <p:nvPr/>
        </p:nvSpPr>
        <p:spPr>
          <a:xfrm>
            <a:off x="6549813" y="1015153"/>
            <a:ext cx="1943947" cy="57319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金额相关</a:t>
            </a:r>
            <a:endParaRPr lang="zh-CN" altLang="en-US" sz="1600"/>
          </a:p>
        </p:txBody>
      </p:sp>
      <p:sp>
        <p:nvSpPr>
          <p:cNvPr id="21" name="矩形 20"/>
          <p:cNvSpPr/>
          <p:nvPr/>
        </p:nvSpPr>
        <p:spPr>
          <a:xfrm>
            <a:off x="6556587" y="1747520"/>
            <a:ext cx="1943947" cy="57319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商品相关</a:t>
            </a:r>
            <a:endParaRPr lang="zh-CN" altLang="en-US" sz="1600"/>
          </a:p>
        </p:txBody>
      </p:sp>
      <p:sp>
        <p:nvSpPr>
          <p:cNvPr id="22" name="矩形 21"/>
          <p:cNvSpPr/>
          <p:nvPr/>
        </p:nvSpPr>
        <p:spPr>
          <a:xfrm>
            <a:off x="6549813" y="2479887"/>
            <a:ext cx="1943947" cy="57319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物流相关</a:t>
            </a:r>
            <a:endParaRPr lang="zh-CN" altLang="en-US" sz="1600"/>
          </a:p>
        </p:txBody>
      </p:sp>
      <p:sp>
        <p:nvSpPr>
          <p:cNvPr id="24" name="矩形 23"/>
          <p:cNvSpPr/>
          <p:nvPr/>
        </p:nvSpPr>
        <p:spPr>
          <a:xfrm>
            <a:off x="9236287" y="4235873"/>
            <a:ext cx="2909993" cy="1281007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 b="1">
                <a:sym typeface="+mn-ea"/>
              </a:rPr>
              <a:t>售后原因分析</a:t>
            </a:r>
            <a:endParaRPr lang="zh-CN" altLang="en-US" sz="1600" b="1"/>
          </a:p>
          <a:p>
            <a:pPr algn="l"/>
            <a:r>
              <a:rPr lang="zh-CN" altLang="en-US" sz="1600"/>
              <a:t>售后问题针对处理，数据反馈验证服务问题</a:t>
            </a:r>
            <a:endParaRPr lang="zh-CN" altLang="en-US" sz="1600"/>
          </a:p>
        </p:txBody>
      </p:sp>
      <p:sp>
        <p:nvSpPr>
          <p:cNvPr id="26" name="矩形 25"/>
          <p:cNvSpPr/>
          <p:nvPr/>
        </p:nvSpPr>
        <p:spPr>
          <a:xfrm>
            <a:off x="176107" y="6599767"/>
            <a:ext cx="3076787" cy="9829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售后页面强交互，独立页面解决所有售后问题</a:t>
            </a:r>
            <a:endParaRPr lang="zh-CN" altLang="en-US" sz="1600"/>
          </a:p>
        </p:txBody>
      </p:sp>
      <p:sp>
        <p:nvSpPr>
          <p:cNvPr id="28" name="矩形 27"/>
          <p:cNvSpPr/>
          <p:nvPr/>
        </p:nvSpPr>
        <p:spPr>
          <a:xfrm>
            <a:off x="3337560" y="6599767"/>
            <a:ext cx="3076787" cy="9829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发起售后操作简单快捷，独立发起后依照进程分支完成记录</a:t>
            </a:r>
            <a:endParaRPr lang="zh-CN" altLang="en-US" sz="1600"/>
          </a:p>
        </p:txBody>
      </p:sp>
      <p:sp>
        <p:nvSpPr>
          <p:cNvPr id="30" name="矩形 29"/>
          <p:cNvSpPr/>
          <p:nvPr/>
        </p:nvSpPr>
        <p:spPr>
          <a:xfrm>
            <a:off x="6549813" y="6599767"/>
            <a:ext cx="3076787" cy="9829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1600"/>
              <a:t>售后信息及时通过，售后、仓储、财务数据实时互通。</a:t>
            </a:r>
            <a:endParaRPr lang="zh-CN" altLang="en-US" sz="1600"/>
          </a:p>
        </p:txBody>
      </p:sp>
      <p:sp>
        <p:nvSpPr>
          <p:cNvPr id="5" name="右箭头 4"/>
          <p:cNvSpPr/>
          <p:nvPr/>
        </p:nvSpPr>
        <p:spPr>
          <a:xfrm>
            <a:off x="2724573" y="1712807"/>
            <a:ext cx="1116753" cy="767080"/>
          </a:xfrm>
          <a:prstGeom prst="rightArrow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200"/>
          </a:p>
        </p:txBody>
      </p:sp>
      <p:sp>
        <p:nvSpPr>
          <p:cNvPr id="7" name="圆角右箭头 6"/>
          <p:cNvSpPr/>
          <p:nvPr/>
        </p:nvSpPr>
        <p:spPr>
          <a:xfrm rot="5400000">
            <a:off x="8988213" y="1685713"/>
            <a:ext cx="1949027" cy="2501053"/>
          </a:xfrm>
          <a:prstGeom prst="bentArrow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2400">
              <a:solidFill>
                <a:schemeClr val="tx1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222673" y="1728047"/>
            <a:ext cx="1943947" cy="573193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订单创建</a:t>
            </a:r>
            <a:endParaRPr lang="zh-CN" altLang="en-US" sz="1600"/>
          </a:p>
        </p:txBody>
      </p:sp>
    </p:spTree>
    <p:custDataLst>
      <p:tags r:id="rId130"/>
    </p:custData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27763" y="136674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风险监控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27" name="矩形 26"/>
          <p:cNvSpPr/>
          <p:nvPr/>
        </p:nvSpPr>
        <p:spPr>
          <a:xfrm>
            <a:off x="1758527" y="938953"/>
            <a:ext cx="1978660" cy="6781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定单发起</a:t>
            </a:r>
            <a:endParaRPr lang="zh-CN" altLang="en-US" sz="1600"/>
          </a:p>
        </p:txBody>
      </p:sp>
      <p:sp>
        <p:nvSpPr>
          <p:cNvPr id="5" name="矩形 4"/>
          <p:cNvSpPr/>
          <p:nvPr/>
        </p:nvSpPr>
        <p:spPr>
          <a:xfrm>
            <a:off x="10518140" y="2448560"/>
            <a:ext cx="1552787" cy="677333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判断规则</a:t>
            </a:r>
            <a:endParaRPr lang="zh-CN" altLang="en-US" sz="1600"/>
          </a:p>
        </p:txBody>
      </p:sp>
      <p:sp>
        <p:nvSpPr>
          <p:cNvPr id="6" name="矩形 5"/>
          <p:cNvSpPr/>
          <p:nvPr/>
        </p:nvSpPr>
        <p:spPr>
          <a:xfrm>
            <a:off x="4015740" y="938107"/>
            <a:ext cx="1800013" cy="6781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审核报警</a:t>
            </a:r>
            <a:endParaRPr lang="zh-CN" altLang="en-US" sz="1600"/>
          </a:p>
        </p:txBody>
      </p:sp>
      <p:sp>
        <p:nvSpPr>
          <p:cNvPr id="9" name="矩形 8"/>
          <p:cNvSpPr/>
          <p:nvPr/>
        </p:nvSpPr>
        <p:spPr>
          <a:xfrm>
            <a:off x="6228927" y="938107"/>
            <a:ext cx="1855047" cy="6781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订单禁止</a:t>
            </a:r>
            <a:endParaRPr lang="zh-CN" altLang="en-US" sz="1600"/>
          </a:p>
        </p:txBody>
      </p:sp>
      <p:sp>
        <p:nvSpPr>
          <p:cNvPr id="10" name="矩形 9"/>
          <p:cNvSpPr/>
          <p:nvPr/>
        </p:nvSpPr>
        <p:spPr>
          <a:xfrm>
            <a:off x="10518140" y="3652520"/>
            <a:ext cx="1552787" cy="628227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异常建单</a:t>
            </a:r>
            <a:endParaRPr lang="zh-CN" altLang="en-US" sz="1600"/>
          </a:p>
        </p:txBody>
      </p:sp>
      <p:sp>
        <p:nvSpPr>
          <p:cNvPr id="11" name="矩形 10"/>
          <p:cNvSpPr/>
          <p:nvPr/>
        </p:nvSpPr>
        <p:spPr>
          <a:xfrm>
            <a:off x="10518140" y="4448387"/>
            <a:ext cx="1552787" cy="628227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理赔设置</a:t>
            </a:r>
            <a:endParaRPr lang="zh-CN" altLang="en-US" sz="1600"/>
          </a:p>
        </p:txBody>
      </p:sp>
      <p:sp>
        <p:nvSpPr>
          <p:cNvPr id="12" name="矩形 11"/>
          <p:cNvSpPr/>
          <p:nvPr/>
        </p:nvSpPr>
        <p:spPr>
          <a:xfrm>
            <a:off x="10518140" y="5244253"/>
            <a:ext cx="1552787" cy="628227"/>
          </a:xfrm>
          <a:prstGeom prst="rect">
            <a:avLst/>
          </a:prstGeom>
          <a:solidFill>
            <a:srgbClr val="35BCE6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长期挂起订单判断</a:t>
            </a:r>
            <a:endParaRPr lang="zh-CN" altLang="en-US" sz="1600"/>
          </a:p>
        </p:txBody>
      </p:sp>
      <p:sp>
        <p:nvSpPr>
          <p:cNvPr id="13" name="矩形 12"/>
          <p:cNvSpPr/>
          <p:nvPr/>
        </p:nvSpPr>
        <p:spPr>
          <a:xfrm>
            <a:off x="129540" y="2209800"/>
            <a:ext cx="1327573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异常原因</a:t>
            </a:r>
            <a:endParaRPr lang="zh-CN" altLang="en-US" sz="1600"/>
          </a:p>
        </p:txBody>
      </p:sp>
      <p:sp>
        <p:nvSpPr>
          <p:cNvPr id="14" name="矩形 13"/>
          <p:cNvSpPr/>
          <p:nvPr/>
        </p:nvSpPr>
        <p:spPr>
          <a:xfrm>
            <a:off x="129540" y="3114040"/>
            <a:ext cx="1327573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条件配置</a:t>
            </a:r>
            <a:endParaRPr lang="zh-CN" altLang="en-US" sz="1600"/>
          </a:p>
        </p:txBody>
      </p:sp>
      <p:sp>
        <p:nvSpPr>
          <p:cNvPr id="15" name="矩形 14"/>
          <p:cNvSpPr/>
          <p:nvPr/>
        </p:nvSpPr>
        <p:spPr>
          <a:xfrm>
            <a:off x="129540" y="4018280"/>
            <a:ext cx="1327573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自定义条件</a:t>
            </a:r>
            <a:endParaRPr lang="zh-CN" altLang="en-US" sz="1600"/>
          </a:p>
        </p:txBody>
      </p:sp>
      <p:sp>
        <p:nvSpPr>
          <p:cNvPr id="16" name="矩形 15"/>
          <p:cNvSpPr/>
          <p:nvPr/>
        </p:nvSpPr>
        <p:spPr>
          <a:xfrm>
            <a:off x="129540" y="4922520"/>
            <a:ext cx="1327573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开启关闭</a:t>
            </a:r>
            <a:endParaRPr lang="zh-CN" altLang="en-US" sz="1600"/>
          </a:p>
        </p:txBody>
      </p:sp>
      <p:sp>
        <p:nvSpPr>
          <p:cNvPr id="17" name="矩形 16"/>
          <p:cNvSpPr/>
          <p:nvPr/>
        </p:nvSpPr>
        <p:spPr>
          <a:xfrm>
            <a:off x="129540" y="5826760"/>
            <a:ext cx="1327573" cy="67818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自定义修改</a:t>
            </a:r>
            <a:endParaRPr lang="zh-CN" altLang="en-US" sz="1600"/>
          </a:p>
        </p:txBody>
      </p:sp>
      <p:sp>
        <p:nvSpPr>
          <p:cNvPr id="23" name="矩形 22"/>
          <p:cNvSpPr/>
          <p:nvPr/>
        </p:nvSpPr>
        <p:spPr>
          <a:xfrm>
            <a:off x="8454813" y="938107"/>
            <a:ext cx="1823720" cy="678180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600"/>
              <a:t>异常提醒</a:t>
            </a:r>
            <a:endParaRPr lang="zh-CN" altLang="en-US" sz="1600"/>
          </a:p>
        </p:txBody>
      </p:sp>
    </p:spTree>
    <p:custDataLst>
      <p:tags r:id="rId130"/>
    </p:custData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51258" y="138706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仓储货架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4" name="右箭头 3"/>
          <p:cNvSpPr/>
          <p:nvPr/>
        </p:nvSpPr>
        <p:spPr>
          <a:xfrm>
            <a:off x="5870787" y="1816947"/>
            <a:ext cx="2035387" cy="1897380"/>
          </a:xfrm>
          <a:prstGeom prst="rightArrow">
            <a:avLst>
              <a:gd name="adj1" fmla="val 50000"/>
              <a:gd name="adj2" fmla="val 35698"/>
            </a:avLst>
          </a:prstGeom>
          <a:gradFill>
            <a:gsLst>
              <a:gs pos="0">
                <a:schemeClr val="accent2">
                  <a:alpha val="92000"/>
                </a:schemeClr>
              </a:gs>
              <a:gs pos="100000">
                <a:schemeClr val="accent2">
                  <a:alpha val="21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>
                <a:solidFill>
                  <a:schemeClr val="bg1"/>
                </a:solidFill>
              </a:rPr>
              <a:t>基础财务数据</a:t>
            </a:r>
            <a:endParaRPr lang="zh-CN" altLang="en-US" sz="1865">
              <a:solidFill>
                <a:schemeClr val="bg1"/>
              </a:solidFill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77800" y="938107"/>
            <a:ext cx="1544320" cy="201591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>
                <a:solidFill>
                  <a:schemeClr val="bg1"/>
                </a:solidFill>
              </a:rPr>
              <a:t>商品管理</a:t>
            </a:r>
            <a:endParaRPr lang="zh-CN" altLang="en-US" sz="2400">
              <a:solidFill>
                <a:schemeClr val="bg1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1846580" y="938107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商品配置</a:t>
            </a:r>
            <a:endParaRPr lang="zh-CN" altLang="en-US" sz="1865"/>
          </a:p>
        </p:txBody>
      </p:sp>
      <p:sp>
        <p:nvSpPr>
          <p:cNvPr id="13" name="矩形 12"/>
          <p:cNvSpPr/>
          <p:nvPr/>
        </p:nvSpPr>
        <p:spPr>
          <a:xfrm>
            <a:off x="1846580" y="2352040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成本设置</a:t>
            </a:r>
            <a:endParaRPr lang="zh-CN" altLang="en-US" sz="1865"/>
          </a:p>
        </p:txBody>
      </p:sp>
      <p:sp>
        <p:nvSpPr>
          <p:cNvPr id="14" name="矩形 13"/>
          <p:cNvSpPr/>
          <p:nvPr/>
        </p:nvSpPr>
        <p:spPr>
          <a:xfrm>
            <a:off x="1846580" y="1645073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仓储分离</a:t>
            </a:r>
            <a:endParaRPr lang="zh-CN" altLang="en-US" sz="1865"/>
          </a:p>
        </p:txBody>
      </p:sp>
      <p:sp>
        <p:nvSpPr>
          <p:cNvPr id="15" name="矩形 14"/>
          <p:cNvSpPr/>
          <p:nvPr/>
        </p:nvSpPr>
        <p:spPr>
          <a:xfrm>
            <a:off x="177800" y="3134360"/>
            <a:ext cx="1544320" cy="138853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>
                <a:solidFill>
                  <a:schemeClr val="bg1"/>
                </a:solidFill>
              </a:rPr>
              <a:t>货架管理</a:t>
            </a:r>
            <a:endParaRPr lang="zh-CN" altLang="en-US" sz="2400">
              <a:solidFill>
                <a:schemeClr val="bg1"/>
              </a:solidFill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3859107" y="1645073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库存设置</a:t>
            </a:r>
            <a:endParaRPr lang="zh-CN" altLang="en-US" sz="1865"/>
          </a:p>
        </p:txBody>
      </p:sp>
      <p:sp>
        <p:nvSpPr>
          <p:cNvPr id="17" name="矩形 16"/>
          <p:cNvSpPr/>
          <p:nvPr/>
        </p:nvSpPr>
        <p:spPr>
          <a:xfrm>
            <a:off x="3859107" y="938107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规格设置</a:t>
            </a:r>
            <a:endParaRPr lang="zh-CN" altLang="en-US" sz="1865"/>
          </a:p>
        </p:txBody>
      </p:sp>
      <p:sp>
        <p:nvSpPr>
          <p:cNvPr id="18" name="矩形 17"/>
          <p:cNvSpPr/>
          <p:nvPr/>
        </p:nvSpPr>
        <p:spPr>
          <a:xfrm>
            <a:off x="3859107" y="2352040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区域分类</a:t>
            </a:r>
            <a:endParaRPr lang="zh-CN" altLang="en-US" sz="1865"/>
          </a:p>
        </p:txBody>
      </p:sp>
      <p:sp>
        <p:nvSpPr>
          <p:cNvPr id="19" name="矩形 18"/>
          <p:cNvSpPr/>
          <p:nvPr/>
        </p:nvSpPr>
        <p:spPr>
          <a:xfrm>
            <a:off x="1846580" y="3134360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下单配置</a:t>
            </a:r>
            <a:endParaRPr lang="zh-CN" altLang="en-US" sz="1865"/>
          </a:p>
        </p:txBody>
      </p:sp>
      <p:sp>
        <p:nvSpPr>
          <p:cNvPr id="20" name="矩形 19"/>
          <p:cNvSpPr/>
          <p:nvPr/>
        </p:nvSpPr>
        <p:spPr>
          <a:xfrm>
            <a:off x="3859107" y="3134360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货架控制</a:t>
            </a:r>
            <a:endParaRPr lang="zh-CN" altLang="en-US" sz="1865"/>
          </a:p>
        </p:txBody>
      </p:sp>
      <p:sp>
        <p:nvSpPr>
          <p:cNvPr id="21" name="矩形 20"/>
          <p:cNvSpPr/>
          <p:nvPr/>
        </p:nvSpPr>
        <p:spPr>
          <a:xfrm>
            <a:off x="1846580" y="3913293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商品关联</a:t>
            </a:r>
            <a:endParaRPr lang="zh-CN" altLang="en-US" sz="1865"/>
          </a:p>
        </p:txBody>
      </p:sp>
      <p:sp>
        <p:nvSpPr>
          <p:cNvPr id="22" name="矩形 21"/>
          <p:cNvSpPr/>
          <p:nvPr/>
        </p:nvSpPr>
        <p:spPr>
          <a:xfrm>
            <a:off x="3859107" y="3913293"/>
            <a:ext cx="1865207" cy="60367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货架状态</a:t>
            </a:r>
            <a:endParaRPr lang="zh-CN" altLang="en-US" sz="1865"/>
          </a:p>
        </p:txBody>
      </p:sp>
      <p:sp>
        <p:nvSpPr>
          <p:cNvPr id="26" name="矩形 25"/>
          <p:cNvSpPr/>
          <p:nvPr/>
        </p:nvSpPr>
        <p:spPr>
          <a:xfrm>
            <a:off x="8067887" y="892387"/>
            <a:ext cx="1833033" cy="66971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商品成本报表</a:t>
            </a:r>
            <a:endParaRPr lang="zh-CN" altLang="en-US" sz="1865"/>
          </a:p>
        </p:txBody>
      </p:sp>
      <p:sp>
        <p:nvSpPr>
          <p:cNvPr id="27" name="矩形 26"/>
          <p:cNvSpPr/>
          <p:nvPr/>
        </p:nvSpPr>
        <p:spPr>
          <a:xfrm>
            <a:off x="8067887" y="1877907"/>
            <a:ext cx="1833033" cy="66971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销售订单报表</a:t>
            </a:r>
            <a:endParaRPr lang="zh-CN" altLang="en-US" sz="1865"/>
          </a:p>
        </p:txBody>
      </p:sp>
      <p:sp>
        <p:nvSpPr>
          <p:cNvPr id="28" name="矩形 27"/>
          <p:cNvSpPr/>
          <p:nvPr/>
        </p:nvSpPr>
        <p:spPr>
          <a:xfrm>
            <a:off x="8067887" y="2862580"/>
            <a:ext cx="1833033" cy="66971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售后订单报表</a:t>
            </a:r>
            <a:endParaRPr lang="zh-CN" altLang="en-US" sz="1865"/>
          </a:p>
        </p:txBody>
      </p:sp>
      <p:sp>
        <p:nvSpPr>
          <p:cNvPr id="29" name="矩形 28"/>
          <p:cNvSpPr/>
          <p:nvPr/>
        </p:nvSpPr>
        <p:spPr>
          <a:xfrm>
            <a:off x="8067887" y="3847253"/>
            <a:ext cx="1833033" cy="669713"/>
          </a:xfrm>
          <a:prstGeom prst="rect">
            <a:avLst/>
          </a:prstGeom>
          <a:noFill/>
          <a:ln>
            <a:solidFill>
              <a:srgbClr val="577EE4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1865"/>
              <a:t>仓储物流报表</a:t>
            </a:r>
            <a:endParaRPr lang="zh-CN" altLang="en-US" sz="1865"/>
          </a:p>
        </p:txBody>
      </p:sp>
      <p:sp>
        <p:nvSpPr>
          <p:cNvPr id="35" name="矩形 34"/>
          <p:cNvSpPr/>
          <p:nvPr/>
        </p:nvSpPr>
        <p:spPr>
          <a:xfrm>
            <a:off x="10025380" y="856827"/>
            <a:ext cx="1875367" cy="3958167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>
              <a:lnSpc>
                <a:spcPct val="150000"/>
              </a:lnSpc>
            </a:pPr>
            <a:r>
              <a:rPr lang="zh-CN" altLang="en-US" sz="1865">
                <a:solidFill>
                  <a:schemeClr val="bg1"/>
                </a:solidFill>
              </a:rPr>
              <a:t>销售利润分析</a:t>
            </a:r>
            <a:endParaRPr lang="zh-CN" altLang="en-US" sz="1865">
              <a:solidFill>
                <a:schemeClr val="bg1"/>
              </a:solidFill>
            </a:endParaRPr>
          </a:p>
          <a:p>
            <a:pPr algn="ctr">
              <a:lnSpc>
                <a:spcPct val="150000"/>
              </a:lnSpc>
            </a:pPr>
            <a:r>
              <a:rPr lang="zh-CN" altLang="en-US" sz="1865">
                <a:solidFill>
                  <a:schemeClr val="bg1"/>
                </a:solidFill>
              </a:rPr>
              <a:t>运营效率分析</a:t>
            </a:r>
            <a:endParaRPr lang="zh-CN" altLang="en-US" sz="1865">
              <a:solidFill>
                <a:schemeClr val="bg1"/>
              </a:solidFill>
            </a:endParaRPr>
          </a:p>
          <a:p>
            <a:pPr algn="ctr">
              <a:lnSpc>
                <a:spcPct val="150000"/>
              </a:lnSpc>
            </a:pPr>
            <a:r>
              <a:rPr lang="zh-CN" altLang="en-US" sz="1865">
                <a:solidFill>
                  <a:schemeClr val="bg1"/>
                </a:solidFill>
              </a:rPr>
              <a:t>盈利能力分析</a:t>
            </a:r>
            <a:endParaRPr lang="zh-CN" altLang="en-US" sz="1865">
              <a:solidFill>
                <a:schemeClr val="bg1"/>
              </a:solidFill>
            </a:endParaRPr>
          </a:p>
          <a:p>
            <a:pPr algn="ctr">
              <a:lnSpc>
                <a:spcPct val="150000"/>
              </a:lnSpc>
            </a:pPr>
            <a:r>
              <a:rPr lang="zh-CN" altLang="en-US" sz="1865">
                <a:solidFill>
                  <a:schemeClr val="bg1"/>
                </a:solidFill>
              </a:rPr>
              <a:t>成本控制分析</a:t>
            </a:r>
            <a:endParaRPr lang="zh-CN" altLang="en-US" sz="1865">
              <a:solidFill>
                <a:schemeClr val="bg1"/>
              </a:solidFill>
            </a:endParaRPr>
          </a:p>
        </p:txBody>
      </p:sp>
    </p:spTree>
    <p:custDataLst>
      <p:tags r:id="rId130"/>
    </p:custData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058400" y="1406751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薪酬绩效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7" name="矩形 6"/>
          <p:cNvSpPr/>
          <p:nvPr/>
        </p:nvSpPr>
        <p:spPr>
          <a:xfrm>
            <a:off x="5333153" y="2926080"/>
            <a:ext cx="3087793" cy="610447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2135"/>
              <a:t>配置提成设置对象</a:t>
            </a:r>
            <a:endParaRPr lang="zh-CN" altLang="en-US" sz="2135"/>
          </a:p>
        </p:txBody>
      </p:sp>
      <p:sp>
        <p:nvSpPr>
          <p:cNvPr id="9" name="矩形 8"/>
          <p:cNvSpPr/>
          <p:nvPr/>
        </p:nvSpPr>
        <p:spPr>
          <a:xfrm>
            <a:off x="368300" y="4425527"/>
            <a:ext cx="3043767" cy="65193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一键计算销售业绩</a:t>
            </a:r>
            <a:endParaRPr lang="zh-CN" altLang="en-US" sz="2135"/>
          </a:p>
        </p:txBody>
      </p:sp>
      <p:sp>
        <p:nvSpPr>
          <p:cNvPr id="10" name="矩形 9"/>
          <p:cNvSpPr/>
          <p:nvPr/>
        </p:nvSpPr>
        <p:spPr>
          <a:xfrm>
            <a:off x="5333153" y="1056640"/>
            <a:ext cx="3087793" cy="610447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销售提成明细</a:t>
            </a:r>
            <a:endParaRPr lang="zh-CN" altLang="en-US" sz="2135"/>
          </a:p>
        </p:txBody>
      </p:sp>
      <p:sp>
        <p:nvSpPr>
          <p:cNvPr id="11" name="矩形 10"/>
          <p:cNvSpPr/>
          <p:nvPr/>
        </p:nvSpPr>
        <p:spPr>
          <a:xfrm>
            <a:off x="5333153" y="1991360"/>
            <a:ext cx="3088640" cy="610447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l"/>
            <a:r>
              <a:rPr lang="zh-CN" altLang="en-US" sz="2135"/>
              <a:t>销售业绩变更可回溯</a:t>
            </a:r>
            <a:endParaRPr lang="zh-CN" altLang="en-US" sz="2135"/>
          </a:p>
        </p:txBody>
      </p:sp>
      <p:sp>
        <p:nvSpPr>
          <p:cNvPr id="14" name="矩形 13"/>
          <p:cNvSpPr/>
          <p:nvPr/>
        </p:nvSpPr>
        <p:spPr>
          <a:xfrm>
            <a:off x="1924473" y="5709013"/>
            <a:ext cx="1440000" cy="4792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标准订单</a:t>
            </a:r>
            <a:endParaRPr lang="zh-CN" altLang="en-US" sz="2135"/>
          </a:p>
        </p:txBody>
      </p:sp>
      <p:sp>
        <p:nvSpPr>
          <p:cNvPr id="16" name="矩形 15"/>
          <p:cNvSpPr/>
          <p:nvPr/>
        </p:nvSpPr>
        <p:spPr>
          <a:xfrm>
            <a:off x="1924473" y="5149427"/>
            <a:ext cx="1440000" cy="4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价格订单</a:t>
            </a:r>
            <a:endParaRPr lang="zh-CN" altLang="en-US" sz="2135"/>
          </a:p>
        </p:txBody>
      </p:sp>
      <p:sp>
        <p:nvSpPr>
          <p:cNvPr id="17" name="矩形 16"/>
          <p:cNvSpPr/>
          <p:nvPr/>
        </p:nvSpPr>
        <p:spPr>
          <a:xfrm>
            <a:off x="399627" y="6316073"/>
            <a:ext cx="1440000" cy="4792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共享订单</a:t>
            </a:r>
            <a:endParaRPr lang="zh-CN" altLang="en-US" sz="2135"/>
          </a:p>
        </p:txBody>
      </p:sp>
      <p:sp>
        <p:nvSpPr>
          <p:cNvPr id="18" name="矩形 17"/>
          <p:cNvSpPr/>
          <p:nvPr/>
        </p:nvSpPr>
        <p:spPr>
          <a:xfrm>
            <a:off x="399627" y="5711553"/>
            <a:ext cx="1440000" cy="4792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特殊商品</a:t>
            </a:r>
            <a:endParaRPr lang="zh-CN" altLang="en-US" sz="2135"/>
          </a:p>
        </p:txBody>
      </p:sp>
      <p:sp>
        <p:nvSpPr>
          <p:cNvPr id="20" name="矩形 19"/>
          <p:cNvSpPr/>
          <p:nvPr/>
        </p:nvSpPr>
        <p:spPr>
          <a:xfrm>
            <a:off x="399627" y="5153660"/>
            <a:ext cx="1440000" cy="48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特殊价格</a:t>
            </a:r>
            <a:endParaRPr lang="zh-CN" altLang="en-US" sz="2135"/>
          </a:p>
        </p:txBody>
      </p:sp>
      <p:sp>
        <p:nvSpPr>
          <p:cNvPr id="12" name="矩形 11"/>
          <p:cNvSpPr/>
          <p:nvPr/>
        </p:nvSpPr>
        <p:spPr>
          <a:xfrm>
            <a:off x="1924473" y="6315227"/>
            <a:ext cx="1440000" cy="4792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售后剔除</a:t>
            </a:r>
            <a:endParaRPr lang="zh-CN" altLang="en-US" sz="2135"/>
          </a:p>
        </p:txBody>
      </p:sp>
      <p:sp>
        <p:nvSpPr>
          <p:cNvPr id="23" name="矩形 22"/>
          <p:cNvSpPr/>
          <p:nvPr/>
        </p:nvSpPr>
        <p:spPr>
          <a:xfrm>
            <a:off x="8455660" y="2926080"/>
            <a:ext cx="1838113" cy="6104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销售个人</a:t>
            </a:r>
            <a:endParaRPr lang="zh-CN" altLang="en-US" sz="2135"/>
          </a:p>
        </p:txBody>
      </p:sp>
      <p:sp>
        <p:nvSpPr>
          <p:cNvPr id="25" name="矩形 24"/>
          <p:cNvSpPr/>
          <p:nvPr/>
        </p:nvSpPr>
        <p:spPr>
          <a:xfrm>
            <a:off x="10303933" y="2926080"/>
            <a:ext cx="1687407" cy="6104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组织领导</a:t>
            </a:r>
            <a:endParaRPr lang="zh-CN" altLang="en-US" sz="2135"/>
          </a:p>
        </p:txBody>
      </p:sp>
      <p:sp>
        <p:nvSpPr>
          <p:cNvPr id="26" name="矩形 25"/>
          <p:cNvSpPr/>
          <p:nvPr/>
        </p:nvSpPr>
        <p:spPr>
          <a:xfrm>
            <a:off x="10319173" y="1055793"/>
            <a:ext cx="1656927" cy="6104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明细查询</a:t>
            </a:r>
            <a:endParaRPr lang="zh-CN" altLang="en-US" sz="2135"/>
          </a:p>
        </p:txBody>
      </p:sp>
      <p:sp>
        <p:nvSpPr>
          <p:cNvPr id="27" name="矩形 26"/>
          <p:cNvSpPr/>
          <p:nvPr/>
        </p:nvSpPr>
        <p:spPr>
          <a:xfrm>
            <a:off x="8454813" y="1055793"/>
            <a:ext cx="1838960" cy="6104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135"/>
              <a:t>异常核算</a:t>
            </a:r>
            <a:endParaRPr lang="zh-CN" altLang="en-US" sz="2135"/>
          </a:p>
        </p:txBody>
      </p:sp>
      <p:sp>
        <p:nvSpPr>
          <p:cNvPr id="30" name="矩形 29"/>
          <p:cNvSpPr/>
          <p:nvPr/>
        </p:nvSpPr>
        <p:spPr>
          <a:xfrm>
            <a:off x="8454813" y="1991360"/>
            <a:ext cx="1838960" cy="6104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 sz="2135"/>
              <a:t>3</a:t>
            </a:r>
            <a:r>
              <a:rPr lang="zh-CN" altLang="en-US" sz="2135"/>
              <a:t>个月业绩回溯</a:t>
            </a:r>
            <a:endParaRPr lang="zh-CN" altLang="en-US" sz="2135"/>
          </a:p>
        </p:txBody>
      </p:sp>
    </p:spTree>
    <p:custDataLst>
      <p:tags r:id="rId130"/>
    </p:custData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9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30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31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32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33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34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35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66657" y="1387066"/>
                <a:ext cx="1757363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夯牛智能AI助理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36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5" name="矩形 4"/>
          <p:cNvSpPr/>
          <p:nvPr/>
        </p:nvSpPr>
        <p:spPr>
          <a:xfrm>
            <a:off x="175260" y="938107"/>
            <a:ext cx="3674533" cy="89831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2400"/>
              <a:t>接入</a:t>
            </a:r>
            <a:r>
              <a:rPr lang="en-US" altLang="zh-CN" sz="2400"/>
              <a:t>Deepseek - V3</a:t>
            </a:r>
            <a:r>
              <a:rPr lang="zh-CN" altLang="en-US" sz="2400"/>
              <a:t>深度大模型</a:t>
            </a:r>
            <a:endParaRPr lang="zh-CN" altLang="en-US" sz="2400"/>
          </a:p>
        </p:txBody>
      </p:sp>
      <p:sp>
        <p:nvSpPr>
          <p:cNvPr id="6" name="矩形 5"/>
          <p:cNvSpPr/>
          <p:nvPr/>
        </p:nvSpPr>
        <p:spPr>
          <a:xfrm>
            <a:off x="4027593" y="938107"/>
            <a:ext cx="3738033" cy="89831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sz="2400"/>
              <a:t>链接企业知识库</a:t>
            </a:r>
            <a:endParaRPr lang="zh-CN" sz="2400"/>
          </a:p>
        </p:txBody>
      </p:sp>
      <p:sp>
        <p:nvSpPr>
          <p:cNvPr id="9" name="矩形 8"/>
          <p:cNvSpPr/>
          <p:nvPr/>
        </p:nvSpPr>
        <p:spPr>
          <a:xfrm>
            <a:off x="175260" y="2072640"/>
            <a:ext cx="3674533" cy="89831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2400"/>
              <a:t>自然成长学习模型</a:t>
            </a:r>
            <a:endParaRPr lang="en-US" altLang="zh-CN" sz="2400"/>
          </a:p>
        </p:txBody>
      </p:sp>
      <p:sp>
        <p:nvSpPr>
          <p:cNvPr id="13" name="矩形 12"/>
          <p:cNvSpPr/>
          <p:nvPr/>
        </p:nvSpPr>
        <p:spPr>
          <a:xfrm>
            <a:off x="4027593" y="2081107"/>
            <a:ext cx="3738033" cy="89831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 sz="2400"/>
              <a:t>NPL</a:t>
            </a:r>
            <a:r>
              <a:rPr lang="zh-CN" altLang="en-US" sz="2400"/>
              <a:t>自然语言学习处理</a:t>
            </a:r>
            <a:endParaRPr lang="zh-CN" altLang="en-US" sz="2400"/>
          </a:p>
        </p:txBody>
      </p:sp>
      <p:sp>
        <p:nvSpPr>
          <p:cNvPr id="14" name="文本框 13"/>
          <p:cNvSpPr txBox="1"/>
          <p:nvPr>
            <p:custDataLst>
              <p:tags r:id="rId137"/>
            </p:custDataLst>
          </p:nvPr>
        </p:nvSpPr>
        <p:spPr>
          <a:xfrm>
            <a:off x="1887220" y="4930140"/>
            <a:ext cx="5878407" cy="1228513"/>
          </a:xfrm>
          <a:prstGeom prst="rect">
            <a:avLst/>
          </a:prstGeom>
          <a:noFill/>
          <a:ln w="28575" cmpd="sng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txBody>
          <a:bodyPr anchor="ctr" anchorCtr="0">
            <a:noAutofit/>
          </a:bodyPr>
          <a:p>
            <a:pPr algn="l"/>
            <a:r>
              <a:rPr lang="zh-CN" altLang="en-US" sz="2135">
                <a:solidFill>
                  <a:schemeClr val="bg1"/>
                </a:solidFill>
              </a:rPr>
              <a:t>构建用户画像系统</a:t>
            </a:r>
            <a:r>
              <a:rPr lang="en-US" altLang="zh-CN" sz="2135">
                <a:solidFill>
                  <a:schemeClr val="bg1"/>
                </a:solidFill>
              </a:rPr>
              <a:t> + </a:t>
            </a:r>
            <a:r>
              <a:rPr lang="zh-CN" altLang="en-US" sz="2135">
                <a:solidFill>
                  <a:schemeClr val="bg1"/>
                </a:solidFill>
              </a:rPr>
              <a:t>智能推荐，升级私域转化率。</a:t>
            </a:r>
            <a:endParaRPr lang="zh-CN" altLang="en-US" sz="2135">
              <a:solidFill>
                <a:schemeClr val="bg1"/>
              </a:solidFill>
            </a:endParaRPr>
          </a:p>
        </p:txBody>
      </p:sp>
      <p:sp>
        <p:nvSpPr>
          <p:cNvPr id="15" name="文本框 14"/>
          <p:cNvSpPr txBox="1"/>
          <p:nvPr>
            <p:custDataLst>
              <p:tags r:id="rId138"/>
            </p:custDataLst>
          </p:nvPr>
        </p:nvSpPr>
        <p:spPr>
          <a:xfrm>
            <a:off x="1887220" y="3474720"/>
            <a:ext cx="5878407" cy="1210733"/>
          </a:xfrm>
          <a:prstGeom prst="rect">
            <a:avLst/>
          </a:prstGeom>
          <a:noFill/>
          <a:ln w="28575" cmpd="sng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txBody>
          <a:bodyPr anchor="ctr" anchorCtr="0">
            <a:noAutofit/>
          </a:bodyPr>
          <a:p>
            <a:pPr algn="l"/>
            <a:r>
              <a:rPr lang="zh-CN" altLang="en-US" sz="2135">
                <a:solidFill>
                  <a:schemeClr val="bg1"/>
                </a:solidFill>
              </a:rPr>
              <a:t>部署</a:t>
            </a:r>
            <a:r>
              <a:rPr lang="en-US" altLang="zh-CN" sz="2135">
                <a:solidFill>
                  <a:schemeClr val="bg1"/>
                </a:solidFill>
              </a:rPr>
              <a:t> NLP </a:t>
            </a:r>
            <a:r>
              <a:rPr lang="zh-CN" altLang="en-US" sz="2135">
                <a:solidFill>
                  <a:schemeClr val="bg1"/>
                </a:solidFill>
              </a:rPr>
              <a:t>客服助手（如处理</a:t>
            </a:r>
            <a:r>
              <a:rPr lang="en-US" altLang="zh-CN" sz="2135">
                <a:solidFill>
                  <a:schemeClr val="bg1"/>
                </a:solidFill>
              </a:rPr>
              <a:t> 60% </a:t>
            </a:r>
            <a:r>
              <a:rPr lang="zh-CN" altLang="en-US" sz="2135">
                <a:solidFill>
                  <a:schemeClr val="bg1"/>
                </a:solidFill>
              </a:rPr>
              <a:t>常见问题）、</a:t>
            </a:r>
            <a:r>
              <a:rPr lang="en-US" altLang="zh-CN" sz="2135">
                <a:solidFill>
                  <a:schemeClr val="bg1"/>
                </a:solidFill>
              </a:rPr>
              <a:t>AIGC </a:t>
            </a:r>
            <a:r>
              <a:rPr lang="zh-CN" altLang="en-US" sz="2135">
                <a:solidFill>
                  <a:schemeClr val="bg1"/>
                </a:solidFill>
              </a:rPr>
              <a:t>生成朋友圈</a:t>
            </a:r>
            <a:r>
              <a:rPr lang="en-US" altLang="zh-CN" sz="2135">
                <a:solidFill>
                  <a:schemeClr val="bg1"/>
                </a:solidFill>
              </a:rPr>
              <a:t> / </a:t>
            </a:r>
            <a:r>
              <a:rPr lang="zh-CN" altLang="en-US" sz="2135">
                <a:solidFill>
                  <a:schemeClr val="bg1"/>
                </a:solidFill>
              </a:rPr>
              <a:t>短视频素材。</a:t>
            </a:r>
            <a:endParaRPr lang="zh-CN" altLang="en-US" sz="2135">
              <a:solidFill>
                <a:schemeClr val="bg1"/>
              </a:solidFill>
            </a:endParaRPr>
          </a:p>
        </p:txBody>
      </p:sp>
      <p:sp>
        <p:nvSpPr>
          <p:cNvPr id="16" name="文本框 15"/>
          <p:cNvSpPr txBox="1"/>
          <p:nvPr>
            <p:custDataLst>
              <p:tags r:id="rId139"/>
            </p:custDataLst>
          </p:nvPr>
        </p:nvSpPr>
        <p:spPr>
          <a:xfrm>
            <a:off x="1887220" y="6402493"/>
            <a:ext cx="5878407" cy="1229360"/>
          </a:xfrm>
          <a:prstGeom prst="rect">
            <a:avLst/>
          </a:prstGeom>
          <a:noFill/>
          <a:ln w="28575" cmpd="sng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txBody>
          <a:bodyPr anchor="ctr" anchorCtr="0">
            <a:noAutofit/>
          </a:bodyPr>
          <a:p>
            <a:pPr algn="l"/>
            <a:r>
              <a:rPr lang="en-US" altLang="zh-CN" sz="2135">
                <a:solidFill>
                  <a:schemeClr val="bg1"/>
                </a:solidFill>
              </a:rPr>
              <a:t>AI </a:t>
            </a:r>
            <a:r>
              <a:rPr lang="zh-CN" altLang="en-US" sz="2135">
                <a:solidFill>
                  <a:schemeClr val="bg1"/>
                </a:solidFill>
              </a:rPr>
              <a:t>动态定价、销量预测优化供应链，</a:t>
            </a:r>
            <a:r>
              <a:rPr lang="en-US" altLang="zh-CN" sz="2135">
                <a:solidFill>
                  <a:schemeClr val="bg1"/>
                </a:solidFill>
                <a:sym typeface="+mn-ea"/>
              </a:rPr>
              <a:t> </a:t>
            </a:r>
            <a:r>
              <a:rPr lang="zh-CN" altLang="en-US" sz="2135">
                <a:solidFill>
                  <a:schemeClr val="bg1"/>
                </a:solidFill>
                <a:sym typeface="+mn-ea"/>
              </a:rPr>
              <a:t>部署小程序或微信内的</a:t>
            </a:r>
            <a:r>
              <a:rPr lang="en-US" altLang="zh-CN" sz="2135">
                <a:solidFill>
                  <a:schemeClr val="bg1"/>
                </a:solidFill>
                <a:sym typeface="+mn-ea"/>
              </a:rPr>
              <a:t> NLP </a:t>
            </a:r>
            <a:r>
              <a:rPr lang="zh-CN" altLang="en-US" sz="2135">
                <a:solidFill>
                  <a:schemeClr val="bg1"/>
                </a:solidFill>
                <a:sym typeface="+mn-ea"/>
              </a:rPr>
              <a:t>对话机器人</a:t>
            </a:r>
            <a:endParaRPr lang="zh-CN" altLang="en-US" sz="2135">
              <a:solidFill>
                <a:schemeClr val="bg1"/>
              </a:solidFill>
              <a:sym typeface="+mn-ea"/>
            </a:endParaRPr>
          </a:p>
        </p:txBody>
      </p:sp>
      <p:sp>
        <p:nvSpPr>
          <p:cNvPr id="17" name="文本框 16"/>
          <p:cNvSpPr txBox="1"/>
          <p:nvPr>
            <p:custDataLst>
              <p:tags r:id="rId140"/>
            </p:custDataLst>
          </p:nvPr>
        </p:nvSpPr>
        <p:spPr>
          <a:xfrm>
            <a:off x="175260" y="3456093"/>
            <a:ext cx="1546860" cy="1212427"/>
          </a:xfrm>
          <a:prstGeom prst="rect">
            <a:avLst/>
          </a:prstGeom>
          <a:solidFill>
            <a:srgbClr val="35BCE6"/>
          </a:solidFill>
        </p:spPr>
        <p:txBody>
          <a:bodyPr anchor="ctr" anchorCtr="0">
            <a:noAutofit/>
          </a:bodyPr>
          <a:p>
            <a:pPr algn="ctr"/>
            <a:r>
              <a:rPr lang="zh-CN" altLang="en-US" sz="2135">
                <a:solidFill>
                  <a:schemeClr val="bg1"/>
                </a:solidFill>
              </a:rPr>
              <a:t>短期效果</a:t>
            </a:r>
            <a:endParaRPr lang="zh-CN" altLang="en-US" sz="2135">
              <a:solidFill>
                <a:schemeClr val="bg1"/>
              </a:solidFill>
            </a:endParaRPr>
          </a:p>
        </p:txBody>
      </p:sp>
      <p:sp>
        <p:nvSpPr>
          <p:cNvPr id="18" name="文本框 17"/>
          <p:cNvSpPr txBox="1"/>
          <p:nvPr>
            <p:custDataLst>
              <p:tags r:id="rId141"/>
            </p:custDataLst>
          </p:nvPr>
        </p:nvSpPr>
        <p:spPr>
          <a:xfrm>
            <a:off x="175260" y="4943687"/>
            <a:ext cx="1546860" cy="1212427"/>
          </a:xfrm>
          <a:prstGeom prst="rect">
            <a:avLst/>
          </a:prstGeom>
          <a:solidFill>
            <a:srgbClr val="35BCE6"/>
          </a:solidFill>
        </p:spPr>
        <p:txBody>
          <a:bodyPr anchor="ctr" anchorCtr="0">
            <a:noAutofit/>
          </a:bodyPr>
          <a:p>
            <a:pPr algn="ctr"/>
            <a:r>
              <a:rPr lang="zh-CN" altLang="en-US" sz="2135">
                <a:solidFill>
                  <a:schemeClr val="bg1"/>
                </a:solidFill>
              </a:rPr>
              <a:t>中期赋能</a:t>
            </a:r>
            <a:endParaRPr lang="zh-CN" altLang="en-US" sz="2135">
              <a:solidFill>
                <a:schemeClr val="bg1"/>
              </a:solidFill>
            </a:endParaRPr>
          </a:p>
        </p:txBody>
      </p:sp>
      <p:sp>
        <p:nvSpPr>
          <p:cNvPr id="23" name="文本框 22"/>
          <p:cNvSpPr txBox="1"/>
          <p:nvPr>
            <p:custDataLst>
              <p:tags r:id="rId142"/>
            </p:custDataLst>
          </p:nvPr>
        </p:nvSpPr>
        <p:spPr>
          <a:xfrm>
            <a:off x="176107" y="6383867"/>
            <a:ext cx="1546013" cy="1212427"/>
          </a:xfrm>
          <a:prstGeom prst="rect">
            <a:avLst/>
          </a:prstGeom>
          <a:solidFill>
            <a:srgbClr val="35BCE6"/>
          </a:solidFill>
        </p:spPr>
        <p:txBody>
          <a:bodyPr anchor="ctr" anchorCtr="0">
            <a:noAutofit/>
          </a:bodyPr>
          <a:p>
            <a:pPr algn="l"/>
            <a:r>
              <a:rPr lang="en-US" altLang="zh-CN" sz="2135">
                <a:solidFill>
                  <a:schemeClr val="bg1"/>
                </a:solidFill>
              </a:rPr>
              <a:t> </a:t>
            </a:r>
            <a:r>
              <a:rPr lang="zh-CN" altLang="en-US" sz="2135">
                <a:solidFill>
                  <a:schemeClr val="bg1"/>
                </a:solidFill>
              </a:rPr>
              <a:t>长期规划</a:t>
            </a:r>
            <a:endParaRPr lang="zh-CN" altLang="en-US" sz="2135">
              <a:solidFill>
                <a:schemeClr val="bg1"/>
              </a:solidFill>
            </a:endParaRPr>
          </a:p>
        </p:txBody>
      </p:sp>
    </p:spTree>
    <p:custDataLst>
      <p:tags r:id="rId143"/>
    </p:custData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3999" cy="6858000"/>
                <a:chOff x="0" y="0"/>
                <a:chExt cx="12172840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868414"/>
                  <a:ext cx="946621" cy="5992776"/>
                  <a:chOff x="7478920" y="868414"/>
                  <a:chExt cx="946621" cy="599277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241733" y="137690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altLang="en-US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数据体系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155" name="矩形 154"/>
          <p:cNvSpPr/>
          <p:nvPr>
            <p:custDataLst>
              <p:tags r:id="rId130"/>
            </p:custDataLst>
          </p:nvPr>
        </p:nvSpPr>
        <p:spPr>
          <a:xfrm>
            <a:off x="324273" y="3494193"/>
            <a:ext cx="1590887" cy="61806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过程监控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56" name="矩形 155"/>
          <p:cNvSpPr/>
          <p:nvPr>
            <p:custDataLst>
              <p:tags r:id="rId131"/>
            </p:custDataLst>
          </p:nvPr>
        </p:nvSpPr>
        <p:spPr>
          <a:xfrm>
            <a:off x="324273" y="4969933"/>
            <a:ext cx="1590887" cy="61806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原因分析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57" name="矩形 156"/>
          <p:cNvSpPr/>
          <p:nvPr>
            <p:custDataLst>
              <p:tags r:id="rId132"/>
            </p:custDataLst>
          </p:nvPr>
        </p:nvSpPr>
        <p:spPr>
          <a:xfrm>
            <a:off x="324273" y="4213860"/>
            <a:ext cx="1590887" cy="61806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结果复盘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58" name="矩形 157"/>
          <p:cNvSpPr/>
          <p:nvPr>
            <p:custDataLst>
              <p:tags r:id="rId133"/>
            </p:custDataLst>
          </p:nvPr>
        </p:nvSpPr>
        <p:spPr>
          <a:xfrm>
            <a:off x="324273" y="5729393"/>
            <a:ext cx="1590887" cy="61806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方法测试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80" name="矩形 179"/>
          <p:cNvSpPr/>
          <p:nvPr>
            <p:custDataLst>
              <p:tags r:id="rId134"/>
            </p:custDataLst>
          </p:nvPr>
        </p:nvSpPr>
        <p:spPr>
          <a:xfrm>
            <a:off x="324273" y="2749127"/>
            <a:ext cx="1590887" cy="61806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趋势预测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2" name="矩形 1"/>
          <p:cNvSpPr/>
          <p:nvPr>
            <p:custDataLst>
              <p:tags r:id="rId135"/>
            </p:custDataLst>
          </p:nvPr>
        </p:nvSpPr>
        <p:spPr>
          <a:xfrm>
            <a:off x="323427" y="2004060"/>
            <a:ext cx="1590887" cy="618067"/>
          </a:xfrm>
          <a:prstGeom prst="rect">
            <a:avLst/>
          </a:prstGeom>
          <a:gradFill>
            <a:gsLst>
              <a:gs pos="13000">
                <a:schemeClr val="accent2"/>
              </a:gs>
              <a:gs pos="100000">
                <a:schemeClr val="accent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目标制定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59" name="矩形 158"/>
          <p:cNvSpPr/>
          <p:nvPr>
            <p:custDataLst>
              <p:tags r:id="rId136"/>
            </p:custDataLst>
          </p:nvPr>
        </p:nvSpPr>
        <p:spPr>
          <a:xfrm>
            <a:off x="2181860" y="1200573"/>
            <a:ext cx="1926167" cy="64431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直观数据报告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60" name="矩形 159"/>
          <p:cNvSpPr/>
          <p:nvPr>
            <p:custDataLst>
              <p:tags r:id="rId137"/>
            </p:custDataLst>
          </p:nvPr>
        </p:nvSpPr>
        <p:spPr>
          <a:xfrm>
            <a:off x="2181437" y="2104813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目标分解报告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1" name="矩形 160"/>
          <p:cNvSpPr/>
          <p:nvPr>
            <p:custDataLst>
              <p:tags r:id="rId138"/>
            </p:custDataLst>
          </p:nvPr>
        </p:nvSpPr>
        <p:spPr>
          <a:xfrm>
            <a:off x="2181437" y="4340860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复盘报告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2" name="矩形 161"/>
          <p:cNvSpPr/>
          <p:nvPr>
            <p:custDataLst>
              <p:tags r:id="rId139"/>
            </p:custDataLst>
          </p:nvPr>
        </p:nvSpPr>
        <p:spPr>
          <a:xfrm>
            <a:off x="2181437" y="3621193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复盘报告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3" name="矩形 162"/>
          <p:cNvSpPr/>
          <p:nvPr>
            <p:custDataLst>
              <p:tags r:id="rId140"/>
            </p:custDataLst>
          </p:nvPr>
        </p:nvSpPr>
        <p:spPr>
          <a:xfrm>
            <a:off x="2181437" y="2850727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预测报告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4" name="矩形 163"/>
          <p:cNvSpPr/>
          <p:nvPr>
            <p:custDataLst>
              <p:tags r:id="rId141"/>
            </p:custDataLst>
          </p:nvPr>
        </p:nvSpPr>
        <p:spPr>
          <a:xfrm>
            <a:off x="2181437" y="5084233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分析报告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5" name="矩形 164"/>
          <p:cNvSpPr/>
          <p:nvPr>
            <p:custDataLst>
              <p:tags r:id="rId142"/>
            </p:custDataLst>
          </p:nvPr>
        </p:nvSpPr>
        <p:spPr>
          <a:xfrm>
            <a:off x="2181437" y="5824220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测试报告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25" name="矩形 24"/>
          <p:cNvSpPr/>
          <p:nvPr>
            <p:custDataLst>
              <p:tags r:id="rId143"/>
            </p:custDataLst>
          </p:nvPr>
        </p:nvSpPr>
        <p:spPr>
          <a:xfrm>
            <a:off x="9734127" y="1182793"/>
            <a:ext cx="1862667" cy="7128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数据基础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26" name="矩形 25"/>
          <p:cNvSpPr/>
          <p:nvPr>
            <p:custDataLst>
              <p:tags r:id="rId144"/>
            </p:custDataLst>
          </p:nvPr>
        </p:nvSpPr>
        <p:spPr>
          <a:xfrm>
            <a:off x="9734127" y="2105660"/>
            <a:ext cx="1875367" cy="420962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lnSpc>
                <a:spcPct val="150000"/>
              </a:lnSpc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基础数据采集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algn="ctr">
              <a:lnSpc>
                <a:spcPct val="150000"/>
              </a:lnSpc>
              <a:buClrTx/>
              <a:buSzTx/>
              <a:buFontTx/>
            </a:pP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公域数据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私域数据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客户数据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订单数据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销售数据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marL="171450" lvl="0" indent="-171450" algn="ctr">
              <a:buClrTx/>
              <a:buSzTx/>
              <a:buFont typeface="Arial" panose="020B0604020202020204" pitchFamily="34" charset="0"/>
              <a:buChar char="•"/>
            </a:pP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27" name="矩形 26"/>
          <p:cNvSpPr/>
          <p:nvPr>
            <p:custDataLst>
              <p:tags r:id="rId145"/>
            </p:custDataLst>
          </p:nvPr>
        </p:nvSpPr>
        <p:spPr>
          <a:xfrm>
            <a:off x="7351607" y="1182793"/>
            <a:ext cx="1926167" cy="712893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深入分析三大基建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28" name="矩形 27"/>
          <p:cNvSpPr/>
          <p:nvPr>
            <p:custDataLst>
              <p:tags r:id="rId146"/>
            </p:custDataLst>
          </p:nvPr>
        </p:nvSpPr>
        <p:spPr>
          <a:xfrm>
            <a:off x="7338484" y="2131060"/>
            <a:ext cx="1951567" cy="1617980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lnSpc>
                <a:spcPct val="150000"/>
              </a:lnSpc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指标体系建设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关键指标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辅助指标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决策指标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29" name="矩形 28"/>
          <p:cNvSpPr/>
          <p:nvPr>
            <p:custDataLst>
              <p:tags r:id="rId147"/>
            </p:custDataLst>
          </p:nvPr>
        </p:nvSpPr>
        <p:spPr>
          <a:xfrm>
            <a:off x="7338907" y="3975100"/>
            <a:ext cx="1951567" cy="167724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lnSpc>
                <a:spcPct val="150000"/>
              </a:lnSpc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标签体系搭建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客户标签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  <a:p>
            <a:pPr lvl="0" indent="0" algn="ctr">
              <a:lnSpc>
                <a:spcPct val="150000"/>
              </a:lnSpc>
              <a:buClrTx/>
              <a:buSzTx/>
              <a:buFont typeface="Arial" panose="020B0604020202020204" pitchFamily="34" charset="0"/>
              <a:buNone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订单标签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30" name="矩形 29"/>
          <p:cNvSpPr/>
          <p:nvPr>
            <p:custDataLst>
              <p:tags r:id="rId148"/>
            </p:custDataLst>
          </p:nvPr>
        </p:nvSpPr>
        <p:spPr>
          <a:xfrm>
            <a:off x="7363884" y="5824220"/>
            <a:ext cx="19261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lnSpc>
                <a:spcPct val="150000"/>
              </a:lnSpc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测试平台搭建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66" name="矩形 165"/>
          <p:cNvSpPr/>
          <p:nvPr>
            <p:custDataLst>
              <p:tags r:id="rId149"/>
            </p:custDataLst>
          </p:nvPr>
        </p:nvSpPr>
        <p:spPr>
          <a:xfrm>
            <a:off x="4516120" y="1181100"/>
            <a:ext cx="2423160" cy="722207"/>
          </a:xfrm>
          <a:prstGeom prst="rect">
            <a:avLst/>
          </a:prstGeom>
          <a:gradFill>
            <a:gsLst>
              <a:gs pos="5000">
                <a:srgbClr val="0743B7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支持报告的制度/方法论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67" name="矩形 166"/>
          <p:cNvSpPr/>
          <p:nvPr>
            <p:custDataLst>
              <p:tags r:id="rId150"/>
            </p:custDataLst>
          </p:nvPr>
        </p:nvSpPr>
        <p:spPr>
          <a:xfrm>
            <a:off x="4517813" y="2131060"/>
            <a:ext cx="24214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OGS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M</a:t>
            </a: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机制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9" name="矩形 168"/>
          <p:cNvSpPr/>
          <p:nvPr>
            <p:custDataLst>
              <p:tags r:id="rId151"/>
            </p:custDataLst>
          </p:nvPr>
        </p:nvSpPr>
        <p:spPr>
          <a:xfrm>
            <a:off x="4503420" y="2850727"/>
            <a:ext cx="2411307" cy="1247140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rtlCol="0" anchor="ctr">
            <a:normAutofit/>
          </a:bodyPr>
          <a:p>
            <a:pPr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</a:rPr>
              <a:t>数据工具可视化看板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</a:endParaRPr>
          </a:p>
        </p:txBody>
      </p:sp>
      <p:sp>
        <p:nvSpPr>
          <p:cNvPr id="168" name="矩形 167"/>
          <p:cNvSpPr/>
          <p:nvPr>
            <p:custDataLst>
              <p:tags r:id="rId152"/>
            </p:custDataLst>
          </p:nvPr>
        </p:nvSpPr>
        <p:spPr>
          <a:xfrm>
            <a:off x="4503420" y="5084233"/>
            <a:ext cx="2421467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/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常规走势&amp;业务动作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170" name="矩形 169"/>
          <p:cNvSpPr/>
          <p:nvPr>
            <p:custDataLst>
              <p:tags r:id="rId153"/>
            </p:custDataLst>
          </p:nvPr>
        </p:nvSpPr>
        <p:spPr>
          <a:xfrm>
            <a:off x="4503420" y="5824220"/>
            <a:ext cx="2407920" cy="491067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rmAutofit/>
          </a:bodyPr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测试方案设计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  <p:sp>
        <p:nvSpPr>
          <p:cNvPr id="35" name="矩形 34"/>
          <p:cNvSpPr/>
          <p:nvPr>
            <p:custDataLst>
              <p:tags r:id="rId154"/>
            </p:custDataLst>
          </p:nvPr>
        </p:nvSpPr>
        <p:spPr>
          <a:xfrm>
            <a:off x="4503420" y="4351867"/>
            <a:ext cx="2406227" cy="476673"/>
          </a:xfrm>
          <a:prstGeom prst="rect">
            <a:avLst/>
          </a:prstGeom>
          <a:solidFill>
            <a:srgbClr val="2C3B86"/>
          </a:solidFill>
          <a:ln>
            <a:noFill/>
          </a:ln>
        </p:spPr>
        <p:style>
          <a:lnRef idx="2">
            <a:srgbClr val="DEAB81">
              <a:shade val="50000"/>
            </a:srgbClr>
          </a:lnRef>
          <a:fillRef idx="1">
            <a:srgbClr val="DEAB81"/>
          </a:fillRef>
          <a:effectRef idx="0">
            <a:srgbClr val="DEAB81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/>
          <a:p>
            <a:pPr lvl="0" algn="ctr">
              <a:buClrTx/>
              <a:buSzTx/>
              <a:buFontTx/>
            </a:pPr>
            <a:r>
              <a:rPr lang="zh-CN" altLang="en-US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charset="-122"/>
                <a:cs typeface="Arial" panose="020B0604020202020204" pitchFamily="34" charset="0"/>
                <a:sym typeface="+mn-ea"/>
              </a:rPr>
              <a:t>任务分组&amp;目标管理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charset="-122"/>
              <a:cs typeface="Arial" panose="020B0604020202020204" pitchFamily="34" charset="0"/>
              <a:sym typeface="+mn-ea"/>
            </a:endParaRPr>
          </a:p>
        </p:txBody>
      </p:sp>
    </p:spTree>
    <p:custDataLst>
      <p:tags r:id="rId155"/>
    </p:custData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0" y="-1143000"/>
            <a:ext cx="12192000" cy="914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99" name="组合 198"/>
          <p:cNvGrpSpPr/>
          <p:nvPr/>
        </p:nvGrpSpPr>
        <p:grpSpPr>
          <a:xfrm rot="698095">
            <a:off x="3890303" y="1196455"/>
            <a:ext cx="8854880" cy="5066271"/>
            <a:chOff x="1366728" y="5197230"/>
            <a:chExt cx="8611198" cy="4926849"/>
          </a:xfrm>
        </p:grpSpPr>
        <p:sp>
          <p:nvSpPr>
            <p:cNvPr id="200" name="椭圆 199"/>
            <p:cNvSpPr/>
            <p:nvPr/>
          </p:nvSpPr>
          <p:spPr>
            <a:xfrm rot="20081376">
              <a:off x="2794000" y="8102600"/>
              <a:ext cx="4000500" cy="1181100"/>
            </a:xfrm>
            <a:prstGeom prst="ellipse">
              <a:avLst/>
            </a:prstGeom>
            <a:noFill/>
            <a:ln w="3175">
              <a:solidFill>
                <a:schemeClr val="bg1">
                  <a:lumMod val="100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01" name="椭圆 200"/>
            <p:cNvSpPr/>
            <p:nvPr/>
          </p:nvSpPr>
          <p:spPr>
            <a:xfrm rot="19954872">
              <a:off x="2425058" y="7457288"/>
              <a:ext cx="5153175" cy="2117537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2" name="椭圆 201"/>
            <p:cNvSpPr/>
            <p:nvPr/>
          </p:nvSpPr>
          <p:spPr>
            <a:xfrm rot="19828369">
              <a:off x="2066185" y="6758266"/>
              <a:ext cx="6305849" cy="3053974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3" name="椭圆 202"/>
            <p:cNvSpPr/>
            <p:nvPr/>
          </p:nvSpPr>
          <p:spPr>
            <a:xfrm rot="19701866">
              <a:off x="1714408" y="6005031"/>
              <a:ext cx="7458523" cy="3990411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  <p:sp>
          <p:nvSpPr>
            <p:cNvPr id="204" name="椭圆 203"/>
            <p:cNvSpPr/>
            <p:nvPr/>
          </p:nvSpPr>
          <p:spPr>
            <a:xfrm rot="19575363">
              <a:off x="1366728" y="5197230"/>
              <a:ext cx="8611198" cy="4926849"/>
            </a:xfrm>
            <a:prstGeom prst="ellipse">
              <a:avLst/>
            </a:prstGeom>
            <a:noFill/>
            <a:ln w="3175" cap="flat" cmpd="sng" algn="ctr">
              <a:solidFill>
                <a:schemeClr val="bg1">
                  <a:lumMod val="100000"/>
                  <a:alpha val="2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>
                    <a:lumMod val="100000"/>
                  </a:schemeClr>
                </a:solidFill>
              </a:endParaRPr>
            </a:p>
          </p:txBody>
        </p:sp>
      </p:grpSp>
      <p:sp>
        <p:nvSpPr>
          <p:cNvPr id="37" name="任意多边形: 形状 36"/>
          <p:cNvSpPr/>
          <p:nvPr/>
        </p:nvSpPr>
        <p:spPr>
          <a:xfrm>
            <a:off x="10366885" y="5003531"/>
            <a:ext cx="1825115" cy="2997469"/>
          </a:xfrm>
          <a:custGeom>
            <a:avLst/>
            <a:gdLst>
              <a:gd name="connsiteX0" fmla="*/ 1368836 w 1368836"/>
              <a:gd name="connsiteY0" fmla="*/ 0 h 2248102"/>
              <a:gd name="connsiteX1" fmla="*/ 1368836 w 1368836"/>
              <a:gd name="connsiteY1" fmla="*/ 2248102 h 2248102"/>
              <a:gd name="connsiteX2" fmla="*/ 0 w 1368836"/>
              <a:gd name="connsiteY2" fmla="*/ 2248102 h 2248102"/>
              <a:gd name="connsiteX3" fmla="*/ 0 w 1368836"/>
              <a:gd name="connsiteY3" fmla="*/ 955206 h 2248102"/>
              <a:gd name="connsiteX4" fmla="*/ 202350 w 1368836"/>
              <a:gd name="connsiteY4" fmla="*/ 594685 h 2248102"/>
              <a:gd name="connsiteX5" fmla="*/ 1205132 w 1368836"/>
              <a:gd name="connsiteY5" fmla="*/ 42586 h 2248102"/>
              <a:gd name="connsiteX6" fmla="*/ 1368836 w 1368836"/>
              <a:gd name="connsiteY6" fmla="*/ 0 h 2248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68836" h="2248102">
                <a:moveTo>
                  <a:pt x="1368836" y="0"/>
                </a:moveTo>
                <a:lnTo>
                  <a:pt x="1368836" y="2248102"/>
                </a:lnTo>
                <a:lnTo>
                  <a:pt x="0" y="2248102"/>
                </a:lnTo>
                <a:lnTo>
                  <a:pt x="0" y="955206"/>
                </a:lnTo>
                <a:cubicBezTo>
                  <a:pt x="0" y="802500"/>
                  <a:pt x="78309" y="662978"/>
                  <a:pt x="202350" y="594685"/>
                </a:cubicBezTo>
                <a:lnTo>
                  <a:pt x="1205132" y="42586"/>
                </a:lnTo>
                <a:cubicBezTo>
                  <a:pt x="1256699" y="14195"/>
                  <a:pt x="1312767" y="0"/>
                  <a:pt x="136883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9800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1" name="任意多边形: 形状 30"/>
          <p:cNvSpPr/>
          <p:nvPr/>
        </p:nvSpPr>
        <p:spPr>
          <a:xfrm>
            <a:off x="0" y="-1142999"/>
            <a:ext cx="1859280" cy="3253377"/>
          </a:xfrm>
          <a:custGeom>
            <a:avLst/>
            <a:gdLst>
              <a:gd name="connsiteX0" fmla="*/ 0 w 1394460"/>
              <a:gd name="connsiteY0" fmla="*/ 0 h 2440033"/>
              <a:gd name="connsiteX1" fmla="*/ 1394460 w 1394460"/>
              <a:gd name="connsiteY1" fmla="*/ 0 h 2440033"/>
              <a:gd name="connsiteX2" fmla="*/ 1394460 w 1394460"/>
              <a:gd name="connsiteY2" fmla="*/ 1484828 h 2440033"/>
              <a:gd name="connsiteX3" fmla="*/ 1191742 w 1394460"/>
              <a:gd name="connsiteY3" fmla="*/ 1845348 h 2440033"/>
              <a:gd name="connsiteX4" fmla="*/ 187134 w 1394460"/>
              <a:gd name="connsiteY4" fmla="*/ 2397446 h 2440033"/>
              <a:gd name="connsiteX5" fmla="*/ 23132 w 1394460"/>
              <a:gd name="connsiteY5" fmla="*/ 2440033 h 2440033"/>
              <a:gd name="connsiteX6" fmla="*/ 0 w 1394460"/>
              <a:gd name="connsiteY6" fmla="*/ 2437090 h 2440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94460" h="2440033">
                <a:moveTo>
                  <a:pt x="0" y="0"/>
                </a:moveTo>
                <a:lnTo>
                  <a:pt x="1394460" y="0"/>
                </a:lnTo>
                <a:lnTo>
                  <a:pt x="1394460" y="1484828"/>
                </a:lnTo>
                <a:cubicBezTo>
                  <a:pt x="1394460" y="1637533"/>
                  <a:pt x="1316009" y="1777055"/>
                  <a:pt x="1191742" y="1845348"/>
                </a:cubicBezTo>
                <a:lnTo>
                  <a:pt x="187134" y="2397446"/>
                </a:lnTo>
                <a:cubicBezTo>
                  <a:pt x="135474" y="2425837"/>
                  <a:pt x="79303" y="2440033"/>
                  <a:pt x="23132" y="2440033"/>
                </a:cubicBezTo>
                <a:lnTo>
                  <a:pt x="0" y="243709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98000"/>
                </a:schemeClr>
              </a:gs>
              <a:gs pos="100000">
                <a:schemeClr val="accent2">
                  <a:alpha val="15000"/>
                </a:schemeClr>
              </a:gs>
            </a:gsLst>
            <a:lin ang="5400000" scaled="1"/>
            <a:tileRect/>
          </a:gra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任意多边形: 形状 34"/>
          <p:cNvSpPr/>
          <p:nvPr/>
        </p:nvSpPr>
        <p:spPr>
          <a:xfrm rot="5400000">
            <a:off x="-112129" y="5388061"/>
            <a:ext cx="2725071" cy="2500809"/>
          </a:xfrm>
          <a:custGeom>
            <a:avLst/>
            <a:gdLst>
              <a:gd name="connsiteX0" fmla="*/ 0 w 2043803"/>
              <a:gd name="connsiteY0" fmla="*/ 1464128 h 1875607"/>
              <a:gd name="connsiteX1" fmla="*/ 732064 w 2043803"/>
              <a:gd name="connsiteY1" fmla="*/ 0 h 1875607"/>
              <a:gd name="connsiteX2" fmla="*/ 2043803 w 2043803"/>
              <a:gd name="connsiteY2" fmla="*/ 0 h 1875607"/>
              <a:gd name="connsiteX3" fmla="*/ 2043803 w 2043803"/>
              <a:gd name="connsiteY3" fmla="*/ 1875607 h 1875607"/>
              <a:gd name="connsiteX4" fmla="*/ 205740 w 2043803"/>
              <a:gd name="connsiteY4" fmla="*/ 1875607 h 1875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3803" h="1875607">
                <a:moveTo>
                  <a:pt x="0" y="1464128"/>
                </a:moveTo>
                <a:lnTo>
                  <a:pt x="732064" y="0"/>
                </a:lnTo>
                <a:lnTo>
                  <a:pt x="2043803" y="0"/>
                </a:lnTo>
                <a:lnTo>
                  <a:pt x="2043803" y="1875607"/>
                </a:lnTo>
                <a:lnTo>
                  <a:pt x="205740" y="1875607"/>
                </a:lnTo>
                <a:close/>
              </a:path>
            </a:pathLst>
          </a:custGeom>
          <a:noFill/>
          <a:ln w="6350">
            <a:solidFill>
              <a:schemeClr val="accent2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任意多边形: 形状 32"/>
          <p:cNvSpPr/>
          <p:nvPr/>
        </p:nvSpPr>
        <p:spPr>
          <a:xfrm rot="5400000">
            <a:off x="961935" y="5173256"/>
            <a:ext cx="2516051" cy="3139437"/>
          </a:xfrm>
          <a:custGeom>
            <a:avLst/>
            <a:gdLst>
              <a:gd name="connsiteX0" fmla="*/ 0 w 1887038"/>
              <a:gd name="connsiteY0" fmla="*/ 1177289 h 2354578"/>
              <a:gd name="connsiteX1" fmla="*/ 588645 w 1887038"/>
              <a:gd name="connsiteY1" fmla="*/ 0 h 2354578"/>
              <a:gd name="connsiteX2" fmla="*/ 1887038 w 1887038"/>
              <a:gd name="connsiteY2" fmla="*/ 0 h 2354578"/>
              <a:gd name="connsiteX3" fmla="*/ 1887038 w 1887038"/>
              <a:gd name="connsiteY3" fmla="*/ 2354578 h 2354578"/>
              <a:gd name="connsiteX4" fmla="*/ 588645 w 1887038"/>
              <a:gd name="connsiteY4" fmla="*/ 2354578 h 23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7038" h="2354578">
                <a:moveTo>
                  <a:pt x="0" y="1177289"/>
                </a:moveTo>
                <a:lnTo>
                  <a:pt x="588645" y="0"/>
                </a:lnTo>
                <a:lnTo>
                  <a:pt x="1887038" y="0"/>
                </a:lnTo>
                <a:lnTo>
                  <a:pt x="1887038" y="2354578"/>
                </a:lnTo>
                <a:lnTo>
                  <a:pt x="588645" y="2354578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2000"/>
                </a:schemeClr>
              </a:gs>
              <a:gs pos="98000">
                <a:schemeClr val="accent2">
                  <a:alpha val="27000"/>
                </a:schemeClr>
              </a:gs>
            </a:gsLst>
            <a:lin ang="0" scaled="1"/>
          </a:gradFill>
          <a:ln w="6350">
            <a:solidFill>
              <a:schemeClr val="accent2">
                <a:alpha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370629" y="1121079"/>
            <a:ext cx="9928860" cy="3901228"/>
            <a:chOff x="404972" y="1713299"/>
            <a:chExt cx="7446645" cy="2925921"/>
          </a:xfrm>
        </p:grpSpPr>
        <p:sp>
          <p:nvSpPr>
            <p:cNvPr id="184" name="椭圆 183"/>
            <p:cNvSpPr/>
            <p:nvPr/>
          </p:nvSpPr>
          <p:spPr>
            <a:xfrm rot="20241644" flipH="1">
              <a:off x="404972" y="1713299"/>
              <a:ext cx="2420906" cy="2420906"/>
            </a:xfrm>
            <a:prstGeom prst="ellipse">
              <a:avLst/>
            </a:prstGeom>
            <a:gradFill flip="none" rotWithShape="1">
              <a:gsLst>
                <a:gs pos="0">
                  <a:schemeClr val="accent2"/>
                </a:gs>
                <a:gs pos="90000">
                  <a:schemeClr val="accent2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0205" tIns="75102" rIns="150205" bIns="75102" rtlCol="0" anchor="ctr"/>
            <a:lstStyle/>
            <a:p>
              <a:pPr algn="ctr"/>
              <a:endParaRPr lang="zh-CN" altLang="en-US" sz="2220" dirty="0"/>
            </a:p>
          </p:txBody>
        </p:sp>
        <p:sp>
          <p:nvSpPr>
            <p:cNvPr id="9" name="文本框 8"/>
            <p:cNvSpPr txBox="1"/>
            <p:nvPr/>
          </p:nvSpPr>
          <p:spPr>
            <a:xfrm>
              <a:off x="1114267" y="2680404"/>
              <a:ext cx="6737350" cy="1958816"/>
            </a:xfrm>
            <a:prstGeom prst="rect">
              <a:avLst/>
            </a:prstGeom>
            <a:noFill/>
            <a:effectLst/>
          </p:spPr>
          <p:txBody>
            <a:bodyPr wrap="square" lIns="150205" tIns="75102" rIns="150205" bIns="75102">
              <a:spAutoFit/>
            </a:bodyPr>
            <a:lstStyle/>
            <a:p>
              <a:r>
                <a:rPr lang="zh-CN" altLang="en-US" sz="8000" dirty="0">
                  <a:gradFill flip="none" rotWithShape="1">
                    <a:gsLst>
                      <a:gs pos="0">
                        <a:schemeClr val="bg1"/>
                      </a:gs>
                      <a:gs pos="83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夯牛服务体系</a:t>
              </a:r>
              <a:r>
                <a:rPr lang="en-US" altLang="zh-CN" sz="8000" dirty="0">
                  <a:gradFill flip="none" rotWithShape="1">
                    <a:gsLst>
                      <a:gs pos="0">
                        <a:schemeClr val="bg1"/>
                      </a:gs>
                      <a:gs pos="83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      </a:t>
              </a:r>
              <a:r>
                <a:rPr lang="zh-CN" altLang="en-US" sz="8000" dirty="0">
                  <a:gradFill flip="none" rotWithShape="1">
                    <a:gsLst>
                      <a:gs pos="0">
                        <a:schemeClr val="bg1"/>
                      </a:gs>
                      <a:gs pos="83000">
                        <a:schemeClr val="accent2">
                          <a:lumMod val="20000"/>
                          <a:lumOff val="80000"/>
                        </a:schemeClr>
                      </a:gs>
                    </a:gsLst>
                    <a:lin ang="5400000" scaled="1"/>
                    <a:tileRect/>
                  </a:gradFill>
                  <a:latin typeface="+mj-ea"/>
                  <a:ea typeface="+mj-ea"/>
                </a:rPr>
                <a:t>上线辅助搭建系统</a:t>
              </a:r>
              <a:endParaRPr lang="zh-CN" altLang="en-US" sz="8000" dirty="0">
                <a:gradFill flip="none" rotWithShape="1">
                  <a:gsLst>
                    <a:gs pos="0">
                      <a:schemeClr val="bg1"/>
                    </a:gs>
                    <a:gs pos="83000">
                      <a:schemeClr val="accent2">
                        <a:lumMod val="20000"/>
                        <a:lumOff val="80000"/>
                      </a:schemeClr>
                    </a:gs>
                  </a:gsLst>
                  <a:lin ang="5400000" scaled="1"/>
                  <a:tileRect/>
                </a:gradFill>
                <a:latin typeface="+mj-ea"/>
                <a:ea typeface="+mj-ea"/>
              </a:endParaRPr>
            </a:p>
          </p:txBody>
        </p:sp>
        <p:grpSp>
          <p:nvGrpSpPr>
            <p:cNvPr id="183" name="组合 182"/>
            <p:cNvGrpSpPr/>
            <p:nvPr/>
          </p:nvGrpSpPr>
          <p:grpSpPr>
            <a:xfrm>
              <a:off x="4463644" y="2359847"/>
              <a:ext cx="731568" cy="179843"/>
              <a:chOff x="6195479" y="2018584"/>
              <a:chExt cx="975419" cy="239777"/>
            </a:xfrm>
            <a:gradFill flip="none" rotWithShape="1">
              <a:gsLst>
                <a:gs pos="0">
                  <a:schemeClr val="accent1"/>
                </a:gs>
                <a:gs pos="98000">
                  <a:schemeClr val="accent2"/>
                </a:gs>
              </a:gsLst>
              <a:lin ang="18900000" scaled="1"/>
              <a:tileRect/>
            </a:gradFill>
          </p:grpSpPr>
          <p:sp>
            <p:nvSpPr>
              <p:cNvPr id="180" name="等腰三角形 179"/>
              <p:cNvSpPr/>
              <p:nvPr/>
            </p:nvSpPr>
            <p:spPr>
              <a:xfrm rot="5400000">
                <a:off x="6178972" y="2035091"/>
                <a:ext cx="239415" cy="206401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  <p:sp>
            <p:nvSpPr>
              <p:cNvPr id="181" name="等腰三角形 180"/>
              <p:cNvSpPr/>
              <p:nvPr/>
            </p:nvSpPr>
            <p:spPr>
              <a:xfrm rot="5400000">
                <a:off x="6564306" y="2035110"/>
                <a:ext cx="239414" cy="206402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  <p:sp>
            <p:nvSpPr>
              <p:cNvPr id="182" name="等腰三角形 181"/>
              <p:cNvSpPr/>
              <p:nvPr/>
            </p:nvSpPr>
            <p:spPr>
              <a:xfrm rot="5400000">
                <a:off x="6947991" y="2035454"/>
                <a:ext cx="239413" cy="206401"/>
              </a:xfrm>
              <a:prstGeom prst="triangle">
                <a:avLst/>
              </a:prstGeom>
              <a:grpFill/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50205" tIns="75102" rIns="150205" bIns="75102" rtlCol="0" anchor="ctr"/>
              <a:lstStyle/>
              <a:p>
                <a:pPr algn="ctr"/>
                <a:endParaRPr lang="zh-CN" altLang="en-US" sz="2220"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0" name="组合 379"/>
          <p:cNvGrpSpPr/>
          <p:nvPr/>
        </p:nvGrpSpPr>
        <p:grpSpPr>
          <a:xfrm rot="0">
            <a:off x="0" y="-1143000"/>
            <a:ext cx="12192000" cy="9144000"/>
            <a:chOff x="0" y="0"/>
            <a:chExt cx="9144000" cy="6858001"/>
          </a:xfrm>
        </p:grpSpPr>
        <p:sp>
          <p:nvSpPr>
            <p:cNvPr id="428" name="矩形 427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solidFill>
              <a:srgbClr val="0D0C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grpSp>
          <p:nvGrpSpPr>
            <p:cNvPr id="429" name="图形 2"/>
            <p:cNvGrpSpPr/>
            <p:nvPr/>
          </p:nvGrpSpPr>
          <p:grpSpPr>
            <a:xfrm>
              <a:off x="0" y="0"/>
              <a:ext cx="9143999" cy="6858000"/>
              <a:chOff x="0" y="0"/>
              <a:chExt cx="12172840" cy="6875544"/>
            </a:xfrm>
            <a:solidFill>
              <a:schemeClr val="accent2">
                <a:lumMod val="20000"/>
                <a:lumOff val="80000"/>
                <a:alpha val="3000"/>
              </a:schemeClr>
            </a:solidFill>
          </p:grpSpPr>
          <p:grpSp>
            <p:nvGrpSpPr>
              <p:cNvPr id="431" name="图形 2"/>
              <p:cNvGrpSpPr/>
              <p:nvPr/>
            </p:nvGrpSpPr>
            <p:grpSpPr>
              <a:xfrm>
                <a:off x="15675" y="14353"/>
                <a:ext cx="946621" cy="6846836"/>
                <a:chOff x="15675" y="14353"/>
                <a:chExt cx="946621" cy="6846836"/>
              </a:xfrm>
              <a:grpFill/>
            </p:grpSpPr>
            <p:sp>
              <p:nvSpPr>
                <p:cNvPr id="680" name="任意多边形: 形状 679"/>
                <p:cNvSpPr/>
                <p:nvPr/>
              </p:nvSpPr>
              <p:spPr>
                <a:xfrm>
                  <a:off x="15675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1" name="任意多边形: 形状 680"/>
                <p:cNvSpPr/>
                <p:nvPr/>
              </p:nvSpPr>
              <p:spPr>
                <a:xfrm>
                  <a:off x="15675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2" name="任意多边形: 形状 681"/>
                <p:cNvSpPr/>
                <p:nvPr/>
              </p:nvSpPr>
              <p:spPr>
                <a:xfrm>
                  <a:off x="15675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3" name="任意多边形: 形状 682"/>
                <p:cNvSpPr/>
                <p:nvPr/>
              </p:nvSpPr>
              <p:spPr>
                <a:xfrm>
                  <a:off x="15675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4" name="任意多边形: 形状 683"/>
                <p:cNvSpPr/>
                <p:nvPr/>
              </p:nvSpPr>
              <p:spPr>
                <a:xfrm>
                  <a:off x="15675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5" name="任意多边形: 形状 684"/>
                <p:cNvSpPr/>
                <p:nvPr/>
              </p:nvSpPr>
              <p:spPr>
                <a:xfrm>
                  <a:off x="15675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6" name="任意多边形: 形状 685"/>
                <p:cNvSpPr/>
                <p:nvPr/>
              </p:nvSpPr>
              <p:spPr>
                <a:xfrm>
                  <a:off x="15675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87" name="任意多边形: 形状 686"/>
                <p:cNvSpPr/>
                <p:nvPr/>
              </p:nvSpPr>
              <p:spPr>
                <a:xfrm>
                  <a:off x="15675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2" name="图形 2"/>
              <p:cNvGrpSpPr/>
              <p:nvPr/>
            </p:nvGrpSpPr>
            <p:grpSpPr>
              <a:xfrm>
                <a:off x="948363" y="14353"/>
                <a:ext cx="947492" cy="6846836"/>
                <a:chOff x="948363" y="14353"/>
                <a:chExt cx="947492" cy="6846836"/>
              </a:xfrm>
              <a:grpFill/>
            </p:grpSpPr>
            <p:sp>
              <p:nvSpPr>
                <p:cNvPr id="672" name="任意多边形: 形状 671"/>
                <p:cNvSpPr/>
                <p:nvPr/>
              </p:nvSpPr>
              <p:spPr>
                <a:xfrm>
                  <a:off x="948363" y="5994371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3" name="任意多边形: 形状 672"/>
                <p:cNvSpPr/>
                <p:nvPr>
                  <p:custDataLst>
                    <p:tags r:id="rId1"/>
                  </p:custDataLst>
                </p:nvPr>
              </p:nvSpPr>
              <p:spPr>
                <a:xfrm>
                  <a:off x="948363" y="5140310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4" name="任意多边形: 形状 673"/>
                <p:cNvSpPr/>
                <p:nvPr>
                  <p:custDataLst>
                    <p:tags r:id="rId2"/>
                  </p:custDataLst>
                </p:nvPr>
              </p:nvSpPr>
              <p:spPr>
                <a:xfrm>
                  <a:off x="948363" y="4285453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79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79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79 h 866819"/>
                    <a:gd name="connsiteX9" fmla="*/ 933559 w 947492"/>
                    <a:gd name="connsiteY9" fmla="*/ 854858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79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3190"/>
                        <a:pt x="947493" y="6379"/>
                      </a:cubicBezTo>
                      <a:close/>
                      <a:moveTo>
                        <a:pt x="933559" y="854858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5" name="任意多边形: 形状 674"/>
                <p:cNvSpPr/>
                <p:nvPr>
                  <p:custDataLst>
                    <p:tags r:id="rId3"/>
                  </p:custDataLst>
                </p:nvPr>
              </p:nvSpPr>
              <p:spPr>
                <a:xfrm>
                  <a:off x="948363" y="343139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1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1 h 866819"/>
                    <a:gd name="connsiteX13" fmla="*/ 933559 w 947492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3190"/>
                        <a:pt x="947493" y="6380"/>
                      </a:cubicBezTo>
                      <a:close/>
                      <a:moveTo>
                        <a:pt x="933559" y="854061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3559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6" name="任意多边形: 形状 675"/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948363" y="257733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7" name="任意多边形: 形状 676"/>
                <p:cNvSpPr/>
                <p:nvPr>
                  <p:custDataLst>
                    <p:tags r:id="rId5"/>
                  </p:custDataLst>
                </p:nvPr>
              </p:nvSpPr>
              <p:spPr>
                <a:xfrm>
                  <a:off x="948363" y="172327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8" name="任意多边形: 形状 677"/>
                <p:cNvSpPr/>
                <p:nvPr/>
              </p:nvSpPr>
              <p:spPr>
                <a:xfrm>
                  <a:off x="948363" y="868414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858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3190"/>
                        <a:pt x="947493" y="6380"/>
                      </a:cubicBezTo>
                      <a:close/>
                      <a:moveTo>
                        <a:pt x="933559" y="854858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9" name="任意多边形: 形状 678"/>
                <p:cNvSpPr/>
                <p:nvPr/>
              </p:nvSpPr>
              <p:spPr>
                <a:xfrm>
                  <a:off x="948363" y="14353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3190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3" name="图形 2"/>
              <p:cNvGrpSpPr/>
              <p:nvPr/>
            </p:nvGrpSpPr>
            <p:grpSpPr>
              <a:xfrm>
                <a:off x="1881922" y="14353"/>
                <a:ext cx="946621" cy="6846836"/>
                <a:chOff x="1881922" y="14353"/>
                <a:chExt cx="946621" cy="6846836"/>
              </a:xfrm>
              <a:grpFill/>
            </p:grpSpPr>
            <p:sp>
              <p:nvSpPr>
                <p:cNvPr id="664" name="任意多边形: 形状 663"/>
                <p:cNvSpPr/>
                <p:nvPr/>
              </p:nvSpPr>
              <p:spPr>
                <a:xfrm>
                  <a:off x="1881922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5" name="任意多边形: 形状 664"/>
                <p:cNvSpPr/>
                <p:nvPr>
                  <p:custDataLst>
                    <p:tags r:id="rId6"/>
                  </p:custDataLst>
                </p:nvPr>
              </p:nvSpPr>
              <p:spPr>
                <a:xfrm>
                  <a:off x="1881922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6" name="任意多边形: 形状 665"/>
                <p:cNvSpPr/>
                <p:nvPr>
                  <p:custDataLst>
                    <p:tags r:id="rId7"/>
                  </p:custDataLst>
                </p:nvPr>
              </p:nvSpPr>
              <p:spPr>
                <a:xfrm>
                  <a:off x="1881922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7" name="任意多边形: 形状 666"/>
                <p:cNvSpPr/>
                <p:nvPr>
                  <p:custDataLst>
                    <p:tags r:id="rId8"/>
                  </p:custDataLst>
                </p:nvPr>
              </p:nvSpPr>
              <p:spPr>
                <a:xfrm>
                  <a:off x="1881922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8" name="任意多边形: 形状 667"/>
                <p:cNvSpPr/>
                <p:nvPr>
                  <p:custDataLst>
                    <p:tags r:id="rId9"/>
                  </p:custDataLst>
                </p:nvPr>
              </p:nvSpPr>
              <p:spPr>
                <a:xfrm>
                  <a:off x="1881922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9" name="任意多边形: 形状 668"/>
                <p:cNvSpPr/>
                <p:nvPr>
                  <p:custDataLst>
                    <p:tags r:id="rId10"/>
                  </p:custDataLst>
                </p:nvPr>
              </p:nvSpPr>
              <p:spPr>
                <a:xfrm>
                  <a:off x="1881922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0" name="任意多边形: 形状 669"/>
                <p:cNvSpPr/>
                <p:nvPr/>
              </p:nvSpPr>
              <p:spPr>
                <a:xfrm>
                  <a:off x="1881922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71" name="任意多边形: 形状 670"/>
                <p:cNvSpPr/>
                <p:nvPr/>
              </p:nvSpPr>
              <p:spPr>
                <a:xfrm>
                  <a:off x="1881922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4" name="图形 2"/>
              <p:cNvGrpSpPr/>
              <p:nvPr/>
            </p:nvGrpSpPr>
            <p:grpSpPr>
              <a:xfrm>
                <a:off x="2814610" y="14353"/>
                <a:ext cx="946621" cy="6846836"/>
                <a:chOff x="2814610" y="14353"/>
                <a:chExt cx="946621" cy="6846836"/>
              </a:xfrm>
              <a:grpFill/>
            </p:grpSpPr>
            <p:sp>
              <p:nvSpPr>
                <p:cNvPr id="656" name="任意多边形: 形状 655"/>
                <p:cNvSpPr/>
                <p:nvPr/>
              </p:nvSpPr>
              <p:spPr>
                <a:xfrm>
                  <a:off x="2814610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7" name="任意多边形: 形状 656"/>
                <p:cNvSpPr/>
                <p:nvPr>
                  <p:custDataLst>
                    <p:tags r:id="rId11"/>
                  </p:custDataLst>
                </p:nvPr>
              </p:nvSpPr>
              <p:spPr>
                <a:xfrm>
                  <a:off x="2814610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8" name="任意多边形: 形状 657"/>
                <p:cNvSpPr/>
                <p:nvPr>
                  <p:custDataLst>
                    <p:tags r:id="rId12"/>
                  </p:custDataLst>
                </p:nvPr>
              </p:nvSpPr>
              <p:spPr>
                <a:xfrm>
                  <a:off x="2814610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9" name="任意多边形: 形状 658"/>
                <p:cNvSpPr/>
                <p:nvPr>
                  <p:custDataLst>
                    <p:tags r:id="rId13"/>
                  </p:custDataLst>
                </p:nvPr>
              </p:nvSpPr>
              <p:spPr>
                <a:xfrm>
                  <a:off x="2814610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0" name="任意多边形: 形状 659"/>
                <p:cNvSpPr/>
                <p:nvPr>
                  <p:custDataLst>
                    <p:tags r:id="rId14"/>
                  </p:custDataLst>
                </p:nvPr>
              </p:nvSpPr>
              <p:spPr>
                <a:xfrm>
                  <a:off x="2814610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1" name="任意多边形: 形状 660"/>
                <p:cNvSpPr/>
                <p:nvPr>
                  <p:custDataLst>
                    <p:tags r:id="rId15"/>
                  </p:custDataLst>
                </p:nvPr>
              </p:nvSpPr>
              <p:spPr>
                <a:xfrm>
                  <a:off x="2814610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2" name="任意多边形: 形状 661"/>
                <p:cNvSpPr/>
                <p:nvPr/>
              </p:nvSpPr>
              <p:spPr>
                <a:xfrm>
                  <a:off x="2814610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63" name="任意多边形: 形状 662"/>
                <p:cNvSpPr/>
                <p:nvPr/>
              </p:nvSpPr>
              <p:spPr>
                <a:xfrm>
                  <a:off x="2814610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5" name="图形 2"/>
              <p:cNvGrpSpPr/>
              <p:nvPr/>
            </p:nvGrpSpPr>
            <p:grpSpPr>
              <a:xfrm>
                <a:off x="3747298" y="14353"/>
                <a:ext cx="946621" cy="6846836"/>
                <a:chOff x="3747298" y="14353"/>
                <a:chExt cx="946621" cy="6846836"/>
              </a:xfrm>
              <a:grpFill/>
            </p:grpSpPr>
            <p:sp>
              <p:nvSpPr>
                <p:cNvPr id="648" name="任意多边形: 形状 647"/>
                <p:cNvSpPr/>
                <p:nvPr/>
              </p:nvSpPr>
              <p:spPr>
                <a:xfrm>
                  <a:off x="3747298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49" name="任意多边形: 形状 648"/>
                <p:cNvSpPr/>
                <p:nvPr>
                  <p:custDataLst>
                    <p:tags r:id="rId16"/>
                  </p:custDataLst>
                </p:nvPr>
              </p:nvSpPr>
              <p:spPr>
                <a:xfrm>
                  <a:off x="3747298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0" name="任意多边形: 形状 649"/>
                <p:cNvSpPr/>
                <p:nvPr>
                  <p:custDataLst>
                    <p:tags r:id="rId17"/>
                  </p:custDataLst>
                </p:nvPr>
              </p:nvSpPr>
              <p:spPr>
                <a:xfrm>
                  <a:off x="3747298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1" name="任意多边形: 形状 650"/>
                <p:cNvSpPr/>
                <p:nvPr>
                  <p:custDataLst>
                    <p:tags r:id="rId18"/>
                  </p:custDataLst>
                </p:nvPr>
              </p:nvSpPr>
              <p:spPr>
                <a:xfrm>
                  <a:off x="3747298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2" name="任意多边形: 形状 651"/>
                <p:cNvSpPr/>
                <p:nvPr>
                  <p:custDataLst>
                    <p:tags r:id="rId19"/>
                  </p:custDataLst>
                </p:nvPr>
              </p:nvSpPr>
              <p:spPr>
                <a:xfrm>
                  <a:off x="3747298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3" name="任意多边形: 形状 652"/>
                <p:cNvSpPr/>
                <p:nvPr>
                  <p:custDataLst>
                    <p:tags r:id="rId20"/>
                  </p:custDataLst>
                </p:nvPr>
              </p:nvSpPr>
              <p:spPr>
                <a:xfrm>
                  <a:off x="3747298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4" name="任意多边形: 形状 653"/>
                <p:cNvSpPr/>
                <p:nvPr/>
              </p:nvSpPr>
              <p:spPr>
                <a:xfrm>
                  <a:off x="3747298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55" name="任意多边形: 形状 654"/>
                <p:cNvSpPr/>
                <p:nvPr/>
              </p:nvSpPr>
              <p:spPr>
                <a:xfrm>
                  <a:off x="3747298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6" name="图形 2"/>
              <p:cNvGrpSpPr/>
              <p:nvPr/>
            </p:nvGrpSpPr>
            <p:grpSpPr>
              <a:xfrm>
                <a:off x="4679986" y="1723272"/>
                <a:ext cx="947492" cy="5137918"/>
                <a:chOff x="4679986" y="1723272"/>
                <a:chExt cx="947492" cy="5137918"/>
              </a:xfrm>
              <a:grpFill/>
            </p:grpSpPr>
            <p:sp>
              <p:nvSpPr>
                <p:cNvPr id="640" name="任意多边形: 形状 639"/>
                <p:cNvSpPr/>
                <p:nvPr/>
              </p:nvSpPr>
              <p:spPr>
                <a:xfrm>
                  <a:off x="4679986" y="5994371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41" name="任意多边形: 形状 640"/>
                <p:cNvSpPr/>
                <p:nvPr>
                  <p:custDataLst>
                    <p:tags r:id="rId21"/>
                  </p:custDataLst>
                </p:nvPr>
              </p:nvSpPr>
              <p:spPr>
                <a:xfrm>
                  <a:off x="4679986" y="5140310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42" name="任意多边形: 形状 641"/>
                <p:cNvSpPr/>
                <p:nvPr>
                  <p:custDataLst>
                    <p:tags r:id="rId22"/>
                  </p:custDataLst>
                </p:nvPr>
              </p:nvSpPr>
              <p:spPr>
                <a:xfrm>
                  <a:off x="4679986" y="4285453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79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79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79 h 866819"/>
                    <a:gd name="connsiteX9" fmla="*/ 933559 w 947492"/>
                    <a:gd name="connsiteY9" fmla="*/ 854858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79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3190"/>
                        <a:pt x="947493" y="6379"/>
                      </a:cubicBezTo>
                      <a:close/>
                      <a:moveTo>
                        <a:pt x="933559" y="854858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43" name="任意多边形: 形状 642"/>
                <p:cNvSpPr/>
                <p:nvPr>
                  <p:custDataLst>
                    <p:tags r:id="rId23"/>
                  </p:custDataLst>
                </p:nvPr>
              </p:nvSpPr>
              <p:spPr>
                <a:xfrm>
                  <a:off x="4679986" y="343139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1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1 h 866819"/>
                    <a:gd name="connsiteX13" fmla="*/ 933559 w 947492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3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3190"/>
                        <a:pt x="947493" y="6380"/>
                      </a:cubicBezTo>
                      <a:close/>
                      <a:moveTo>
                        <a:pt x="933559" y="854061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3559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44" name="任意多边形: 形状 643"/>
                <p:cNvSpPr/>
                <p:nvPr>
                  <p:custDataLst>
                    <p:tags r:id="rId24"/>
                  </p:custDataLst>
                </p:nvPr>
              </p:nvSpPr>
              <p:spPr>
                <a:xfrm>
                  <a:off x="4679986" y="257733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45" name="任意多边形: 形状 644"/>
                <p:cNvSpPr/>
                <p:nvPr>
                  <p:custDataLst>
                    <p:tags r:id="rId25"/>
                  </p:custDataLst>
                </p:nvPr>
              </p:nvSpPr>
              <p:spPr>
                <a:xfrm>
                  <a:off x="4679986" y="172327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09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3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3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09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7" name="图形 2"/>
              <p:cNvGrpSpPr/>
              <p:nvPr/>
            </p:nvGrpSpPr>
            <p:grpSpPr>
              <a:xfrm>
                <a:off x="5613545" y="1723272"/>
                <a:ext cx="946621" cy="5137918"/>
                <a:chOff x="5613545" y="1723272"/>
                <a:chExt cx="946621" cy="5137918"/>
              </a:xfrm>
              <a:grpFill/>
            </p:grpSpPr>
            <p:sp>
              <p:nvSpPr>
                <p:cNvPr id="632" name="任意多边形: 形状 631"/>
                <p:cNvSpPr/>
                <p:nvPr/>
              </p:nvSpPr>
              <p:spPr>
                <a:xfrm>
                  <a:off x="5613545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3" name="任意多边形: 形状 632"/>
                <p:cNvSpPr/>
                <p:nvPr>
                  <p:custDataLst>
                    <p:tags r:id="rId26"/>
                  </p:custDataLst>
                </p:nvPr>
              </p:nvSpPr>
              <p:spPr>
                <a:xfrm>
                  <a:off x="5613545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4" name="任意多边形: 形状 633"/>
                <p:cNvSpPr/>
                <p:nvPr>
                  <p:custDataLst>
                    <p:tags r:id="rId27"/>
                  </p:custDataLst>
                </p:nvPr>
              </p:nvSpPr>
              <p:spPr>
                <a:xfrm>
                  <a:off x="5613545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5" name="任意多边形: 形状 634"/>
                <p:cNvSpPr/>
                <p:nvPr>
                  <p:custDataLst>
                    <p:tags r:id="rId28"/>
                  </p:custDataLst>
                </p:nvPr>
              </p:nvSpPr>
              <p:spPr>
                <a:xfrm>
                  <a:off x="5613545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6" name="任意多边形: 形状 635"/>
                <p:cNvSpPr/>
                <p:nvPr>
                  <p:custDataLst>
                    <p:tags r:id="rId29"/>
                  </p:custDataLst>
                </p:nvPr>
              </p:nvSpPr>
              <p:spPr>
                <a:xfrm>
                  <a:off x="5613545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7" name="任意多边形: 形状 636"/>
                <p:cNvSpPr/>
                <p:nvPr>
                  <p:custDataLst>
                    <p:tags r:id="rId30"/>
                  </p:custDataLst>
                </p:nvPr>
              </p:nvSpPr>
              <p:spPr>
                <a:xfrm>
                  <a:off x="5613545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8" name="图形 2"/>
              <p:cNvGrpSpPr/>
              <p:nvPr/>
            </p:nvGrpSpPr>
            <p:grpSpPr>
              <a:xfrm>
                <a:off x="6546232" y="14353"/>
                <a:ext cx="946621" cy="6846836"/>
                <a:chOff x="6546232" y="14353"/>
                <a:chExt cx="946621" cy="6846836"/>
              </a:xfrm>
              <a:grpFill/>
            </p:grpSpPr>
            <p:sp>
              <p:nvSpPr>
                <p:cNvPr id="624" name="任意多边形: 形状 623"/>
                <p:cNvSpPr/>
                <p:nvPr/>
              </p:nvSpPr>
              <p:spPr>
                <a:xfrm>
                  <a:off x="6546232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5" name="任意多边形: 形状 624"/>
                <p:cNvSpPr/>
                <p:nvPr>
                  <p:custDataLst>
                    <p:tags r:id="rId31"/>
                  </p:custDataLst>
                </p:nvPr>
              </p:nvSpPr>
              <p:spPr>
                <a:xfrm>
                  <a:off x="6546232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6" name="任意多边形: 形状 625"/>
                <p:cNvSpPr/>
                <p:nvPr>
                  <p:custDataLst>
                    <p:tags r:id="rId32"/>
                  </p:custDataLst>
                </p:nvPr>
              </p:nvSpPr>
              <p:spPr>
                <a:xfrm>
                  <a:off x="6546232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7" name="任意多边形: 形状 626"/>
                <p:cNvSpPr/>
                <p:nvPr>
                  <p:custDataLst>
                    <p:tags r:id="rId33"/>
                  </p:custDataLst>
                </p:nvPr>
              </p:nvSpPr>
              <p:spPr>
                <a:xfrm>
                  <a:off x="6546232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8" name="任意多边形: 形状 627"/>
                <p:cNvSpPr/>
                <p:nvPr>
                  <p:custDataLst>
                    <p:tags r:id="rId34"/>
                  </p:custDataLst>
                </p:nvPr>
              </p:nvSpPr>
              <p:spPr>
                <a:xfrm>
                  <a:off x="6546232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9" name="任意多边形: 形状 628"/>
                <p:cNvSpPr/>
                <p:nvPr>
                  <p:custDataLst>
                    <p:tags r:id="rId35"/>
                  </p:custDataLst>
                </p:nvPr>
              </p:nvSpPr>
              <p:spPr>
                <a:xfrm>
                  <a:off x="6546232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0" name="任意多边形: 形状 629"/>
                <p:cNvSpPr/>
                <p:nvPr/>
              </p:nvSpPr>
              <p:spPr>
                <a:xfrm>
                  <a:off x="6546232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31" name="任意多边形: 形状 630"/>
                <p:cNvSpPr/>
                <p:nvPr/>
              </p:nvSpPr>
              <p:spPr>
                <a:xfrm>
                  <a:off x="6546232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9" name="图形 2"/>
              <p:cNvGrpSpPr/>
              <p:nvPr/>
            </p:nvGrpSpPr>
            <p:grpSpPr>
              <a:xfrm>
                <a:off x="7478920" y="14353"/>
                <a:ext cx="946621" cy="6846836"/>
                <a:chOff x="7478920" y="14353"/>
                <a:chExt cx="946621" cy="6846836"/>
              </a:xfrm>
              <a:grpFill/>
            </p:grpSpPr>
            <p:sp>
              <p:nvSpPr>
                <p:cNvPr id="616" name="任意多边形: 形状 615"/>
                <p:cNvSpPr/>
                <p:nvPr/>
              </p:nvSpPr>
              <p:spPr>
                <a:xfrm>
                  <a:off x="7478920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7" name="任意多边形: 形状 616"/>
                <p:cNvSpPr/>
                <p:nvPr>
                  <p:custDataLst>
                    <p:tags r:id="rId36"/>
                  </p:custDataLst>
                </p:nvPr>
              </p:nvSpPr>
              <p:spPr>
                <a:xfrm>
                  <a:off x="7478920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8" name="任意多边形: 形状 617"/>
                <p:cNvSpPr/>
                <p:nvPr>
                  <p:custDataLst>
                    <p:tags r:id="rId37"/>
                  </p:custDataLst>
                </p:nvPr>
              </p:nvSpPr>
              <p:spPr>
                <a:xfrm>
                  <a:off x="7478920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9" name="任意多边形: 形状 618"/>
                <p:cNvSpPr/>
                <p:nvPr>
                  <p:custDataLst>
                    <p:tags r:id="rId38"/>
                  </p:custDataLst>
                </p:nvPr>
              </p:nvSpPr>
              <p:spPr>
                <a:xfrm>
                  <a:off x="7478920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0" name="任意多边形: 形状 619"/>
                <p:cNvSpPr/>
                <p:nvPr>
                  <p:custDataLst>
                    <p:tags r:id="rId39"/>
                  </p:custDataLst>
                </p:nvPr>
              </p:nvSpPr>
              <p:spPr>
                <a:xfrm>
                  <a:off x="7478920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1" name="任意多边形: 形状 620"/>
                <p:cNvSpPr/>
                <p:nvPr>
                  <p:custDataLst>
                    <p:tags r:id="rId40"/>
                  </p:custDataLst>
                </p:nvPr>
              </p:nvSpPr>
              <p:spPr>
                <a:xfrm>
                  <a:off x="7478920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2" name="任意多边形: 形状 621"/>
                <p:cNvSpPr/>
                <p:nvPr/>
              </p:nvSpPr>
              <p:spPr>
                <a:xfrm>
                  <a:off x="7478920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3" name="任意多边形: 形状 622"/>
                <p:cNvSpPr/>
                <p:nvPr/>
              </p:nvSpPr>
              <p:spPr>
                <a:xfrm>
                  <a:off x="7478920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0" name="图形 2"/>
              <p:cNvGrpSpPr/>
              <p:nvPr/>
            </p:nvGrpSpPr>
            <p:grpSpPr>
              <a:xfrm>
                <a:off x="8411608" y="14353"/>
                <a:ext cx="947492" cy="6846836"/>
                <a:chOff x="8411608" y="14353"/>
                <a:chExt cx="947492" cy="6846836"/>
              </a:xfrm>
              <a:grpFill/>
            </p:grpSpPr>
            <p:sp>
              <p:nvSpPr>
                <p:cNvPr id="608" name="任意多边形: 形状 607"/>
                <p:cNvSpPr/>
                <p:nvPr/>
              </p:nvSpPr>
              <p:spPr>
                <a:xfrm>
                  <a:off x="8411608" y="5994371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9" name="任意多边形: 形状 608"/>
                <p:cNvSpPr/>
                <p:nvPr>
                  <p:custDataLst>
                    <p:tags r:id="rId41"/>
                  </p:custDataLst>
                </p:nvPr>
              </p:nvSpPr>
              <p:spPr>
                <a:xfrm>
                  <a:off x="8411608" y="5140310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0" name="任意多边形: 形状 609"/>
                <p:cNvSpPr/>
                <p:nvPr>
                  <p:custDataLst>
                    <p:tags r:id="rId42"/>
                  </p:custDataLst>
                </p:nvPr>
              </p:nvSpPr>
              <p:spPr>
                <a:xfrm>
                  <a:off x="8411608" y="4285453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79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79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79 h 866819"/>
                    <a:gd name="connsiteX9" fmla="*/ 933559 w 947492"/>
                    <a:gd name="connsiteY9" fmla="*/ 854858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79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3190"/>
                        <a:pt x="947493" y="6379"/>
                      </a:cubicBezTo>
                      <a:close/>
                      <a:moveTo>
                        <a:pt x="933559" y="854858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1" name="任意多边形: 形状 610"/>
                <p:cNvSpPr/>
                <p:nvPr>
                  <p:custDataLst>
                    <p:tags r:id="rId43"/>
                  </p:custDataLst>
                </p:nvPr>
              </p:nvSpPr>
              <p:spPr>
                <a:xfrm>
                  <a:off x="8411608" y="343139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20 h 866819"/>
                    <a:gd name="connsiteX3" fmla="*/ 6967 w 947492"/>
                    <a:gd name="connsiteY3" fmla="*/ 866820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1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1 h 866819"/>
                    <a:gd name="connsiteX13" fmla="*/ 933559 w 947492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20"/>
                        <a:pt x="940526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3190"/>
                        <a:pt x="947493" y="6380"/>
                      </a:cubicBezTo>
                      <a:close/>
                      <a:moveTo>
                        <a:pt x="933559" y="854061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3559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2" name="任意多边形: 形状 611"/>
                <p:cNvSpPr/>
                <p:nvPr>
                  <p:custDataLst>
                    <p:tags r:id="rId44"/>
                  </p:custDataLst>
                </p:nvPr>
              </p:nvSpPr>
              <p:spPr>
                <a:xfrm>
                  <a:off x="8411608" y="257733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3" name="任意多边形: 形状 612"/>
                <p:cNvSpPr/>
                <p:nvPr>
                  <p:custDataLst>
                    <p:tags r:id="rId45"/>
                  </p:custDataLst>
                </p:nvPr>
              </p:nvSpPr>
              <p:spPr>
                <a:xfrm>
                  <a:off x="8411608" y="1723272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2392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4" name="任意多边形: 形状 613"/>
                <p:cNvSpPr/>
                <p:nvPr/>
              </p:nvSpPr>
              <p:spPr>
                <a:xfrm>
                  <a:off x="8411608" y="868414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858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3190"/>
                        <a:pt x="947493" y="6380"/>
                      </a:cubicBezTo>
                      <a:close/>
                      <a:moveTo>
                        <a:pt x="933559" y="854858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5" name="任意多边形: 形状 614"/>
                <p:cNvSpPr/>
                <p:nvPr/>
              </p:nvSpPr>
              <p:spPr>
                <a:xfrm>
                  <a:off x="8411608" y="14353"/>
                  <a:ext cx="947492" cy="866819"/>
                </a:xfrm>
                <a:custGeom>
                  <a:avLst/>
                  <a:gdLst>
                    <a:gd name="connsiteX0" fmla="*/ 947493 w 947492"/>
                    <a:gd name="connsiteY0" fmla="*/ 6380 h 866819"/>
                    <a:gd name="connsiteX1" fmla="*/ 947493 w 947492"/>
                    <a:gd name="connsiteY1" fmla="*/ 860440 h 866819"/>
                    <a:gd name="connsiteX2" fmla="*/ 940526 w 947492"/>
                    <a:gd name="connsiteY2" fmla="*/ 866819 h 866819"/>
                    <a:gd name="connsiteX3" fmla="*/ 6967 w 947492"/>
                    <a:gd name="connsiteY3" fmla="*/ 866819 h 866819"/>
                    <a:gd name="connsiteX4" fmla="*/ 0 w 947492"/>
                    <a:gd name="connsiteY4" fmla="*/ 860440 h 866819"/>
                    <a:gd name="connsiteX5" fmla="*/ 0 w 947492"/>
                    <a:gd name="connsiteY5" fmla="*/ 6380 h 866819"/>
                    <a:gd name="connsiteX6" fmla="*/ 6967 w 947492"/>
                    <a:gd name="connsiteY6" fmla="*/ 0 h 866819"/>
                    <a:gd name="connsiteX7" fmla="*/ 939655 w 947492"/>
                    <a:gd name="connsiteY7" fmla="*/ 0 h 866819"/>
                    <a:gd name="connsiteX8" fmla="*/ 947493 w 947492"/>
                    <a:gd name="connsiteY8" fmla="*/ 6380 h 866819"/>
                    <a:gd name="connsiteX9" fmla="*/ 933559 w 947492"/>
                    <a:gd name="connsiteY9" fmla="*/ 854060 h 866819"/>
                    <a:gd name="connsiteX10" fmla="*/ 933559 w 947492"/>
                    <a:gd name="connsiteY10" fmla="*/ 12759 h 866819"/>
                    <a:gd name="connsiteX11" fmla="*/ 13934 w 947492"/>
                    <a:gd name="connsiteY11" fmla="*/ 12759 h 866819"/>
                    <a:gd name="connsiteX12" fmla="*/ 13934 w 947492"/>
                    <a:gd name="connsiteY12" fmla="*/ 854060 h 866819"/>
                    <a:gd name="connsiteX13" fmla="*/ 933559 w 94749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7492" h="866819">
                      <a:moveTo>
                        <a:pt x="947493" y="6380"/>
                      </a:moveTo>
                      <a:lnTo>
                        <a:pt x="947493" y="860440"/>
                      </a:lnTo>
                      <a:cubicBezTo>
                        <a:pt x="947493" y="863630"/>
                        <a:pt x="944010" y="866819"/>
                        <a:pt x="94052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7493" y="3190"/>
                        <a:pt x="947493" y="6380"/>
                      </a:cubicBezTo>
                      <a:close/>
                      <a:moveTo>
                        <a:pt x="933559" y="854060"/>
                      </a:moveTo>
                      <a:lnTo>
                        <a:pt x="93355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355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1" name="图形 2"/>
              <p:cNvGrpSpPr/>
              <p:nvPr/>
            </p:nvGrpSpPr>
            <p:grpSpPr>
              <a:xfrm>
                <a:off x="9345167" y="14353"/>
                <a:ext cx="946621" cy="6846836"/>
                <a:chOff x="9345167" y="14353"/>
                <a:chExt cx="946621" cy="6846836"/>
              </a:xfrm>
              <a:grpFill/>
            </p:grpSpPr>
            <p:sp>
              <p:nvSpPr>
                <p:cNvPr id="600" name="任意多边形: 形状 599"/>
                <p:cNvSpPr/>
                <p:nvPr/>
              </p:nvSpPr>
              <p:spPr>
                <a:xfrm>
                  <a:off x="9345167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1" name="任意多边形: 形状 600"/>
                <p:cNvSpPr/>
                <p:nvPr>
                  <p:custDataLst>
                    <p:tags r:id="rId46"/>
                  </p:custDataLst>
                </p:nvPr>
              </p:nvSpPr>
              <p:spPr>
                <a:xfrm>
                  <a:off x="9345167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2" name="任意多边形: 形状 601"/>
                <p:cNvSpPr/>
                <p:nvPr>
                  <p:custDataLst>
                    <p:tags r:id="rId47"/>
                  </p:custDataLst>
                </p:nvPr>
              </p:nvSpPr>
              <p:spPr>
                <a:xfrm>
                  <a:off x="9345167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3" name="任意多边形: 形状 602"/>
                <p:cNvSpPr/>
                <p:nvPr>
                  <p:custDataLst>
                    <p:tags r:id="rId48"/>
                  </p:custDataLst>
                </p:nvPr>
              </p:nvSpPr>
              <p:spPr>
                <a:xfrm>
                  <a:off x="9345167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4" name="任意多边形: 形状 603"/>
                <p:cNvSpPr/>
                <p:nvPr>
                  <p:custDataLst>
                    <p:tags r:id="rId49"/>
                  </p:custDataLst>
                </p:nvPr>
              </p:nvSpPr>
              <p:spPr>
                <a:xfrm>
                  <a:off x="9345167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5" name="任意多边形: 形状 604"/>
                <p:cNvSpPr/>
                <p:nvPr>
                  <p:custDataLst>
                    <p:tags r:id="rId50"/>
                  </p:custDataLst>
                </p:nvPr>
              </p:nvSpPr>
              <p:spPr>
                <a:xfrm>
                  <a:off x="9345167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6" name="任意多边形: 形状 605"/>
                <p:cNvSpPr/>
                <p:nvPr/>
              </p:nvSpPr>
              <p:spPr>
                <a:xfrm>
                  <a:off x="9345167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7" name="任意多边形: 形状 606"/>
                <p:cNvSpPr/>
                <p:nvPr/>
              </p:nvSpPr>
              <p:spPr>
                <a:xfrm>
                  <a:off x="9345167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8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3138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2" name="图形 2"/>
              <p:cNvGrpSpPr/>
              <p:nvPr/>
            </p:nvGrpSpPr>
            <p:grpSpPr>
              <a:xfrm>
                <a:off x="10277855" y="14353"/>
                <a:ext cx="946621" cy="6846836"/>
                <a:chOff x="10277855" y="14353"/>
                <a:chExt cx="946621" cy="6846836"/>
              </a:xfrm>
              <a:grpFill/>
            </p:grpSpPr>
            <p:sp>
              <p:nvSpPr>
                <p:cNvPr id="592" name="任意多边形: 形状 591"/>
                <p:cNvSpPr/>
                <p:nvPr/>
              </p:nvSpPr>
              <p:spPr>
                <a:xfrm>
                  <a:off x="10277855" y="5994371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3" name="任意多边形: 形状 592"/>
                <p:cNvSpPr/>
                <p:nvPr>
                  <p:custDataLst>
                    <p:tags r:id="rId51"/>
                  </p:custDataLst>
                </p:nvPr>
              </p:nvSpPr>
              <p:spPr>
                <a:xfrm>
                  <a:off x="10277855" y="5140310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4" name="任意多边形: 形状 593"/>
                <p:cNvSpPr/>
                <p:nvPr>
                  <p:custDataLst>
                    <p:tags r:id="rId52"/>
                  </p:custDataLst>
                </p:nvPr>
              </p:nvSpPr>
              <p:spPr>
                <a:xfrm>
                  <a:off x="10277855" y="42854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79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79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79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79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79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5" name="任意多边形: 形状 594"/>
                <p:cNvSpPr/>
                <p:nvPr>
                  <p:custDataLst>
                    <p:tags r:id="rId53"/>
                  </p:custDataLst>
                </p:nvPr>
              </p:nvSpPr>
              <p:spPr>
                <a:xfrm>
                  <a:off x="10277855" y="343139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20 h 866819"/>
                    <a:gd name="connsiteX3" fmla="*/ 6967 w 946621"/>
                    <a:gd name="connsiteY3" fmla="*/ 866820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1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1 h 866819"/>
                    <a:gd name="connsiteX13" fmla="*/ 932688 w 946621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20"/>
                        <a:pt x="939655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80"/>
                      </a:cubicBezTo>
                      <a:close/>
                      <a:moveTo>
                        <a:pt x="932688" y="854061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8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6" name="任意多边形: 形状 595"/>
                <p:cNvSpPr/>
                <p:nvPr>
                  <p:custDataLst>
                    <p:tags r:id="rId54"/>
                  </p:custDataLst>
                </p:nvPr>
              </p:nvSpPr>
              <p:spPr>
                <a:xfrm>
                  <a:off x="10277855" y="257733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7" name="任意多边形: 形状 596"/>
                <p:cNvSpPr/>
                <p:nvPr>
                  <p:custDataLst>
                    <p:tags r:id="rId55"/>
                  </p:custDataLst>
                </p:nvPr>
              </p:nvSpPr>
              <p:spPr>
                <a:xfrm>
                  <a:off x="10277855" y="1723272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2392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8" name="任意多边形: 形状 597"/>
                <p:cNvSpPr/>
                <p:nvPr/>
              </p:nvSpPr>
              <p:spPr>
                <a:xfrm>
                  <a:off x="10277855" y="868414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858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80"/>
                      </a:cubicBezTo>
                      <a:close/>
                      <a:moveTo>
                        <a:pt x="932688" y="854858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9" name="任意多边形: 形状 598"/>
                <p:cNvSpPr/>
                <p:nvPr/>
              </p:nvSpPr>
              <p:spPr>
                <a:xfrm>
                  <a:off x="10277855" y="14353"/>
                  <a:ext cx="946621" cy="866819"/>
                </a:xfrm>
                <a:custGeom>
                  <a:avLst/>
                  <a:gdLst>
                    <a:gd name="connsiteX0" fmla="*/ 946622 w 946621"/>
                    <a:gd name="connsiteY0" fmla="*/ 6380 h 866819"/>
                    <a:gd name="connsiteX1" fmla="*/ 946622 w 946621"/>
                    <a:gd name="connsiteY1" fmla="*/ 860440 h 866819"/>
                    <a:gd name="connsiteX2" fmla="*/ 939655 w 946621"/>
                    <a:gd name="connsiteY2" fmla="*/ 866819 h 866819"/>
                    <a:gd name="connsiteX3" fmla="*/ 6967 w 946621"/>
                    <a:gd name="connsiteY3" fmla="*/ 866819 h 866819"/>
                    <a:gd name="connsiteX4" fmla="*/ 0 w 946621"/>
                    <a:gd name="connsiteY4" fmla="*/ 860440 h 866819"/>
                    <a:gd name="connsiteX5" fmla="*/ 0 w 946621"/>
                    <a:gd name="connsiteY5" fmla="*/ 6380 h 866819"/>
                    <a:gd name="connsiteX6" fmla="*/ 6967 w 946621"/>
                    <a:gd name="connsiteY6" fmla="*/ 0 h 866819"/>
                    <a:gd name="connsiteX7" fmla="*/ 939655 w 946621"/>
                    <a:gd name="connsiteY7" fmla="*/ 0 h 866819"/>
                    <a:gd name="connsiteX8" fmla="*/ 946622 w 946621"/>
                    <a:gd name="connsiteY8" fmla="*/ 6380 h 866819"/>
                    <a:gd name="connsiteX9" fmla="*/ 932688 w 946621"/>
                    <a:gd name="connsiteY9" fmla="*/ 854060 h 866819"/>
                    <a:gd name="connsiteX10" fmla="*/ 932688 w 946621"/>
                    <a:gd name="connsiteY10" fmla="*/ 12759 h 866819"/>
                    <a:gd name="connsiteX11" fmla="*/ 13934 w 946621"/>
                    <a:gd name="connsiteY11" fmla="*/ 12759 h 866819"/>
                    <a:gd name="connsiteX12" fmla="*/ 13934 w 946621"/>
                    <a:gd name="connsiteY12" fmla="*/ 854060 h 866819"/>
                    <a:gd name="connsiteX13" fmla="*/ 932688 w 946621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1" h="866819">
                      <a:moveTo>
                        <a:pt x="946622" y="6380"/>
                      </a:moveTo>
                      <a:lnTo>
                        <a:pt x="946622" y="860440"/>
                      </a:lnTo>
                      <a:cubicBezTo>
                        <a:pt x="946622" y="863630"/>
                        <a:pt x="943139" y="866819"/>
                        <a:pt x="939655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5" y="0"/>
                      </a:lnTo>
                      <a:cubicBezTo>
                        <a:pt x="944010" y="0"/>
                        <a:pt x="946622" y="3190"/>
                        <a:pt x="946622" y="6380"/>
                      </a:cubicBezTo>
                      <a:close/>
                      <a:moveTo>
                        <a:pt x="932688" y="854060"/>
                      </a:moveTo>
                      <a:lnTo>
                        <a:pt x="932688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8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3" name="图形 2"/>
              <p:cNvGrpSpPr/>
              <p:nvPr/>
            </p:nvGrpSpPr>
            <p:grpSpPr>
              <a:xfrm>
                <a:off x="11210543" y="14353"/>
                <a:ext cx="946622" cy="6846836"/>
                <a:chOff x="11210543" y="14353"/>
                <a:chExt cx="946622" cy="6846836"/>
              </a:xfrm>
              <a:grpFill/>
            </p:grpSpPr>
            <p:sp>
              <p:nvSpPr>
                <p:cNvPr id="584" name="任意多边形: 形状 583"/>
                <p:cNvSpPr/>
                <p:nvPr/>
              </p:nvSpPr>
              <p:spPr>
                <a:xfrm>
                  <a:off x="11210543" y="5994371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20 h 866819"/>
                    <a:gd name="connsiteX3" fmla="*/ 6967 w 946622"/>
                    <a:gd name="connsiteY3" fmla="*/ 866820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060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20"/>
                        <a:pt x="939656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2392"/>
                        <a:pt x="946623" y="6380"/>
                      </a:cubicBezTo>
                      <a:close/>
                      <a:moveTo>
                        <a:pt x="932689" y="854060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5" name="任意多边形: 形状 584"/>
                <p:cNvSpPr/>
                <p:nvPr/>
              </p:nvSpPr>
              <p:spPr>
                <a:xfrm>
                  <a:off x="11210543" y="5140310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20 h 866819"/>
                    <a:gd name="connsiteX3" fmla="*/ 6967 w 946622"/>
                    <a:gd name="connsiteY3" fmla="*/ 866820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060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20"/>
                        <a:pt x="939656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2392"/>
                        <a:pt x="946623" y="6380"/>
                      </a:cubicBezTo>
                      <a:close/>
                      <a:moveTo>
                        <a:pt x="932689" y="854060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6" name="任意多边形: 形状 585"/>
                <p:cNvSpPr/>
                <p:nvPr/>
              </p:nvSpPr>
              <p:spPr>
                <a:xfrm>
                  <a:off x="11210543" y="4285453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79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19 h 866819"/>
                    <a:gd name="connsiteX3" fmla="*/ 6967 w 946622"/>
                    <a:gd name="connsiteY3" fmla="*/ 866819 h 866819"/>
                    <a:gd name="connsiteX4" fmla="*/ 0 w 946622"/>
                    <a:gd name="connsiteY4" fmla="*/ 860440 h 866819"/>
                    <a:gd name="connsiteX5" fmla="*/ 0 w 946622"/>
                    <a:gd name="connsiteY5" fmla="*/ 6379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79 h 866819"/>
                    <a:gd name="connsiteX9" fmla="*/ 932689 w 946622"/>
                    <a:gd name="connsiteY9" fmla="*/ 854858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79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19"/>
                        <a:pt x="93965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79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3190"/>
                        <a:pt x="946623" y="6379"/>
                      </a:cubicBezTo>
                      <a:close/>
                      <a:moveTo>
                        <a:pt x="932689" y="854858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7" name="任意多边形: 形状 586"/>
                <p:cNvSpPr/>
                <p:nvPr/>
              </p:nvSpPr>
              <p:spPr>
                <a:xfrm>
                  <a:off x="11210543" y="3431392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20 h 866819"/>
                    <a:gd name="connsiteX3" fmla="*/ 6967 w 946622"/>
                    <a:gd name="connsiteY3" fmla="*/ 866820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061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1 h 866819"/>
                    <a:gd name="connsiteX13" fmla="*/ 932689 w 946622"/>
                    <a:gd name="connsiteY13" fmla="*/ 854061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20"/>
                        <a:pt x="939656" y="866820"/>
                      </a:cubicBezTo>
                      <a:lnTo>
                        <a:pt x="6967" y="866820"/>
                      </a:lnTo>
                      <a:cubicBezTo>
                        <a:pt x="3484" y="866820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3190"/>
                        <a:pt x="946623" y="6380"/>
                      </a:cubicBezTo>
                      <a:close/>
                      <a:moveTo>
                        <a:pt x="932689" y="854061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1"/>
                      </a:lnTo>
                      <a:lnTo>
                        <a:pt x="932689" y="854061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8" name="任意多边形: 形状 587"/>
                <p:cNvSpPr/>
                <p:nvPr/>
              </p:nvSpPr>
              <p:spPr>
                <a:xfrm>
                  <a:off x="11210543" y="2577332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19 h 866819"/>
                    <a:gd name="connsiteX3" fmla="*/ 6967 w 946622"/>
                    <a:gd name="connsiteY3" fmla="*/ 866819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060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19"/>
                        <a:pt x="93965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2392"/>
                        <a:pt x="946623" y="6380"/>
                      </a:cubicBezTo>
                      <a:close/>
                      <a:moveTo>
                        <a:pt x="932689" y="854060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9" name="任意多边形: 形状 588"/>
                <p:cNvSpPr/>
                <p:nvPr/>
              </p:nvSpPr>
              <p:spPr>
                <a:xfrm>
                  <a:off x="11210543" y="1723272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19 h 866819"/>
                    <a:gd name="connsiteX3" fmla="*/ 6967 w 946622"/>
                    <a:gd name="connsiteY3" fmla="*/ 866819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060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19"/>
                        <a:pt x="93965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2392"/>
                        <a:pt x="946623" y="6380"/>
                      </a:cubicBezTo>
                      <a:close/>
                      <a:moveTo>
                        <a:pt x="932689" y="854060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0" name="任意多边形: 形状 589"/>
                <p:cNvSpPr/>
                <p:nvPr/>
              </p:nvSpPr>
              <p:spPr>
                <a:xfrm>
                  <a:off x="11210543" y="868414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19 h 866819"/>
                    <a:gd name="connsiteX3" fmla="*/ 6967 w 946622"/>
                    <a:gd name="connsiteY3" fmla="*/ 866819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858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19"/>
                        <a:pt x="93965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3190"/>
                        <a:pt x="946623" y="6380"/>
                      </a:cubicBezTo>
                      <a:close/>
                      <a:moveTo>
                        <a:pt x="932689" y="854858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1" name="任意多边形: 形状 590"/>
                <p:cNvSpPr/>
                <p:nvPr/>
              </p:nvSpPr>
              <p:spPr>
                <a:xfrm>
                  <a:off x="11210543" y="14353"/>
                  <a:ext cx="946622" cy="866819"/>
                </a:xfrm>
                <a:custGeom>
                  <a:avLst/>
                  <a:gdLst>
                    <a:gd name="connsiteX0" fmla="*/ 946623 w 946622"/>
                    <a:gd name="connsiteY0" fmla="*/ 6380 h 866819"/>
                    <a:gd name="connsiteX1" fmla="*/ 946623 w 946622"/>
                    <a:gd name="connsiteY1" fmla="*/ 860440 h 866819"/>
                    <a:gd name="connsiteX2" fmla="*/ 939656 w 946622"/>
                    <a:gd name="connsiteY2" fmla="*/ 866819 h 866819"/>
                    <a:gd name="connsiteX3" fmla="*/ 6967 w 946622"/>
                    <a:gd name="connsiteY3" fmla="*/ 866819 h 866819"/>
                    <a:gd name="connsiteX4" fmla="*/ 0 w 946622"/>
                    <a:gd name="connsiteY4" fmla="*/ 860440 h 866819"/>
                    <a:gd name="connsiteX5" fmla="*/ 0 w 946622"/>
                    <a:gd name="connsiteY5" fmla="*/ 6380 h 866819"/>
                    <a:gd name="connsiteX6" fmla="*/ 6967 w 946622"/>
                    <a:gd name="connsiteY6" fmla="*/ 0 h 866819"/>
                    <a:gd name="connsiteX7" fmla="*/ 939656 w 946622"/>
                    <a:gd name="connsiteY7" fmla="*/ 0 h 866819"/>
                    <a:gd name="connsiteX8" fmla="*/ 946623 w 946622"/>
                    <a:gd name="connsiteY8" fmla="*/ 6380 h 866819"/>
                    <a:gd name="connsiteX9" fmla="*/ 932689 w 946622"/>
                    <a:gd name="connsiteY9" fmla="*/ 854060 h 866819"/>
                    <a:gd name="connsiteX10" fmla="*/ 932689 w 946622"/>
                    <a:gd name="connsiteY10" fmla="*/ 12759 h 866819"/>
                    <a:gd name="connsiteX11" fmla="*/ 13934 w 946622"/>
                    <a:gd name="connsiteY11" fmla="*/ 12759 h 866819"/>
                    <a:gd name="connsiteX12" fmla="*/ 13934 w 946622"/>
                    <a:gd name="connsiteY12" fmla="*/ 854060 h 866819"/>
                    <a:gd name="connsiteX13" fmla="*/ 932689 w 946622"/>
                    <a:gd name="connsiteY13" fmla="*/ 854060 h 866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46622" h="866819">
                      <a:moveTo>
                        <a:pt x="946623" y="6380"/>
                      </a:moveTo>
                      <a:lnTo>
                        <a:pt x="946623" y="860440"/>
                      </a:lnTo>
                      <a:cubicBezTo>
                        <a:pt x="946623" y="863630"/>
                        <a:pt x="943138" y="866819"/>
                        <a:pt x="939656" y="866819"/>
                      </a:cubicBezTo>
                      <a:lnTo>
                        <a:pt x="6967" y="866819"/>
                      </a:lnTo>
                      <a:cubicBezTo>
                        <a:pt x="3484" y="866819"/>
                        <a:pt x="0" y="863630"/>
                        <a:pt x="0" y="860440"/>
                      </a:cubicBezTo>
                      <a:lnTo>
                        <a:pt x="0" y="6380"/>
                      </a:lnTo>
                      <a:cubicBezTo>
                        <a:pt x="0" y="3190"/>
                        <a:pt x="3484" y="0"/>
                        <a:pt x="6967" y="0"/>
                      </a:cubicBezTo>
                      <a:lnTo>
                        <a:pt x="939656" y="0"/>
                      </a:lnTo>
                      <a:cubicBezTo>
                        <a:pt x="944010" y="0"/>
                        <a:pt x="946623" y="3190"/>
                        <a:pt x="946623" y="6380"/>
                      </a:cubicBezTo>
                      <a:close/>
                      <a:moveTo>
                        <a:pt x="932689" y="854060"/>
                      </a:moveTo>
                      <a:lnTo>
                        <a:pt x="932689" y="12759"/>
                      </a:lnTo>
                      <a:lnTo>
                        <a:pt x="13934" y="12759"/>
                      </a:lnTo>
                      <a:lnTo>
                        <a:pt x="13934" y="854060"/>
                      </a:lnTo>
                      <a:lnTo>
                        <a:pt x="932689" y="854060"/>
                      </a:ln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4" name="图形 2"/>
              <p:cNvGrpSpPr/>
              <p:nvPr/>
            </p:nvGrpSpPr>
            <p:grpSpPr>
              <a:xfrm>
                <a:off x="0" y="0"/>
                <a:ext cx="45284" cy="6875544"/>
                <a:chOff x="0" y="0"/>
                <a:chExt cx="45284" cy="6875544"/>
              </a:xfrm>
              <a:grpFill/>
            </p:grpSpPr>
            <p:sp>
              <p:nvSpPr>
                <p:cNvPr id="575" name="任意多边形: 形状 574"/>
                <p:cNvSpPr/>
                <p:nvPr/>
              </p:nvSpPr>
              <p:spPr>
                <a:xfrm>
                  <a:off x="0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6" name="任意多边形: 形状 575"/>
                <p:cNvSpPr/>
                <p:nvPr/>
              </p:nvSpPr>
              <p:spPr>
                <a:xfrm>
                  <a:off x="0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7" name="任意多边形: 形状 576"/>
                <p:cNvSpPr/>
                <p:nvPr/>
              </p:nvSpPr>
              <p:spPr>
                <a:xfrm>
                  <a:off x="0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8" name="任意多边形: 形状 577"/>
                <p:cNvSpPr/>
                <p:nvPr/>
              </p:nvSpPr>
              <p:spPr>
                <a:xfrm>
                  <a:off x="0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7"/>
                        <a:pt x="34834" y="41467"/>
                        <a:pt x="22642" y="41467"/>
                      </a:cubicBezTo>
                      <a:cubicBezTo>
                        <a:pt x="10450" y="41467"/>
                        <a:pt x="0" y="32695"/>
                        <a:pt x="0" y="20733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9" name="任意多边形: 形状 578"/>
                <p:cNvSpPr/>
                <p:nvPr/>
              </p:nvSpPr>
              <p:spPr>
                <a:xfrm>
                  <a:off x="0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0" name="任意多边形: 形状 579"/>
                <p:cNvSpPr/>
                <p:nvPr/>
              </p:nvSpPr>
              <p:spPr>
                <a:xfrm>
                  <a:off x="0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1" name="任意多边形: 形状 580"/>
                <p:cNvSpPr/>
                <p:nvPr/>
              </p:nvSpPr>
              <p:spPr>
                <a:xfrm>
                  <a:off x="0" y="1708120"/>
                  <a:ext cx="45284" cy="41513"/>
                </a:xfrm>
                <a:custGeom>
                  <a:avLst/>
                  <a:gdLst>
                    <a:gd name="connsiteX0" fmla="*/ 22642 w 45284"/>
                    <a:gd name="connsiteY0" fmla="*/ 0 h 41513"/>
                    <a:gd name="connsiteX1" fmla="*/ 45285 w 45284"/>
                    <a:gd name="connsiteY1" fmla="*/ 20734 h 41513"/>
                    <a:gd name="connsiteX2" fmla="*/ 22642 w 45284"/>
                    <a:gd name="connsiteY2" fmla="*/ 41467 h 41513"/>
                    <a:gd name="connsiteX3" fmla="*/ 0 w 45284"/>
                    <a:gd name="connsiteY3" fmla="*/ 21531 h 41513"/>
                    <a:gd name="connsiteX4" fmla="*/ 22642 w 45284"/>
                    <a:gd name="connsiteY4" fmla="*/ 0 h 41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513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2264"/>
                        <a:pt x="0" y="32695"/>
                        <a:pt x="0" y="21531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2" name="任意多边形: 形状 581"/>
                <p:cNvSpPr/>
                <p:nvPr/>
              </p:nvSpPr>
              <p:spPr>
                <a:xfrm>
                  <a:off x="0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2695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3" name="任意多边形: 形状 582"/>
                <p:cNvSpPr/>
                <p:nvPr/>
              </p:nvSpPr>
              <p:spPr>
                <a:xfrm>
                  <a:off x="0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3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5" name="图形 2"/>
              <p:cNvGrpSpPr/>
              <p:nvPr/>
            </p:nvGrpSpPr>
            <p:grpSpPr>
              <a:xfrm>
                <a:off x="932688" y="0"/>
                <a:ext cx="45284" cy="6875544"/>
                <a:chOff x="932688" y="0"/>
                <a:chExt cx="45284" cy="6875544"/>
              </a:xfrm>
              <a:grpFill/>
            </p:grpSpPr>
            <p:sp>
              <p:nvSpPr>
                <p:cNvPr id="566" name="任意多边形: 形状 565"/>
                <p:cNvSpPr/>
                <p:nvPr/>
              </p:nvSpPr>
              <p:spPr>
                <a:xfrm>
                  <a:off x="932688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7" name="任意多边形: 形状 566"/>
                <p:cNvSpPr/>
                <p:nvPr>
                  <p:custDataLst>
                    <p:tags r:id="rId56"/>
                  </p:custDataLst>
                </p:nvPr>
              </p:nvSpPr>
              <p:spPr>
                <a:xfrm>
                  <a:off x="932688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8" name="任意多边形: 形状 567"/>
                <p:cNvSpPr/>
                <p:nvPr>
                  <p:custDataLst>
                    <p:tags r:id="rId57"/>
                  </p:custDataLst>
                </p:nvPr>
              </p:nvSpPr>
              <p:spPr>
                <a:xfrm>
                  <a:off x="932688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9" name="任意多边形: 形状 568"/>
                <p:cNvSpPr/>
                <p:nvPr>
                  <p:custDataLst>
                    <p:tags r:id="rId58"/>
                  </p:custDataLst>
                </p:nvPr>
              </p:nvSpPr>
              <p:spPr>
                <a:xfrm>
                  <a:off x="932688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7"/>
                        <a:pt x="34834" y="41467"/>
                        <a:pt x="22642" y="41467"/>
                      </a:cubicBezTo>
                      <a:cubicBezTo>
                        <a:pt x="10450" y="41467"/>
                        <a:pt x="0" y="31897"/>
                        <a:pt x="0" y="20733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0" name="任意多边形: 形状 569"/>
                <p:cNvSpPr/>
                <p:nvPr>
                  <p:custDataLst>
                    <p:tags r:id="rId59"/>
                  </p:custDataLst>
                </p:nvPr>
              </p:nvSpPr>
              <p:spPr>
                <a:xfrm>
                  <a:off x="932688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1" name="任意多边形: 形状 570"/>
                <p:cNvSpPr/>
                <p:nvPr>
                  <p:custDataLst>
                    <p:tags r:id="rId60"/>
                  </p:custDataLst>
                </p:nvPr>
              </p:nvSpPr>
              <p:spPr>
                <a:xfrm>
                  <a:off x="932688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2" name="任意多边形: 形状 571"/>
                <p:cNvSpPr/>
                <p:nvPr>
                  <p:custDataLst>
                    <p:tags r:id="rId61"/>
                  </p:custDataLst>
                </p:nvPr>
              </p:nvSpPr>
              <p:spPr>
                <a:xfrm>
                  <a:off x="932688" y="1708120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3" name="任意多边形: 形状 572"/>
                <p:cNvSpPr/>
                <p:nvPr/>
              </p:nvSpPr>
              <p:spPr>
                <a:xfrm>
                  <a:off x="932688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4" name="任意多边形: 形状 573"/>
                <p:cNvSpPr/>
                <p:nvPr/>
              </p:nvSpPr>
              <p:spPr>
                <a:xfrm>
                  <a:off x="932688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3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6" name="图形 2"/>
              <p:cNvGrpSpPr/>
              <p:nvPr/>
            </p:nvGrpSpPr>
            <p:grpSpPr>
              <a:xfrm>
                <a:off x="1866196" y="0"/>
                <a:ext cx="45335" cy="6875544"/>
                <a:chOff x="1866196" y="0"/>
                <a:chExt cx="45335" cy="6875544"/>
              </a:xfrm>
              <a:grpFill/>
            </p:grpSpPr>
            <p:sp>
              <p:nvSpPr>
                <p:cNvPr id="557" name="任意多边形: 形状 556"/>
                <p:cNvSpPr/>
                <p:nvPr/>
              </p:nvSpPr>
              <p:spPr>
                <a:xfrm>
                  <a:off x="1866196" y="6834077"/>
                  <a:ext cx="45335" cy="41467"/>
                </a:xfrm>
                <a:custGeom>
                  <a:avLst/>
                  <a:gdLst>
                    <a:gd name="connsiteX0" fmla="*/ 22693 w 45335"/>
                    <a:gd name="connsiteY0" fmla="*/ 0 h 41467"/>
                    <a:gd name="connsiteX1" fmla="*/ 45335 w 45335"/>
                    <a:gd name="connsiteY1" fmla="*/ 20734 h 41467"/>
                    <a:gd name="connsiteX2" fmla="*/ 22693 w 45335"/>
                    <a:gd name="connsiteY2" fmla="*/ 41467 h 41467"/>
                    <a:gd name="connsiteX3" fmla="*/ 51 w 45335"/>
                    <a:gd name="connsiteY3" fmla="*/ 20734 h 41467"/>
                    <a:gd name="connsiteX4" fmla="*/ 22693 w 45335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335" h="41467">
                      <a:moveTo>
                        <a:pt x="22693" y="0"/>
                      </a:moveTo>
                      <a:cubicBezTo>
                        <a:pt x="34885" y="0"/>
                        <a:pt x="45335" y="9570"/>
                        <a:pt x="45335" y="20734"/>
                      </a:cubicBezTo>
                      <a:cubicBezTo>
                        <a:pt x="45335" y="31898"/>
                        <a:pt x="34885" y="41467"/>
                        <a:pt x="22693" y="41467"/>
                      </a:cubicBezTo>
                      <a:cubicBezTo>
                        <a:pt x="10501" y="41467"/>
                        <a:pt x="51" y="31898"/>
                        <a:pt x="51" y="20734"/>
                      </a:cubicBezTo>
                      <a:cubicBezTo>
                        <a:pt x="-820" y="9570"/>
                        <a:pt x="9630" y="0"/>
                        <a:pt x="2269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8" name="任意多边形: 形状 557"/>
                <p:cNvSpPr/>
                <p:nvPr>
                  <p:custDataLst>
                    <p:tags r:id="rId62"/>
                  </p:custDataLst>
                </p:nvPr>
              </p:nvSpPr>
              <p:spPr>
                <a:xfrm>
                  <a:off x="1866246" y="598001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9" name="任意多边形: 形状 558"/>
                <p:cNvSpPr/>
                <p:nvPr>
                  <p:custDataLst>
                    <p:tags r:id="rId63"/>
                  </p:custDataLst>
                </p:nvPr>
              </p:nvSpPr>
              <p:spPr>
                <a:xfrm>
                  <a:off x="1866246" y="512595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0" name="任意多边形: 形状 559"/>
                <p:cNvSpPr/>
                <p:nvPr>
                  <p:custDataLst>
                    <p:tags r:id="rId64"/>
                  </p:custDataLst>
                </p:nvPr>
              </p:nvSpPr>
              <p:spPr>
                <a:xfrm>
                  <a:off x="1866246" y="4271099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1" name="任意多边形: 形状 560"/>
                <p:cNvSpPr/>
                <p:nvPr>
                  <p:custDataLst>
                    <p:tags r:id="rId65"/>
                  </p:custDataLst>
                </p:nvPr>
              </p:nvSpPr>
              <p:spPr>
                <a:xfrm>
                  <a:off x="1866196" y="3417038"/>
                  <a:ext cx="45335" cy="41467"/>
                </a:xfrm>
                <a:custGeom>
                  <a:avLst/>
                  <a:gdLst>
                    <a:gd name="connsiteX0" fmla="*/ 22693 w 45335"/>
                    <a:gd name="connsiteY0" fmla="*/ 0 h 41467"/>
                    <a:gd name="connsiteX1" fmla="*/ 45335 w 45335"/>
                    <a:gd name="connsiteY1" fmla="*/ 20734 h 41467"/>
                    <a:gd name="connsiteX2" fmla="*/ 22693 w 45335"/>
                    <a:gd name="connsiteY2" fmla="*/ 41467 h 41467"/>
                    <a:gd name="connsiteX3" fmla="*/ 51 w 45335"/>
                    <a:gd name="connsiteY3" fmla="*/ 20734 h 41467"/>
                    <a:gd name="connsiteX4" fmla="*/ 22693 w 45335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335" h="41467">
                      <a:moveTo>
                        <a:pt x="22693" y="0"/>
                      </a:moveTo>
                      <a:cubicBezTo>
                        <a:pt x="34885" y="0"/>
                        <a:pt x="45335" y="9570"/>
                        <a:pt x="45335" y="20734"/>
                      </a:cubicBezTo>
                      <a:cubicBezTo>
                        <a:pt x="45335" y="31898"/>
                        <a:pt x="34885" y="41467"/>
                        <a:pt x="22693" y="41467"/>
                      </a:cubicBezTo>
                      <a:cubicBezTo>
                        <a:pt x="10501" y="41467"/>
                        <a:pt x="51" y="31898"/>
                        <a:pt x="51" y="20734"/>
                      </a:cubicBezTo>
                      <a:cubicBezTo>
                        <a:pt x="-820" y="9570"/>
                        <a:pt x="9630" y="0"/>
                        <a:pt x="2269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2" name="任意多边形: 形状 561"/>
                <p:cNvSpPr/>
                <p:nvPr>
                  <p:custDataLst>
                    <p:tags r:id="rId66"/>
                  </p:custDataLst>
                </p:nvPr>
              </p:nvSpPr>
              <p:spPr>
                <a:xfrm>
                  <a:off x="1866246" y="256297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3" name="任意多边形: 形状 562"/>
                <p:cNvSpPr/>
                <p:nvPr>
                  <p:custDataLst>
                    <p:tags r:id="rId67"/>
                  </p:custDataLst>
                </p:nvPr>
              </p:nvSpPr>
              <p:spPr>
                <a:xfrm>
                  <a:off x="1866246" y="170891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4" name="任意多边形: 形状 563"/>
                <p:cNvSpPr/>
                <p:nvPr/>
              </p:nvSpPr>
              <p:spPr>
                <a:xfrm>
                  <a:off x="1866246" y="85406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5" name="任意多边形: 形状 564"/>
                <p:cNvSpPr/>
                <p:nvPr/>
              </p:nvSpPr>
              <p:spPr>
                <a:xfrm>
                  <a:off x="1866246" y="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7" name="图形 2"/>
              <p:cNvGrpSpPr/>
              <p:nvPr/>
            </p:nvGrpSpPr>
            <p:grpSpPr>
              <a:xfrm>
                <a:off x="2798934" y="0"/>
                <a:ext cx="45284" cy="6875544"/>
                <a:chOff x="2798934" y="0"/>
                <a:chExt cx="45284" cy="6875544"/>
              </a:xfrm>
              <a:grpFill/>
            </p:grpSpPr>
            <p:sp>
              <p:nvSpPr>
                <p:cNvPr id="548" name="任意多边形: 形状 547"/>
                <p:cNvSpPr/>
                <p:nvPr/>
              </p:nvSpPr>
              <p:spPr>
                <a:xfrm>
                  <a:off x="2798934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9" name="任意多边形: 形状 548"/>
                <p:cNvSpPr/>
                <p:nvPr>
                  <p:custDataLst>
                    <p:tags r:id="rId68"/>
                  </p:custDataLst>
                </p:nvPr>
              </p:nvSpPr>
              <p:spPr>
                <a:xfrm>
                  <a:off x="2798934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0" name="任意多边形: 形状 549"/>
                <p:cNvSpPr/>
                <p:nvPr>
                  <p:custDataLst>
                    <p:tags r:id="rId69"/>
                  </p:custDataLst>
                </p:nvPr>
              </p:nvSpPr>
              <p:spPr>
                <a:xfrm>
                  <a:off x="2798934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1" name="任意多边形: 形状 550"/>
                <p:cNvSpPr/>
                <p:nvPr>
                  <p:custDataLst>
                    <p:tags r:id="rId70"/>
                  </p:custDataLst>
                </p:nvPr>
              </p:nvSpPr>
              <p:spPr>
                <a:xfrm>
                  <a:off x="2798934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7"/>
                        <a:pt x="34834" y="41467"/>
                        <a:pt x="22642" y="41467"/>
                      </a:cubicBezTo>
                      <a:cubicBezTo>
                        <a:pt x="10450" y="41467"/>
                        <a:pt x="0" y="31897"/>
                        <a:pt x="0" y="20733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2" name="任意多边形: 形状 551"/>
                <p:cNvSpPr/>
                <p:nvPr>
                  <p:custDataLst>
                    <p:tags r:id="rId71"/>
                  </p:custDataLst>
                </p:nvPr>
              </p:nvSpPr>
              <p:spPr>
                <a:xfrm>
                  <a:off x="2798934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3" name="任意多边形: 形状 552"/>
                <p:cNvSpPr/>
                <p:nvPr>
                  <p:custDataLst>
                    <p:tags r:id="rId72"/>
                  </p:custDataLst>
                </p:nvPr>
              </p:nvSpPr>
              <p:spPr>
                <a:xfrm>
                  <a:off x="2798934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4" name="任意多边形: 形状 553"/>
                <p:cNvSpPr/>
                <p:nvPr>
                  <p:custDataLst>
                    <p:tags r:id="rId73"/>
                  </p:custDataLst>
                </p:nvPr>
              </p:nvSpPr>
              <p:spPr>
                <a:xfrm>
                  <a:off x="2798934" y="1708120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5" name="任意多边形: 形状 554"/>
                <p:cNvSpPr/>
                <p:nvPr/>
              </p:nvSpPr>
              <p:spPr>
                <a:xfrm>
                  <a:off x="2798934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6" name="任意多边形: 形状 555"/>
                <p:cNvSpPr/>
                <p:nvPr/>
              </p:nvSpPr>
              <p:spPr>
                <a:xfrm>
                  <a:off x="2798934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3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8" name="图形 2"/>
              <p:cNvGrpSpPr/>
              <p:nvPr/>
            </p:nvGrpSpPr>
            <p:grpSpPr>
              <a:xfrm>
                <a:off x="3731622" y="0"/>
                <a:ext cx="45284" cy="6875544"/>
                <a:chOff x="3731622" y="0"/>
                <a:chExt cx="45284" cy="6875544"/>
              </a:xfrm>
              <a:grpFill/>
            </p:grpSpPr>
            <p:sp>
              <p:nvSpPr>
                <p:cNvPr id="539" name="任意多边形: 形状 538"/>
                <p:cNvSpPr/>
                <p:nvPr/>
              </p:nvSpPr>
              <p:spPr>
                <a:xfrm>
                  <a:off x="3731622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0" name="任意多边形: 形状 539"/>
                <p:cNvSpPr/>
                <p:nvPr>
                  <p:custDataLst>
                    <p:tags r:id="rId74"/>
                  </p:custDataLst>
                </p:nvPr>
              </p:nvSpPr>
              <p:spPr>
                <a:xfrm>
                  <a:off x="3731622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" name="任意多边形: 形状 540"/>
                <p:cNvSpPr/>
                <p:nvPr>
                  <p:custDataLst>
                    <p:tags r:id="rId75"/>
                  </p:custDataLst>
                </p:nvPr>
              </p:nvSpPr>
              <p:spPr>
                <a:xfrm>
                  <a:off x="3731622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" name="任意多边形: 形状 541"/>
                <p:cNvSpPr/>
                <p:nvPr>
                  <p:custDataLst>
                    <p:tags r:id="rId76"/>
                  </p:custDataLst>
                </p:nvPr>
              </p:nvSpPr>
              <p:spPr>
                <a:xfrm>
                  <a:off x="3731622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7"/>
                        <a:pt x="34834" y="41467"/>
                        <a:pt x="22642" y="41467"/>
                      </a:cubicBezTo>
                      <a:cubicBezTo>
                        <a:pt x="10451" y="41467"/>
                        <a:pt x="0" y="31897"/>
                        <a:pt x="0" y="20733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" name="任意多边形: 形状 542"/>
                <p:cNvSpPr/>
                <p:nvPr>
                  <p:custDataLst>
                    <p:tags r:id="rId77"/>
                  </p:custDataLst>
                </p:nvPr>
              </p:nvSpPr>
              <p:spPr>
                <a:xfrm>
                  <a:off x="3731622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4" name="任意多边形: 形状 543"/>
                <p:cNvSpPr/>
                <p:nvPr>
                  <p:custDataLst>
                    <p:tags r:id="rId78"/>
                  </p:custDataLst>
                </p:nvPr>
              </p:nvSpPr>
              <p:spPr>
                <a:xfrm>
                  <a:off x="3731622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5" name="任意多边形: 形状 544"/>
                <p:cNvSpPr/>
                <p:nvPr>
                  <p:custDataLst>
                    <p:tags r:id="rId79"/>
                  </p:custDataLst>
                </p:nvPr>
              </p:nvSpPr>
              <p:spPr>
                <a:xfrm>
                  <a:off x="3731622" y="1708120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6" name="任意多边形: 形状 545"/>
                <p:cNvSpPr/>
                <p:nvPr/>
              </p:nvSpPr>
              <p:spPr>
                <a:xfrm>
                  <a:off x="3731622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7" name="任意多边形: 形状 546"/>
                <p:cNvSpPr/>
                <p:nvPr/>
              </p:nvSpPr>
              <p:spPr>
                <a:xfrm>
                  <a:off x="3731622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3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49" name="图形 2"/>
              <p:cNvGrpSpPr/>
              <p:nvPr/>
            </p:nvGrpSpPr>
            <p:grpSpPr>
              <a:xfrm>
                <a:off x="4664310" y="0"/>
                <a:ext cx="45284" cy="6875544"/>
                <a:chOff x="4664310" y="0"/>
                <a:chExt cx="45284" cy="6875544"/>
              </a:xfrm>
              <a:grpFill/>
            </p:grpSpPr>
            <p:sp>
              <p:nvSpPr>
                <p:cNvPr id="530" name="任意多边形: 形状 529"/>
                <p:cNvSpPr/>
                <p:nvPr/>
              </p:nvSpPr>
              <p:spPr>
                <a:xfrm>
                  <a:off x="4664310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1" name="任意多边形: 形状 530"/>
                <p:cNvSpPr/>
                <p:nvPr>
                  <p:custDataLst>
                    <p:tags r:id="rId80"/>
                  </p:custDataLst>
                </p:nvPr>
              </p:nvSpPr>
              <p:spPr>
                <a:xfrm>
                  <a:off x="4664310" y="598001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3 w 45284"/>
                    <a:gd name="connsiteY1" fmla="*/ 41467 h 41466"/>
                    <a:gd name="connsiteX2" fmla="*/ 0 w 45284"/>
                    <a:gd name="connsiteY2" fmla="*/ 20733 h 41466"/>
                    <a:gd name="connsiteX3" fmla="*/ 22643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3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2" name="任意多边形: 形状 531"/>
                <p:cNvSpPr/>
                <p:nvPr>
                  <p:custDataLst>
                    <p:tags r:id="rId81"/>
                  </p:custDataLst>
                </p:nvPr>
              </p:nvSpPr>
              <p:spPr>
                <a:xfrm>
                  <a:off x="4664310" y="512595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0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4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3" name="任意多边形: 形状 532"/>
                <p:cNvSpPr/>
                <p:nvPr>
                  <p:custDataLst>
                    <p:tags r:id="rId82"/>
                  </p:custDataLst>
                </p:nvPr>
              </p:nvSpPr>
              <p:spPr>
                <a:xfrm>
                  <a:off x="4664310" y="4271099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3 w 45284"/>
                    <a:gd name="connsiteY1" fmla="*/ 41467 h 41466"/>
                    <a:gd name="connsiteX2" fmla="*/ 0 w 45284"/>
                    <a:gd name="connsiteY2" fmla="*/ 20733 h 41466"/>
                    <a:gd name="connsiteX3" fmla="*/ 22643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3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4" name="任意多边形: 形状 533"/>
                <p:cNvSpPr/>
                <p:nvPr>
                  <p:custDataLst>
                    <p:tags r:id="rId83"/>
                  </p:custDataLst>
                </p:nvPr>
              </p:nvSpPr>
              <p:spPr>
                <a:xfrm>
                  <a:off x="4664310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5" name="任意多边形: 形状 534"/>
                <p:cNvSpPr/>
                <p:nvPr>
                  <p:custDataLst>
                    <p:tags r:id="rId84"/>
                  </p:custDataLst>
                </p:nvPr>
              </p:nvSpPr>
              <p:spPr>
                <a:xfrm>
                  <a:off x="4664310" y="256297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0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4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6" name="任意多边形: 形状 535"/>
                <p:cNvSpPr/>
                <p:nvPr>
                  <p:custDataLst>
                    <p:tags r:id="rId85"/>
                  </p:custDataLst>
                </p:nvPr>
              </p:nvSpPr>
              <p:spPr>
                <a:xfrm>
                  <a:off x="4664310" y="170891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0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4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7" name="任意多边形: 形状 536"/>
                <p:cNvSpPr/>
                <p:nvPr/>
              </p:nvSpPr>
              <p:spPr>
                <a:xfrm>
                  <a:off x="4664310" y="85406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0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4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38" name="任意多边形: 形状 537"/>
                <p:cNvSpPr/>
                <p:nvPr/>
              </p:nvSpPr>
              <p:spPr>
                <a:xfrm>
                  <a:off x="4664310" y="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3 w 45284"/>
                    <a:gd name="connsiteY1" fmla="*/ 41467 h 41466"/>
                    <a:gd name="connsiteX2" fmla="*/ 0 w 45284"/>
                    <a:gd name="connsiteY2" fmla="*/ 20733 h 41466"/>
                    <a:gd name="connsiteX3" fmla="*/ 22643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3" y="41467"/>
                      </a:cubicBezTo>
                      <a:cubicBezTo>
                        <a:pt x="10138" y="41467"/>
                        <a:pt x="0" y="32184"/>
                        <a:pt x="0" y="20733"/>
                      </a:cubicBezTo>
                      <a:cubicBezTo>
                        <a:pt x="0" y="9283"/>
                        <a:pt x="10138" y="0"/>
                        <a:pt x="22643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0" name="图形 2"/>
              <p:cNvGrpSpPr/>
              <p:nvPr/>
            </p:nvGrpSpPr>
            <p:grpSpPr>
              <a:xfrm>
                <a:off x="5597869" y="0"/>
                <a:ext cx="45284" cy="6875544"/>
                <a:chOff x="5597869" y="0"/>
                <a:chExt cx="45284" cy="6875544"/>
              </a:xfrm>
              <a:grpFill/>
            </p:grpSpPr>
            <p:sp>
              <p:nvSpPr>
                <p:cNvPr id="521" name="任意多边形: 形状 520"/>
                <p:cNvSpPr/>
                <p:nvPr/>
              </p:nvSpPr>
              <p:spPr>
                <a:xfrm>
                  <a:off x="5597869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2" name="任意多边形: 形状 521"/>
                <p:cNvSpPr/>
                <p:nvPr>
                  <p:custDataLst>
                    <p:tags r:id="rId86"/>
                  </p:custDataLst>
                </p:nvPr>
              </p:nvSpPr>
              <p:spPr>
                <a:xfrm>
                  <a:off x="5597869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3" name="任意多边形: 形状 522"/>
                <p:cNvSpPr/>
                <p:nvPr>
                  <p:custDataLst>
                    <p:tags r:id="rId87"/>
                  </p:custDataLst>
                </p:nvPr>
              </p:nvSpPr>
              <p:spPr>
                <a:xfrm>
                  <a:off x="5597869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4" name="任意多边形: 形状 523"/>
                <p:cNvSpPr/>
                <p:nvPr>
                  <p:custDataLst>
                    <p:tags r:id="rId88"/>
                  </p:custDataLst>
                </p:nvPr>
              </p:nvSpPr>
              <p:spPr>
                <a:xfrm>
                  <a:off x="5597869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7"/>
                        <a:pt x="34834" y="41467"/>
                        <a:pt x="22642" y="41467"/>
                      </a:cubicBezTo>
                      <a:cubicBezTo>
                        <a:pt x="10451" y="41467"/>
                        <a:pt x="0" y="31897"/>
                        <a:pt x="0" y="20733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5" name="任意多边形: 形状 524"/>
                <p:cNvSpPr/>
                <p:nvPr>
                  <p:custDataLst>
                    <p:tags r:id="rId89"/>
                  </p:custDataLst>
                </p:nvPr>
              </p:nvSpPr>
              <p:spPr>
                <a:xfrm>
                  <a:off x="5597869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6" name="任意多边形: 形状 525"/>
                <p:cNvSpPr/>
                <p:nvPr>
                  <p:custDataLst>
                    <p:tags r:id="rId90"/>
                  </p:custDataLst>
                </p:nvPr>
              </p:nvSpPr>
              <p:spPr>
                <a:xfrm>
                  <a:off x="5597869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7" name="任意多边形: 形状 526"/>
                <p:cNvSpPr/>
                <p:nvPr>
                  <p:custDataLst>
                    <p:tags r:id="rId91"/>
                  </p:custDataLst>
                </p:nvPr>
              </p:nvSpPr>
              <p:spPr>
                <a:xfrm>
                  <a:off x="5597869" y="1708120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8" name="任意多边形: 形状 527"/>
                <p:cNvSpPr/>
                <p:nvPr/>
              </p:nvSpPr>
              <p:spPr>
                <a:xfrm>
                  <a:off x="5597869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9" name="任意多边形: 形状 528"/>
                <p:cNvSpPr/>
                <p:nvPr/>
              </p:nvSpPr>
              <p:spPr>
                <a:xfrm>
                  <a:off x="5597869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3"/>
                      </a:cubicBezTo>
                      <a:cubicBezTo>
                        <a:pt x="0" y="9569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1" name="图形 2"/>
              <p:cNvGrpSpPr/>
              <p:nvPr/>
            </p:nvGrpSpPr>
            <p:grpSpPr>
              <a:xfrm>
                <a:off x="6530557" y="0"/>
                <a:ext cx="45284" cy="6875544"/>
                <a:chOff x="6530557" y="0"/>
                <a:chExt cx="45284" cy="6875544"/>
              </a:xfrm>
              <a:grpFill/>
            </p:grpSpPr>
            <p:sp>
              <p:nvSpPr>
                <p:cNvPr id="512" name="任意多边形: 形状 511"/>
                <p:cNvSpPr/>
                <p:nvPr/>
              </p:nvSpPr>
              <p:spPr>
                <a:xfrm>
                  <a:off x="6530557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3" name="任意多边形: 形状 512"/>
                <p:cNvSpPr/>
                <p:nvPr>
                  <p:custDataLst>
                    <p:tags r:id="rId92"/>
                  </p:custDataLst>
                </p:nvPr>
              </p:nvSpPr>
              <p:spPr>
                <a:xfrm>
                  <a:off x="6530557" y="598001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4" name="任意多边形: 形状 513"/>
                <p:cNvSpPr/>
                <p:nvPr>
                  <p:custDataLst>
                    <p:tags r:id="rId93"/>
                  </p:custDataLst>
                </p:nvPr>
              </p:nvSpPr>
              <p:spPr>
                <a:xfrm>
                  <a:off x="6530557" y="512595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5" name="任意多边形: 形状 514"/>
                <p:cNvSpPr/>
                <p:nvPr>
                  <p:custDataLst>
                    <p:tags r:id="rId94"/>
                  </p:custDataLst>
                </p:nvPr>
              </p:nvSpPr>
              <p:spPr>
                <a:xfrm>
                  <a:off x="6530557" y="4271099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6" name="任意多边形: 形状 515"/>
                <p:cNvSpPr/>
                <p:nvPr>
                  <p:custDataLst>
                    <p:tags r:id="rId95"/>
                  </p:custDataLst>
                </p:nvPr>
              </p:nvSpPr>
              <p:spPr>
                <a:xfrm>
                  <a:off x="6530557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7" name="任意多边形: 形状 516"/>
                <p:cNvSpPr/>
                <p:nvPr>
                  <p:custDataLst>
                    <p:tags r:id="rId96"/>
                  </p:custDataLst>
                </p:nvPr>
              </p:nvSpPr>
              <p:spPr>
                <a:xfrm>
                  <a:off x="6530557" y="256297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8" name="任意多边形: 形状 517"/>
                <p:cNvSpPr/>
                <p:nvPr>
                  <p:custDataLst>
                    <p:tags r:id="rId97"/>
                  </p:custDataLst>
                </p:nvPr>
              </p:nvSpPr>
              <p:spPr>
                <a:xfrm>
                  <a:off x="6530557" y="170891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9" name="任意多边形: 形状 518"/>
                <p:cNvSpPr/>
                <p:nvPr/>
              </p:nvSpPr>
              <p:spPr>
                <a:xfrm>
                  <a:off x="6530557" y="85406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20" name="任意多边形: 形状 519"/>
                <p:cNvSpPr/>
                <p:nvPr/>
              </p:nvSpPr>
              <p:spPr>
                <a:xfrm>
                  <a:off x="6530557" y="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2" name="图形 2"/>
              <p:cNvGrpSpPr/>
              <p:nvPr/>
            </p:nvGrpSpPr>
            <p:grpSpPr>
              <a:xfrm>
                <a:off x="7463245" y="0"/>
                <a:ext cx="45284" cy="6875544"/>
                <a:chOff x="7463245" y="0"/>
                <a:chExt cx="45284" cy="6875544"/>
              </a:xfrm>
              <a:grpFill/>
            </p:grpSpPr>
            <p:sp>
              <p:nvSpPr>
                <p:cNvPr id="503" name="任意多边形: 形状 502"/>
                <p:cNvSpPr/>
                <p:nvPr/>
              </p:nvSpPr>
              <p:spPr>
                <a:xfrm>
                  <a:off x="7463245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4" name="任意多边形: 形状 503"/>
                <p:cNvSpPr/>
                <p:nvPr>
                  <p:custDataLst>
                    <p:tags r:id="rId98"/>
                  </p:custDataLst>
                </p:nvPr>
              </p:nvSpPr>
              <p:spPr>
                <a:xfrm>
                  <a:off x="7463245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5" name="任意多边形: 形状 504"/>
                <p:cNvSpPr/>
                <p:nvPr>
                  <p:custDataLst>
                    <p:tags r:id="rId99"/>
                  </p:custDataLst>
                </p:nvPr>
              </p:nvSpPr>
              <p:spPr>
                <a:xfrm>
                  <a:off x="7463245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6" name="任意多边形: 形状 505"/>
                <p:cNvSpPr/>
                <p:nvPr>
                  <p:custDataLst>
                    <p:tags r:id="rId100"/>
                  </p:custDataLst>
                </p:nvPr>
              </p:nvSpPr>
              <p:spPr>
                <a:xfrm>
                  <a:off x="7463245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7"/>
                        <a:pt x="34834" y="41467"/>
                        <a:pt x="22642" y="41467"/>
                      </a:cubicBezTo>
                      <a:cubicBezTo>
                        <a:pt x="10451" y="41467"/>
                        <a:pt x="0" y="31897"/>
                        <a:pt x="0" y="20733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7" name="任意多边形: 形状 506"/>
                <p:cNvSpPr/>
                <p:nvPr>
                  <p:custDataLst>
                    <p:tags r:id="rId101"/>
                  </p:custDataLst>
                </p:nvPr>
              </p:nvSpPr>
              <p:spPr>
                <a:xfrm>
                  <a:off x="7463245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8" name="任意多边形: 形状 507"/>
                <p:cNvSpPr/>
                <p:nvPr>
                  <p:custDataLst>
                    <p:tags r:id="rId102"/>
                  </p:custDataLst>
                </p:nvPr>
              </p:nvSpPr>
              <p:spPr>
                <a:xfrm>
                  <a:off x="7463245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9" name="任意多边形: 形状 508"/>
                <p:cNvSpPr/>
                <p:nvPr>
                  <p:custDataLst>
                    <p:tags r:id="rId103"/>
                  </p:custDataLst>
                </p:nvPr>
              </p:nvSpPr>
              <p:spPr>
                <a:xfrm>
                  <a:off x="7463245" y="1708120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0" name="任意多边形: 形状 509"/>
                <p:cNvSpPr/>
                <p:nvPr/>
              </p:nvSpPr>
              <p:spPr>
                <a:xfrm>
                  <a:off x="7463245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11" name="任意多边形: 形状 510"/>
                <p:cNvSpPr/>
                <p:nvPr/>
              </p:nvSpPr>
              <p:spPr>
                <a:xfrm>
                  <a:off x="7463245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5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5" y="9569"/>
                        <a:pt x="45285" y="20733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3"/>
                      </a:cubicBezTo>
                      <a:cubicBezTo>
                        <a:pt x="0" y="9569"/>
                        <a:pt x="10451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3" name="图形 2"/>
              <p:cNvGrpSpPr/>
              <p:nvPr/>
            </p:nvGrpSpPr>
            <p:grpSpPr>
              <a:xfrm>
                <a:off x="8395934" y="0"/>
                <a:ext cx="45284" cy="6875544"/>
                <a:chOff x="8395934" y="0"/>
                <a:chExt cx="45284" cy="6875544"/>
              </a:xfrm>
              <a:grpFill/>
            </p:grpSpPr>
            <p:sp>
              <p:nvSpPr>
                <p:cNvPr id="494" name="任意多边形: 形状 493"/>
                <p:cNvSpPr/>
                <p:nvPr/>
              </p:nvSpPr>
              <p:spPr>
                <a:xfrm>
                  <a:off x="8395934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70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5" name="任意多边形: 形状 494"/>
                <p:cNvSpPr/>
                <p:nvPr>
                  <p:custDataLst>
                    <p:tags r:id="rId104"/>
                  </p:custDataLst>
                </p:nvPr>
              </p:nvSpPr>
              <p:spPr>
                <a:xfrm>
                  <a:off x="8395934" y="598001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70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6" name="任意多边形: 形状 495"/>
                <p:cNvSpPr/>
                <p:nvPr>
                  <p:custDataLst>
                    <p:tags r:id="rId105"/>
                  </p:custDataLst>
                </p:nvPr>
              </p:nvSpPr>
              <p:spPr>
                <a:xfrm>
                  <a:off x="8395934" y="5125956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70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7" name="任意多边形: 形状 496"/>
                <p:cNvSpPr/>
                <p:nvPr>
                  <p:custDataLst>
                    <p:tags r:id="rId106"/>
                  </p:custDataLst>
                </p:nvPr>
              </p:nvSpPr>
              <p:spPr>
                <a:xfrm>
                  <a:off x="8395934" y="4271099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3 h 41467"/>
                    <a:gd name="connsiteX2" fmla="*/ 22642 w 45284"/>
                    <a:gd name="connsiteY2" fmla="*/ 41467 h 41467"/>
                    <a:gd name="connsiteX3" fmla="*/ 0 w 45284"/>
                    <a:gd name="connsiteY3" fmla="*/ 20733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69"/>
                        <a:pt x="45284" y="20733"/>
                      </a:cubicBezTo>
                      <a:cubicBezTo>
                        <a:pt x="45284" y="31897"/>
                        <a:pt x="34834" y="41467"/>
                        <a:pt x="22642" y="41467"/>
                      </a:cubicBezTo>
                      <a:cubicBezTo>
                        <a:pt x="10450" y="41467"/>
                        <a:pt x="0" y="31897"/>
                        <a:pt x="0" y="20733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8" name="任意多边形: 形状 497"/>
                <p:cNvSpPr/>
                <p:nvPr>
                  <p:custDataLst>
                    <p:tags r:id="rId107"/>
                  </p:custDataLst>
                </p:nvPr>
              </p:nvSpPr>
              <p:spPr>
                <a:xfrm>
                  <a:off x="8395934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70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9" name="任意多边形: 形状 498"/>
                <p:cNvSpPr/>
                <p:nvPr>
                  <p:custDataLst>
                    <p:tags r:id="rId108"/>
                  </p:custDataLst>
                </p:nvPr>
              </p:nvSpPr>
              <p:spPr>
                <a:xfrm>
                  <a:off x="8395934" y="256297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69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8772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0" name="任意多边形: 形状 499"/>
                <p:cNvSpPr/>
                <p:nvPr>
                  <p:custDataLst>
                    <p:tags r:id="rId109"/>
                  </p:custDataLst>
                </p:nvPr>
              </p:nvSpPr>
              <p:spPr>
                <a:xfrm>
                  <a:off x="8395934" y="1708120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4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4" y="9569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1" name="任意多边形: 形状 500"/>
                <p:cNvSpPr/>
                <p:nvPr/>
              </p:nvSpPr>
              <p:spPr>
                <a:xfrm>
                  <a:off x="8395934" y="85406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4 w 45284"/>
                    <a:gd name="connsiteY1" fmla="*/ 20734 h 41466"/>
                    <a:gd name="connsiteX2" fmla="*/ 22642 w 45284"/>
                    <a:gd name="connsiteY2" fmla="*/ 41467 h 41466"/>
                    <a:gd name="connsiteX3" fmla="*/ 0 w 45284"/>
                    <a:gd name="connsiteY3" fmla="*/ 20734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4" y="9569"/>
                        <a:pt x="45284" y="20734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02" name="任意多边形: 形状 501"/>
                <p:cNvSpPr/>
                <p:nvPr/>
              </p:nvSpPr>
              <p:spPr>
                <a:xfrm>
                  <a:off x="8395934" y="0"/>
                  <a:ext cx="45284" cy="41466"/>
                </a:xfrm>
                <a:custGeom>
                  <a:avLst/>
                  <a:gdLst>
                    <a:gd name="connsiteX0" fmla="*/ 22642 w 45284"/>
                    <a:gd name="connsiteY0" fmla="*/ 0 h 41466"/>
                    <a:gd name="connsiteX1" fmla="*/ 45284 w 45284"/>
                    <a:gd name="connsiteY1" fmla="*/ 20733 h 41466"/>
                    <a:gd name="connsiteX2" fmla="*/ 22642 w 45284"/>
                    <a:gd name="connsiteY2" fmla="*/ 41467 h 41466"/>
                    <a:gd name="connsiteX3" fmla="*/ 0 w 45284"/>
                    <a:gd name="connsiteY3" fmla="*/ 20733 h 41466"/>
                    <a:gd name="connsiteX4" fmla="*/ 22642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2" y="0"/>
                      </a:moveTo>
                      <a:cubicBezTo>
                        <a:pt x="34834" y="0"/>
                        <a:pt x="45284" y="9569"/>
                        <a:pt x="45284" y="20733"/>
                      </a:cubicBezTo>
                      <a:cubicBezTo>
                        <a:pt x="45284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3"/>
                      </a:cubicBezTo>
                      <a:cubicBezTo>
                        <a:pt x="0" y="9569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4" name="图形 2"/>
              <p:cNvGrpSpPr/>
              <p:nvPr/>
            </p:nvGrpSpPr>
            <p:grpSpPr>
              <a:xfrm>
                <a:off x="9329492" y="0"/>
                <a:ext cx="45284" cy="6875544"/>
                <a:chOff x="9329492" y="0"/>
                <a:chExt cx="45284" cy="6875544"/>
              </a:xfrm>
              <a:grpFill/>
            </p:grpSpPr>
            <p:sp>
              <p:nvSpPr>
                <p:cNvPr id="485" name="任意多边形: 形状 484"/>
                <p:cNvSpPr/>
                <p:nvPr/>
              </p:nvSpPr>
              <p:spPr>
                <a:xfrm>
                  <a:off x="9329492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" name="任意多边形: 形状 485"/>
                <p:cNvSpPr/>
                <p:nvPr>
                  <p:custDataLst>
                    <p:tags r:id="rId110"/>
                  </p:custDataLst>
                </p:nvPr>
              </p:nvSpPr>
              <p:spPr>
                <a:xfrm>
                  <a:off x="9329492" y="598001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" name="任意多边形: 形状 486"/>
                <p:cNvSpPr/>
                <p:nvPr>
                  <p:custDataLst>
                    <p:tags r:id="rId111"/>
                  </p:custDataLst>
                </p:nvPr>
              </p:nvSpPr>
              <p:spPr>
                <a:xfrm>
                  <a:off x="9329492" y="512595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" name="任意多边形: 形状 487"/>
                <p:cNvSpPr/>
                <p:nvPr>
                  <p:custDataLst>
                    <p:tags r:id="rId112"/>
                  </p:custDataLst>
                </p:nvPr>
              </p:nvSpPr>
              <p:spPr>
                <a:xfrm>
                  <a:off x="9329492" y="4271099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" name="任意多边形: 形状 488"/>
                <p:cNvSpPr/>
                <p:nvPr>
                  <p:custDataLst>
                    <p:tags r:id="rId113"/>
                  </p:custDataLst>
                </p:nvPr>
              </p:nvSpPr>
              <p:spPr>
                <a:xfrm>
                  <a:off x="9329492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" name="任意多边形: 形状 489"/>
                <p:cNvSpPr/>
                <p:nvPr>
                  <p:custDataLst>
                    <p:tags r:id="rId114"/>
                  </p:custDataLst>
                </p:nvPr>
              </p:nvSpPr>
              <p:spPr>
                <a:xfrm>
                  <a:off x="9329492" y="256297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" name="任意多边形: 形状 490"/>
                <p:cNvSpPr/>
                <p:nvPr>
                  <p:custDataLst>
                    <p:tags r:id="rId115"/>
                  </p:custDataLst>
                </p:nvPr>
              </p:nvSpPr>
              <p:spPr>
                <a:xfrm>
                  <a:off x="9329492" y="170891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" name="任意多边形: 形状 491"/>
                <p:cNvSpPr/>
                <p:nvPr/>
              </p:nvSpPr>
              <p:spPr>
                <a:xfrm>
                  <a:off x="9329492" y="85406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3" name="任意多边形: 形状 492"/>
                <p:cNvSpPr/>
                <p:nvPr/>
              </p:nvSpPr>
              <p:spPr>
                <a:xfrm>
                  <a:off x="9329492" y="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5" name="图形 2"/>
              <p:cNvGrpSpPr/>
              <p:nvPr/>
            </p:nvGrpSpPr>
            <p:grpSpPr>
              <a:xfrm>
                <a:off x="10262180" y="0"/>
                <a:ext cx="45284" cy="6875544"/>
                <a:chOff x="10262180" y="0"/>
                <a:chExt cx="45284" cy="6875544"/>
              </a:xfrm>
              <a:grpFill/>
            </p:grpSpPr>
            <p:sp>
              <p:nvSpPr>
                <p:cNvPr id="476" name="任意多边形: 形状 475"/>
                <p:cNvSpPr/>
                <p:nvPr/>
              </p:nvSpPr>
              <p:spPr>
                <a:xfrm>
                  <a:off x="10262180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7" name="任意多边形: 形状 476"/>
                <p:cNvSpPr/>
                <p:nvPr>
                  <p:custDataLst>
                    <p:tags r:id="rId116"/>
                  </p:custDataLst>
                </p:nvPr>
              </p:nvSpPr>
              <p:spPr>
                <a:xfrm>
                  <a:off x="10262180" y="598001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8" name="任意多边形: 形状 477"/>
                <p:cNvSpPr/>
                <p:nvPr>
                  <p:custDataLst>
                    <p:tags r:id="rId117"/>
                  </p:custDataLst>
                </p:nvPr>
              </p:nvSpPr>
              <p:spPr>
                <a:xfrm>
                  <a:off x="10262180" y="512595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9" name="任意多边形: 形状 478"/>
                <p:cNvSpPr/>
                <p:nvPr>
                  <p:custDataLst>
                    <p:tags r:id="rId118"/>
                  </p:custDataLst>
                </p:nvPr>
              </p:nvSpPr>
              <p:spPr>
                <a:xfrm>
                  <a:off x="10262180" y="4271099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0" name="任意多边形: 形状 479"/>
                <p:cNvSpPr/>
                <p:nvPr>
                  <p:custDataLst>
                    <p:tags r:id="rId119"/>
                  </p:custDataLst>
                </p:nvPr>
              </p:nvSpPr>
              <p:spPr>
                <a:xfrm>
                  <a:off x="10262180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9579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" name="任意多边形: 形状 480"/>
                <p:cNvSpPr/>
                <p:nvPr>
                  <p:custDataLst>
                    <p:tags r:id="rId120"/>
                  </p:custDataLst>
                </p:nvPr>
              </p:nvSpPr>
              <p:spPr>
                <a:xfrm>
                  <a:off x="10262180" y="256297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" name="任意多边形: 形状 481"/>
                <p:cNvSpPr/>
                <p:nvPr>
                  <p:custDataLst>
                    <p:tags r:id="rId121"/>
                  </p:custDataLst>
                </p:nvPr>
              </p:nvSpPr>
              <p:spPr>
                <a:xfrm>
                  <a:off x="10262180" y="170891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" name="任意多边形: 形状 482"/>
                <p:cNvSpPr/>
                <p:nvPr/>
              </p:nvSpPr>
              <p:spPr>
                <a:xfrm>
                  <a:off x="10262180" y="85406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2 w 45284"/>
                    <a:gd name="connsiteY1" fmla="*/ 41467 h 41466"/>
                    <a:gd name="connsiteX2" fmla="*/ 0 w 45284"/>
                    <a:gd name="connsiteY2" fmla="*/ 20734 h 41466"/>
                    <a:gd name="connsiteX3" fmla="*/ 22642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4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" name="任意多边形: 形状 483"/>
                <p:cNvSpPr/>
                <p:nvPr/>
              </p:nvSpPr>
              <p:spPr>
                <a:xfrm>
                  <a:off x="10262180" y="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2 w 45284"/>
                    <a:gd name="connsiteY1" fmla="*/ 41467 h 41466"/>
                    <a:gd name="connsiteX2" fmla="*/ 0 w 45284"/>
                    <a:gd name="connsiteY2" fmla="*/ 20733 h 41466"/>
                    <a:gd name="connsiteX3" fmla="*/ 22642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7" y="41467"/>
                        <a:pt x="22642" y="41467"/>
                      </a:cubicBezTo>
                      <a:cubicBezTo>
                        <a:pt x="10137" y="41467"/>
                        <a:pt x="0" y="32184"/>
                        <a:pt x="0" y="20733"/>
                      </a:cubicBezTo>
                      <a:cubicBezTo>
                        <a:pt x="0" y="9283"/>
                        <a:pt x="10137" y="0"/>
                        <a:pt x="22642" y="0"/>
                      </a:cubicBezTo>
                      <a:cubicBezTo>
                        <a:pt x="35147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6" name="图形 2"/>
              <p:cNvGrpSpPr/>
              <p:nvPr/>
            </p:nvGrpSpPr>
            <p:grpSpPr>
              <a:xfrm>
                <a:off x="11194868" y="0"/>
                <a:ext cx="45285" cy="6875544"/>
                <a:chOff x="11194868" y="0"/>
                <a:chExt cx="45285" cy="6875544"/>
              </a:xfrm>
              <a:grpFill/>
            </p:grpSpPr>
            <p:sp>
              <p:nvSpPr>
                <p:cNvPr id="467" name="任意多边形: 形状 466"/>
                <p:cNvSpPr/>
                <p:nvPr/>
              </p:nvSpPr>
              <p:spPr>
                <a:xfrm>
                  <a:off x="11194868" y="6834077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8" name="任意多边形: 形状 467"/>
                <p:cNvSpPr/>
                <p:nvPr>
                  <p:custDataLst>
                    <p:tags r:id="rId122"/>
                  </p:custDataLst>
                </p:nvPr>
              </p:nvSpPr>
              <p:spPr>
                <a:xfrm>
                  <a:off x="11194868" y="598001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3 w 45284"/>
                    <a:gd name="connsiteY1" fmla="*/ 41467 h 41466"/>
                    <a:gd name="connsiteX2" fmla="*/ 2 w 45284"/>
                    <a:gd name="connsiteY2" fmla="*/ 20733 h 41466"/>
                    <a:gd name="connsiteX3" fmla="*/ 22643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3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9" name="任意多边形: 形状 468"/>
                <p:cNvSpPr/>
                <p:nvPr>
                  <p:custDataLst>
                    <p:tags r:id="rId123"/>
                  </p:custDataLst>
                </p:nvPr>
              </p:nvSpPr>
              <p:spPr>
                <a:xfrm>
                  <a:off x="11194868" y="5125957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2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4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0" name="任意多边形: 形状 469"/>
                <p:cNvSpPr/>
                <p:nvPr>
                  <p:custDataLst>
                    <p:tags r:id="rId124"/>
                  </p:custDataLst>
                </p:nvPr>
              </p:nvSpPr>
              <p:spPr>
                <a:xfrm>
                  <a:off x="11194868" y="4271099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3 w 45284"/>
                    <a:gd name="connsiteY1" fmla="*/ 41467 h 41466"/>
                    <a:gd name="connsiteX2" fmla="*/ 2 w 45284"/>
                    <a:gd name="connsiteY2" fmla="*/ 20733 h 41466"/>
                    <a:gd name="connsiteX3" fmla="*/ 22643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3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1" name="任意多边形: 形状 470"/>
                <p:cNvSpPr/>
                <p:nvPr>
                  <p:custDataLst>
                    <p:tags r:id="rId125"/>
                  </p:custDataLst>
                </p:nvPr>
              </p:nvSpPr>
              <p:spPr>
                <a:xfrm>
                  <a:off x="11194868" y="3417038"/>
                  <a:ext cx="45284" cy="41467"/>
                </a:xfrm>
                <a:custGeom>
                  <a:avLst/>
                  <a:gdLst>
                    <a:gd name="connsiteX0" fmla="*/ 22642 w 45284"/>
                    <a:gd name="connsiteY0" fmla="*/ 0 h 41467"/>
                    <a:gd name="connsiteX1" fmla="*/ 45285 w 45284"/>
                    <a:gd name="connsiteY1" fmla="*/ 20734 h 41467"/>
                    <a:gd name="connsiteX2" fmla="*/ 22642 w 45284"/>
                    <a:gd name="connsiteY2" fmla="*/ 41467 h 41467"/>
                    <a:gd name="connsiteX3" fmla="*/ 0 w 45284"/>
                    <a:gd name="connsiteY3" fmla="*/ 20734 h 41467"/>
                    <a:gd name="connsiteX4" fmla="*/ 22642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2" y="0"/>
                      </a:moveTo>
                      <a:cubicBezTo>
                        <a:pt x="34834" y="0"/>
                        <a:pt x="45285" y="9570"/>
                        <a:pt x="45285" y="20734"/>
                      </a:cubicBezTo>
                      <a:cubicBezTo>
                        <a:pt x="45285" y="31898"/>
                        <a:pt x="34834" y="41467"/>
                        <a:pt x="22642" y="41467"/>
                      </a:cubicBezTo>
                      <a:cubicBezTo>
                        <a:pt x="10450" y="41467"/>
                        <a:pt x="0" y="31898"/>
                        <a:pt x="0" y="20734"/>
                      </a:cubicBezTo>
                      <a:cubicBezTo>
                        <a:pt x="0" y="9570"/>
                        <a:pt x="10450" y="0"/>
                        <a:pt x="22642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2" name="任意多边形: 形状 471"/>
                <p:cNvSpPr/>
                <p:nvPr>
                  <p:custDataLst>
                    <p:tags r:id="rId126"/>
                  </p:custDataLst>
                </p:nvPr>
              </p:nvSpPr>
              <p:spPr>
                <a:xfrm>
                  <a:off x="11194868" y="256297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2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4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3" name="任意多边形: 形状 472"/>
                <p:cNvSpPr/>
                <p:nvPr>
                  <p:custDataLst>
                    <p:tags r:id="rId127"/>
                  </p:custDataLst>
                </p:nvPr>
              </p:nvSpPr>
              <p:spPr>
                <a:xfrm>
                  <a:off x="11194868" y="1708918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2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4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4" name="任意多边形: 形状 473"/>
                <p:cNvSpPr/>
                <p:nvPr/>
              </p:nvSpPr>
              <p:spPr>
                <a:xfrm>
                  <a:off x="11194868" y="85406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4 h 41466"/>
                    <a:gd name="connsiteX1" fmla="*/ 22643 w 45284"/>
                    <a:gd name="connsiteY1" fmla="*/ 41467 h 41466"/>
                    <a:gd name="connsiteX2" fmla="*/ 2 w 45284"/>
                    <a:gd name="connsiteY2" fmla="*/ 20734 h 41466"/>
                    <a:gd name="connsiteX3" fmla="*/ 22643 w 45284"/>
                    <a:gd name="connsiteY3" fmla="*/ 0 h 41466"/>
                    <a:gd name="connsiteX4" fmla="*/ 45285 w 45284"/>
                    <a:gd name="connsiteY4" fmla="*/ 20734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4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4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4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75" name="任意多边形: 形状 474"/>
                <p:cNvSpPr/>
                <p:nvPr/>
              </p:nvSpPr>
              <p:spPr>
                <a:xfrm>
                  <a:off x="11194868" y="0"/>
                  <a:ext cx="45284" cy="41466"/>
                </a:xfrm>
                <a:custGeom>
                  <a:avLst/>
                  <a:gdLst>
                    <a:gd name="connsiteX0" fmla="*/ 45285 w 45284"/>
                    <a:gd name="connsiteY0" fmla="*/ 20733 h 41466"/>
                    <a:gd name="connsiteX1" fmla="*/ 22643 w 45284"/>
                    <a:gd name="connsiteY1" fmla="*/ 41467 h 41466"/>
                    <a:gd name="connsiteX2" fmla="*/ 2 w 45284"/>
                    <a:gd name="connsiteY2" fmla="*/ 20733 h 41466"/>
                    <a:gd name="connsiteX3" fmla="*/ 22643 w 45284"/>
                    <a:gd name="connsiteY3" fmla="*/ 0 h 41466"/>
                    <a:gd name="connsiteX4" fmla="*/ 45285 w 45284"/>
                    <a:gd name="connsiteY4" fmla="*/ 20733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45285" y="20733"/>
                      </a:moveTo>
                      <a:cubicBezTo>
                        <a:pt x="45285" y="32184"/>
                        <a:pt x="35148" y="41467"/>
                        <a:pt x="22643" y="41467"/>
                      </a:cubicBezTo>
                      <a:cubicBezTo>
                        <a:pt x="10138" y="41467"/>
                        <a:pt x="2" y="32184"/>
                        <a:pt x="2" y="20733"/>
                      </a:cubicBezTo>
                      <a:cubicBezTo>
                        <a:pt x="2" y="9283"/>
                        <a:pt x="10139" y="0"/>
                        <a:pt x="22643" y="0"/>
                      </a:cubicBezTo>
                      <a:cubicBezTo>
                        <a:pt x="35149" y="0"/>
                        <a:pt x="45285" y="9283"/>
                        <a:pt x="45285" y="20733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7" name="图形 2"/>
              <p:cNvGrpSpPr/>
              <p:nvPr/>
            </p:nvGrpSpPr>
            <p:grpSpPr>
              <a:xfrm>
                <a:off x="12127556" y="0"/>
                <a:ext cx="45284" cy="6875544"/>
                <a:chOff x="12127556" y="0"/>
                <a:chExt cx="45284" cy="6875544"/>
              </a:xfrm>
              <a:grpFill/>
            </p:grpSpPr>
            <p:sp>
              <p:nvSpPr>
                <p:cNvPr id="458" name="任意多边形: 形状 457"/>
                <p:cNvSpPr/>
                <p:nvPr/>
              </p:nvSpPr>
              <p:spPr>
                <a:xfrm>
                  <a:off x="12127556" y="6834077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4 h 41467"/>
                    <a:gd name="connsiteX2" fmla="*/ 22643 w 45284"/>
                    <a:gd name="connsiteY2" fmla="*/ 41467 h 41467"/>
                    <a:gd name="connsiteX3" fmla="*/ 0 w 45284"/>
                    <a:gd name="connsiteY3" fmla="*/ 20734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70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59" name="任意多边形: 形状 458"/>
                <p:cNvSpPr/>
                <p:nvPr/>
              </p:nvSpPr>
              <p:spPr>
                <a:xfrm>
                  <a:off x="12127556" y="5980017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4 h 41467"/>
                    <a:gd name="connsiteX2" fmla="*/ 22643 w 45284"/>
                    <a:gd name="connsiteY2" fmla="*/ 41467 h 41467"/>
                    <a:gd name="connsiteX3" fmla="*/ 0 w 45284"/>
                    <a:gd name="connsiteY3" fmla="*/ 20734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70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0" name="任意多边形: 形状 459"/>
                <p:cNvSpPr/>
                <p:nvPr/>
              </p:nvSpPr>
              <p:spPr>
                <a:xfrm>
                  <a:off x="12127556" y="5125956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4 h 41467"/>
                    <a:gd name="connsiteX2" fmla="*/ 22643 w 45284"/>
                    <a:gd name="connsiteY2" fmla="*/ 41467 h 41467"/>
                    <a:gd name="connsiteX3" fmla="*/ 0 w 45284"/>
                    <a:gd name="connsiteY3" fmla="*/ 20734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70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1" name="任意多边形: 形状 460"/>
                <p:cNvSpPr/>
                <p:nvPr/>
              </p:nvSpPr>
              <p:spPr>
                <a:xfrm>
                  <a:off x="12127556" y="4271099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3 h 41467"/>
                    <a:gd name="connsiteX2" fmla="*/ 22643 w 45284"/>
                    <a:gd name="connsiteY2" fmla="*/ 41467 h 41467"/>
                    <a:gd name="connsiteX3" fmla="*/ 0 w 45284"/>
                    <a:gd name="connsiteY3" fmla="*/ 20733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69"/>
                        <a:pt x="45285" y="20733"/>
                      </a:cubicBezTo>
                      <a:cubicBezTo>
                        <a:pt x="45285" y="31897"/>
                        <a:pt x="34835" y="41467"/>
                        <a:pt x="22643" y="41467"/>
                      </a:cubicBezTo>
                      <a:cubicBezTo>
                        <a:pt x="10451" y="41467"/>
                        <a:pt x="0" y="31897"/>
                        <a:pt x="0" y="20733"/>
                      </a:cubicBezTo>
                      <a:cubicBezTo>
                        <a:pt x="0" y="9569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2" name="任意多边形: 形状 461"/>
                <p:cNvSpPr/>
                <p:nvPr/>
              </p:nvSpPr>
              <p:spPr>
                <a:xfrm>
                  <a:off x="12127556" y="3417038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4 h 41467"/>
                    <a:gd name="connsiteX2" fmla="*/ 22643 w 45284"/>
                    <a:gd name="connsiteY2" fmla="*/ 41467 h 41467"/>
                    <a:gd name="connsiteX3" fmla="*/ 0 w 45284"/>
                    <a:gd name="connsiteY3" fmla="*/ 20734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70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70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3" name="任意多边形: 形状 462"/>
                <p:cNvSpPr/>
                <p:nvPr/>
              </p:nvSpPr>
              <p:spPr>
                <a:xfrm>
                  <a:off x="12127556" y="2562978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4 h 41467"/>
                    <a:gd name="connsiteX2" fmla="*/ 22643 w 45284"/>
                    <a:gd name="connsiteY2" fmla="*/ 41467 h 41467"/>
                    <a:gd name="connsiteX3" fmla="*/ 0 w 45284"/>
                    <a:gd name="connsiteY3" fmla="*/ 20734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69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8772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4" name="任意多边形: 形状 463"/>
                <p:cNvSpPr/>
                <p:nvPr/>
              </p:nvSpPr>
              <p:spPr>
                <a:xfrm>
                  <a:off x="12127556" y="1708120"/>
                  <a:ext cx="45284" cy="41467"/>
                </a:xfrm>
                <a:custGeom>
                  <a:avLst/>
                  <a:gdLst>
                    <a:gd name="connsiteX0" fmla="*/ 22643 w 45284"/>
                    <a:gd name="connsiteY0" fmla="*/ 0 h 41467"/>
                    <a:gd name="connsiteX1" fmla="*/ 45285 w 45284"/>
                    <a:gd name="connsiteY1" fmla="*/ 20734 h 41467"/>
                    <a:gd name="connsiteX2" fmla="*/ 22643 w 45284"/>
                    <a:gd name="connsiteY2" fmla="*/ 41467 h 41467"/>
                    <a:gd name="connsiteX3" fmla="*/ 0 w 45284"/>
                    <a:gd name="connsiteY3" fmla="*/ 20734 h 41467"/>
                    <a:gd name="connsiteX4" fmla="*/ 22643 w 45284"/>
                    <a:gd name="connsiteY4" fmla="*/ 0 h 41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7">
                      <a:moveTo>
                        <a:pt x="22643" y="0"/>
                      </a:moveTo>
                      <a:cubicBezTo>
                        <a:pt x="34835" y="0"/>
                        <a:pt x="45285" y="9569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5" name="任意多边形: 形状 464"/>
                <p:cNvSpPr/>
                <p:nvPr/>
              </p:nvSpPr>
              <p:spPr>
                <a:xfrm>
                  <a:off x="12127556" y="854060"/>
                  <a:ext cx="45284" cy="41466"/>
                </a:xfrm>
                <a:custGeom>
                  <a:avLst/>
                  <a:gdLst>
                    <a:gd name="connsiteX0" fmla="*/ 22643 w 45284"/>
                    <a:gd name="connsiteY0" fmla="*/ 0 h 41466"/>
                    <a:gd name="connsiteX1" fmla="*/ 45285 w 45284"/>
                    <a:gd name="connsiteY1" fmla="*/ 20734 h 41466"/>
                    <a:gd name="connsiteX2" fmla="*/ 22643 w 45284"/>
                    <a:gd name="connsiteY2" fmla="*/ 41467 h 41466"/>
                    <a:gd name="connsiteX3" fmla="*/ 0 w 45284"/>
                    <a:gd name="connsiteY3" fmla="*/ 20734 h 41466"/>
                    <a:gd name="connsiteX4" fmla="*/ 22643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3" y="0"/>
                      </a:moveTo>
                      <a:cubicBezTo>
                        <a:pt x="34835" y="0"/>
                        <a:pt x="45285" y="9569"/>
                        <a:pt x="45285" y="20734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4"/>
                      </a:cubicBezTo>
                      <a:cubicBezTo>
                        <a:pt x="0" y="9569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66" name="任意多边形: 形状 465"/>
                <p:cNvSpPr/>
                <p:nvPr/>
              </p:nvSpPr>
              <p:spPr>
                <a:xfrm>
                  <a:off x="12127556" y="0"/>
                  <a:ext cx="45284" cy="41466"/>
                </a:xfrm>
                <a:custGeom>
                  <a:avLst/>
                  <a:gdLst>
                    <a:gd name="connsiteX0" fmla="*/ 22643 w 45284"/>
                    <a:gd name="connsiteY0" fmla="*/ 0 h 41466"/>
                    <a:gd name="connsiteX1" fmla="*/ 45285 w 45284"/>
                    <a:gd name="connsiteY1" fmla="*/ 20733 h 41466"/>
                    <a:gd name="connsiteX2" fmla="*/ 22643 w 45284"/>
                    <a:gd name="connsiteY2" fmla="*/ 41467 h 41466"/>
                    <a:gd name="connsiteX3" fmla="*/ 0 w 45284"/>
                    <a:gd name="connsiteY3" fmla="*/ 20733 h 41466"/>
                    <a:gd name="connsiteX4" fmla="*/ 22643 w 45284"/>
                    <a:gd name="connsiteY4" fmla="*/ 0 h 4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84" h="41466">
                      <a:moveTo>
                        <a:pt x="22643" y="0"/>
                      </a:moveTo>
                      <a:cubicBezTo>
                        <a:pt x="34835" y="0"/>
                        <a:pt x="45285" y="9569"/>
                        <a:pt x="45285" y="20733"/>
                      </a:cubicBezTo>
                      <a:cubicBezTo>
                        <a:pt x="45285" y="31898"/>
                        <a:pt x="34835" y="41467"/>
                        <a:pt x="22643" y="41467"/>
                      </a:cubicBezTo>
                      <a:cubicBezTo>
                        <a:pt x="10451" y="41467"/>
                        <a:pt x="0" y="31898"/>
                        <a:pt x="0" y="20733"/>
                      </a:cubicBezTo>
                      <a:cubicBezTo>
                        <a:pt x="0" y="9569"/>
                        <a:pt x="10451" y="0"/>
                        <a:pt x="22643" y="0"/>
                      </a:cubicBezTo>
                      <a:close/>
                    </a:path>
                  </a:pathLst>
                </a:custGeom>
                <a:grpFill/>
                <a:ln w="870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430" name="矩形 429"/>
            <p:cNvSpPr/>
            <p:nvPr/>
          </p:nvSpPr>
          <p:spPr>
            <a:xfrm>
              <a:off x="0" y="5494021"/>
              <a:ext cx="9144000" cy="1363980"/>
            </a:xfrm>
            <a:prstGeom prst="rect">
              <a:avLst/>
            </a:prstGeom>
            <a:gradFill flip="none" rotWithShape="1">
              <a:gsLst>
                <a:gs pos="0">
                  <a:schemeClr val="accent2">
                    <a:alpha val="30000"/>
                  </a:schemeClr>
                </a:gs>
                <a:gs pos="100000">
                  <a:schemeClr val="accent2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pic>
        <p:nvPicPr>
          <p:cNvPr id="377" name="图形 376"/>
          <p:cNvPicPr>
            <a:picLocks noChangeAspect="1"/>
          </p:cNvPicPr>
          <p:nvPr>
            <p:custDataLst>
              <p:tags r:id="rId128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  <p:sp>
        <p:nvSpPr>
          <p:cNvPr id="7" name="立方体 6"/>
          <p:cNvSpPr/>
          <p:nvPr/>
        </p:nvSpPr>
        <p:spPr>
          <a:xfrm>
            <a:off x="4616027" y="3043767"/>
            <a:ext cx="1982893" cy="1124373"/>
          </a:xfrm>
          <a:prstGeom prst="cube">
            <a:avLst/>
          </a:prstGeom>
          <a:gradFill flip="none" rotWithShape="1">
            <a:gsLst>
              <a:gs pos="100000">
                <a:schemeClr val="accent2">
                  <a:alpha val="0"/>
                </a:schemeClr>
              </a:gs>
              <a:gs pos="0">
                <a:schemeClr val="accent2">
                  <a:alpha val="49000"/>
                </a:schemeClr>
              </a:gs>
            </a:gsLst>
            <a:lin ang="2700000" scaled="1"/>
            <a:tileRect/>
          </a:gradFill>
          <a:ln w="7049" cap="rnd">
            <a:solidFill>
              <a:schemeClr val="accent2">
                <a:lumMod val="20000"/>
                <a:lumOff val="80000"/>
                <a:alpha val="64000"/>
              </a:schemeClr>
            </a:solidFill>
            <a:round/>
            <a:headEnd type="oval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35330" tIns="67665" rIns="135330" bIns="67665" rtlCol="0" anchor="ctr"/>
          <a:p>
            <a:pPr algn="ctr"/>
            <a:r>
              <a:rPr lang="zh-CN" altLang="en-US" sz="3555" dirty="0">
                <a:gradFill>
                  <a:gsLst>
                    <a:gs pos="66000">
                      <a:schemeClr val="accent2">
                        <a:lumMod val="40000"/>
                        <a:lumOff val="60000"/>
                      </a:schemeClr>
                    </a:gs>
                    <a:gs pos="0">
                      <a:schemeClr val="bg1"/>
                    </a:gs>
                  </a:gsLst>
                  <a:lin ang="2700000" scaled="1"/>
                </a:gradFill>
                <a:latin typeface="+mj-ea"/>
                <a:ea typeface="+mj-ea"/>
              </a:rPr>
              <a:t>框架</a:t>
            </a:r>
            <a:endParaRPr lang="zh-CN" altLang="en-US" sz="3555" dirty="0">
              <a:gradFill>
                <a:gsLst>
                  <a:gs pos="66000">
                    <a:schemeClr val="accent2">
                      <a:lumMod val="40000"/>
                      <a:lumOff val="60000"/>
                    </a:schemeClr>
                  </a:gs>
                  <a:gs pos="0">
                    <a:schemeClr val="bg1"/>
                  </a:gs>
                </a:gsLst>
                <a:lin ang="2700000" scaled="1"/>
              </a:gradFill>
              <a:latin typeface="+mj-ea"/>
              <a:ea typeface="+mj-ea"/>
            </a:endParaRPr>
          </a:p>
        </p:txBody>
      </p:sp>
      <p:grpSp>
        <p:nvGrpSpPr>
          <p:cNvPr id="33" name="组合 32"/>
          <p:cNvGrpSpPr/>
          <p:nvPr/>
        </p:nvGrpSpPr>
        <p:grpSpPr>
          <a:xfrm rot="0">
            <a:off x="270063" y="-421479"/>
            <a:ext cx="11681461" cy="8022165"/>
            <a:chOff x="-1809367" y="-957840"/>
            <a:chExt cx="10956217" cy="8521907"/>
          </a:xfrm>
        </p:grpSpPr>
        <p:grpSp>
          <p:nvGrpSpPr>
            <p:cNvPr id="22" name="组合 21"/>
            <p:cNvGrpSpPr/>
            <p:nvPr/>
          </p:nvGrpSpPr>
          <p:grpSpPr>
            <a:xfrm>
              <a:off x="-1809367" y="-957840"/>
              <a:ext cx="10956217" cy="8521907"/>
              <a:chOff x="-1568067" y="-714952"/>
              <a:chExt cx="10956217" cy="8521907"/>
            </a:xfrm>
          </p:grpSpPr>
          <p:sp>
            <p:nvSpPr>
              <p:cNvPr id="344" name="立方体 343"/>
              <p:cNvSpPr/>
              <p:nvPr/>
            </p:nvSpPr>
            <p:spPr>
              <a:xfrm>
                <a:off x="4613217" y="113409"/>
                <a:ext cx="2049533" cy="87684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2">
                      <a:alpha val="0"/>
                    </a:schemeClr>
                  </a:gs>
                  <a:gs pos="0">
                    <a:schemeClr val="accent2">
                      <a:alpha val="49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2135" dirty="0">
                    <a:gradFill>
                      <a:gsLst>
                        <a:gs pos="66000">
                          <a:schemeClr val="accent2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组织架构设置</a:t>
                </a:r>
                <a:endParaRPr lang="zh-CN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46" name="立方体 345"/>
              <p:cNvSpPr/>
              <p:nvPr/>
            </p:nvSpPr>
            <p:spPr>
              <a:xfrm>
                <a:off x="7453718" y="584700"/>
                <a:ext cx="1934431" cy="766297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en-US" alt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2.</a:t>
                </a:r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员工账号开通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47" name="立方体 346"/>
              <p:cNvSpPr/>
              <p:nvPr/>
            </p:nvSpPr>
            <p:spPr>
              <a:xfrm>
                <a:off x="7454512" y="-404651"/>
                <a:ext cx="1933637" cy="80587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en-US" alt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1.</a:t>
                </a:r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角色</a:t>
                </a:r>
                <a:r>
                  <a:rPr lang="en-US" alt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,</a:t>
                </a:r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部门设置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cxnSp>
            <p:nvCxnSpPr>
              <p:cNvPr id="18" name="连接符: 肘形 17"/>
              <p:cNvCxnSpPr/>
              <p:nvPr/>
            </p:nvCxnSpPr>
            <p:spPr>
              <a:xfrm flipV="1">
                <a:off x="6691404" y="113240"/>
                <a:ext cx="763131" cy="348971"/>
              </a:xfrm>
              <a:prstGeom prst="bentConnector3">
                <a:avLst>
                  <a:gd name="adj1" fmla="val 50055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连接符: 肘形 347"/>
              <p:cNvCxnSpPr/>
              <p:nvPr/>
            </p:nvCxnSpPr>
            <p:spPr>
              <a:xfrm>
                <a:off x="6703316" y="475702"/>
                <a:ext cx="752808" cy="549539"/>
              </a:xfrm>
              <a:prstGeom prst="bentConnector3">
                <a:avLst>
                  <a:gd name="adj1" fmla="val 50109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立方体 9"/>
              <p:cNvSpPr/>
              <p:nvPr/>
            </p:nvSpPr>
            <p:spPr>
              <a:xfrm>
                <a:off x="7292516" y="3998854"/>
                <a:ext cx="2095633" cy="82116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功能交付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11" name="立方体 10"/>
              <p:cNvSpPr/>
              <p:nvPr/>
            </p:nvSpPr>
            <p:spPr>
              <a:xfrm>
                <a:off x="7292515" y="2198237"/>
                <a:ext cx="2095633" cy="83645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微信设备列表录入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17" name="立方体 16"/>
              <p:cNvSpPr/>
              <p:nvPr/>
            </p:nvSpPr>
            <p:spPr>
              <a:xfrm>
                <a:off x="7292516" y="3097645"/>
                <a:ext cx="2095633" cy="783386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夯牛</a:t>
                </a:r>
                <a:r>
                  <a:rPr lang="en-US" alt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app</a:t>
                </a:r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登录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cxnSp>
            <p:nvCxnSpPr>
              <p:cNvPr id="2" name="连接符: 肘形 17"/>
              <p:cNvCxnSpPr/>
              <p:nvPr/>
            </p:nvCxnSpPr>
            <p:spPr>
              <a:xfrm flipV="1">
                <a:off x="6322147" y="2818658"/>
                <a:ext cx="970392" cy="639480"/>
              </a:xfrm>
              <a:prstGeom prst="bentConnector3">
                <a:avLst>
                  <a:gd name="adj1" fmla="val 50002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" name="连接符: 肘形 347"/>
              <p:cNvCxnSpPr>
                <a:stCxn id="350" idx="5"/>
                <a:endCxn id="17" idx="2"/>
              </p:cNvCxnSpPr>
              <p:nvPr/>
            </p:nvCxnSpPr>
            <p:spPr>
              <a:xfrm>
                <a:off x="6322147" y="3458139"/>
                <a:ext cx="970392" cy="128616"/>
              </a:xfrm>
              <a:prstGeom prst="bentConnector3">
                <a:avLst>
                  <a:gd name="adj1" fmla="val 50002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" name="连接符: 肘形 347"/>
              <p:cNvCxnSpPr>
                <a:stCxn id="350" idx="5"/>
                <a:endCxn id="10" idx="2"/>
              </p:cNvCxnSpPr>
              <p:nvPr/>
            </p:nvCxnSpPr>
            <p:spPr>
              <a:xfrm>
                <a:off x="6322147" y="3458139"/>
                <a:ext cx="970392" cy="1054108"/>
              </a:xfrm>
              <a:prstGeom prst="bentConnector3">
                <a:avLst>
                  <a:gd name="adj1" fmla="val 50002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立方体 20"/>
              <p:cNvSpPr/>
              <p:nvPr/>
            </p:nvSpPr>
            <p:spPr>
              <a:xfrm>
                <a:off x="7197224" y="6755545"/>
                <a:ext cx="2190926" cy="82116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功能交付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23" name="立方体 22"/>
              <p:cNvSpPr/>
              <p:nvPr/>
            </p:nvSpPr>
            <p:spPr>
              <a:xfrm>
                <a:off x="7292515" y="5646573"/>
                <a:ext cx="2095633" cy="783386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客户初始化</a:t>
                </a:r>
                <a:r>
                  <a:rPr lang="en-US" alt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(</a:t>
                </a:r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老客，新客进系统</a:t>
                </a:r>
                <a:r>
                  <a:rPr lang="en-US" alt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)</a:t>
                </a:r>
                <a:endParaRPr lang="en-US" alt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cxnSp>
            <p:nvCxnSpPr>
              <p:cNvPr id="25" name="连接符: 肘形 347"/>
              <p:cNvCxnSpPr>
                <a:stCxn id="356" idx="5"/>
                <a:endCxn id="23" idx="2"/>
              </p:cNvCxnSpPr>
              <p:nvPr/>
            </p:nvCxnSpPr>
            <p:spPr>
              <a:xfrm flipV="1">
                <a:off x="6322147" y="6136582"/>
                <a:ext cx="970392" cy="557634"/>
              </a:xfrm>
              <a:prstGeom prst="bentConnector3">
                <a:avLst>
                  <a:gd name="adj1" fmla="val 43862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连接符: 肘形 347"/>
              <p:cNvCxnSpPr>
                <a:stCxn id="356" idx="5"/>
                <a:endCxn id="21" idx="2"/>
              </p:cNvCxnSpPr>
              <p:nvPr/>
            </p:nvCxnSpPr>
            <p:spPr>
              <a:xfrm>
                <a:off x="6322147" y="6694216"/>
                <a:ext cx="875100" cy="574723"/>
              </a:xfrm>
              <a:prstGeom prst="bentConnector3">
                <a:avLst>
                  <a:gd name="adj1" fmla="val 50003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立方体 26"/>
              <p:cNvSpPr/>
              <p:nvPr/>
            </p:nvSpPr>
            <p:spPr>
              <a:xfrm>
                <a:off x="-1519627" y="148483"/>
                <a:ext cx="1934431" cy="766297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仓储维护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28" name="立方体 27"/>
              <p:cNvSpPr/>
              <p:nvPr/>
            </p:nvSpPr>
            <p:spPr>
              <a:xfrm>
                <a:off x="-1518833" y="-714952"/>
                <a:ext cx="1933637" cy="80587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app</a:t>
                </a:r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对接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29" name="立方体 28"/>
              <p:cNvSpPr/>
              <p:nvPr/>
            </p:nvSpPr>
            <p:spPr>
              <a:xfrm>
                <a:off x="-1535509" y="2145175"/>
                <a:ext cx="1934431" cy="766297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审核流程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0" name="立方体 29"/>
              <p:cNvSpPr/>
              <p:nvPr/>
            </p:nvSpPr>
            <p:spPr>
              <a:xfrm>
                <a:off x="-1518833" y="1242164"/>
                <a:ext cx="1933637" cy="80587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销售下单流程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2" name="立方体 31"/>
              <p:cNvSpPr/>
              <p:nvPr/>
            </p:nvSpPr>
            <p:spPr>
              <a:xfrm>
                <a:off x="-1566479" y="3003214"/>
                <a:ext cx="1934431" cy="766297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售后流程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4" name="立方体 33"/>
              <p:cNvSpPr/>
              <p:nvPr/>
            </p:nvSpPr>
            <p:spPr>
              <a:xfrm>
                <a:off x="-1567273" y="4997193"/>
                <a:ext cx="1932843" cy="766297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小程序配置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5" name="立方体 34"/>
              <p:cNvSpPr/>
              <p:nvPr/>
            </p:nvSpPr>
            <p:spPr>
              <a:xfrm>
                <a:off x="-1566479" y="4133759"/>
                <a:ext cx="1932049" cy="80587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小程序商品配置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6" name="立方体 35"/>
              <p:cNvSpPr/>
              <p:nvPr/>
            </p:nvSpPr>
            <p:spPr>
              <a:xfrm>
                <a:off x="-1568067" y="7040658"/>
                <a:ext cx="1934431" cy="766297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小程序配置</a:t>
                </a:r>
                <a:endParaRPr lang="zh-CN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37" name="立方体 36"/>
              <p:cNvSpPr/>
              <p:nvPr/>
            </p:nvSpPr>
            <p:spPr>
              <a:xfrm>
                <a:off x="-1567273" y="6177223"/>
                <a:ext cx="1933637" cy="805871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1">
                      <a:alpha val="0"/>
                    </a:schemeClr>
                  </a:gs>
                  <a:gs pos="0">
                    <a:schemeClr val="accent1">
                      <a:alpha val="46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altLang="en-US" sz="1735" dirty="0">
                    <a:gradFill>
                      <a:gsLst>
                        <a:gs pos="90000">
                          <a:schemeClr val="accent1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小程序商品配置</a:t>
                </a:r>
                <a:endParaRPr lang="zh-CN" altLang="en-US" sz="1735" dirty="0">
                  <a:gradFill>
                    <a:gsLst>
                      <a:gs pos="90000">
                        <a:schemeClr val="accent1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cxnSp>
            <p:nvCxnSpPr>
              <p:cNvPr id="39" name="连接符: 肘形 17"/>
              <p:cNvCxnSpPr/>
              <p:nvPr/>
            </p:nvCxnSpPr>
            <p:spPr>
              <a:xfrm flipV="1">
                <a:off x="394974" y="237352"/>
                <a:ext cx="426432" cy="323788"/>
              </a:xfrm>
              <a:prstGeom prst="bentConnector3">
                <a:avLst>
                  <a:gd name="adj1" fmla="val 53817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连接符: 肘形 17"/>
              <p:cNvCxnSpPr/>
              <p:nvPr/>
            </p:nvCxnSpPr>
            <p:spPr>
              <a:xfrm>
                <a:off x="423563" y="1768147"/>
                <a:ext cx="439138" cy="474888"/>
              </a:xfrm>
              <a:prstGeom prst="bentConnector3">
                <a:avLst>
                  <a:gd name="adj1" fmla="val 50096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连接符: 肘形 17"/>
              <p:cNvCxnSpPr/>
              <p:nvPr/>
            </p:nvCxnSpPr>
            <p:spPr>
              <a:xfrm flipV="1">
                <a:off x="415621" y="2243036"/>
                <a:ext cx="426432" cy="323788"/>
              </a:xfrm>
              <a:prstGeom prst="bentConnector3">
                <a:avLst>
                  <a:gd name="adj1" fmla="val 53817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连接符: 肘形 17"/>
              <p:cNvCxnSpPr>
                <a:stCxn id="35" idx="5"/>
                <a:endCxn id="8" idx="2"/>
              </p:cNvCxnSpPr>
              <p:nvPr/>
            </p:nvCxnSpPr>
            <p:spPr>
              <a:xfrm>
                <a:off x="365593" y="4435791"/>
                <a:ext cx="351787" cy="655670"/>
              </a:xfrm>
              <a:prstGeom prst="bentConnector3">
                <a:avLst>
                  <a:gd name="adj1" fmla="val 50119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连接符: 肘形 17"/>
              <p:cNvCxnSpPr>
                <a:endCxn id="8" idx="2"/>
              </p:cNvCxnSpPr>
              <p:nvPr/>
            </p:nvCxnSpPr>
            <p:spPr>
              <a:xfrm flipV="1">
                <a:off x="354475" y="5091461"/>
                <a:ext cx="362904" cy="217657"/>
              </a:xfrm>
              <a:prstGeom prst="bentConnector3">
                <a:avLst>
                  <a:gd name="adj1" fmla="val 50116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连接符: 肘形 17"/>
              <p:cNvCxnSpPr>
                <a:endCxn id="9" idx="2"/>
              </p:cNvCxnSpPr>
              <p:nvPr/>
            </p:nvCxnSpPr>
            <p:spPr>
              <a:xfrm>
                <a:off x="375916" y="6587182"/>
                <a:ext cx="341464" cy="343575"/>
              </a:xfrm>
              <a:prstGeom prst="bentConnector3">
                <a:avLst>
                  <a:gd name="adj1" fmla="val 50239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连接符: 肘形 17"/>
              <p:cNvCxnSpPr>
                <a:stCxn id="36" idx="5"/>
                <a:endCxn id="9" idx="2"/>
              </p:cNvCxnSpPr>
              <p:nvPr/>
            </p:nvCxnSpPr>
            <p:spPr>
              <a:xfrm flipV="1">
                <a:off x="366386" y="6930760"/>
                <a:ext cx="350993" cy="397539"/>
              </a:xfrm>
              <a:prstGeom prst="bentConnector3">
                <a:avLst>
                  <a:gd name="adj1" fmla="val 50006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连接符: 肘形 17"/>
              <p:cNvCxnSpPr/>
              <p:nvPr/>
            </p:nvCxnSpPr>
            <p:spPr>
              <a:xfrm rot="16200000">
                <a:off x="-8998" y="2644245"/>
                <a:ext cx="1040617" cy="272377"/>
              </a:xfrm>
              <a:prstGeom prst="bentConnector3">
                <a:avLst>
                  <a:gd name="adj1" fmla="val 1555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连接符: 肘形 17"/>
              <p:cNvCxnSpPr/>
              <p:nvPr/>
            </p:nvCxnSpPr>
            <p:spPr>
              <a:xfrm rot="5400000" flipV="1">
                <a:off x="2835560" y="4925952"/>
                <a:ext cx="3480717" cy="406580"/>
              </a:xfrm>
              <a:prstGeom prst="bentConnector3">
                <a:avLst>
                  <a:gd name="adj1" fmla="val 99896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连接符: 肘形 17"/>
              <p:cNvCxnSpPr/>
              <p:nvPr/>
            </p:nvCxnSpPr>
            <p:spPr>
              <a:xfrm rot="5400000" flipV="1">
                <a:off x="4322421" y="3282274"/>
                <a:ext cx="437113" cy="345434"/>
              </a:xfrm>
              <a:prstGeom prst="bentConnector2">
                <a:avLst/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连接符: 肘形 17"/>
              <p:cNvCxnSpPr/>
              <p:nvPr/>
            </p:nvCxnSpPr>
            <p:spPr>
              <a:xfrm rot="16200000">
                <a:off x="2928727" y="2392366"/>
                <a:ext cx="3123651" cy="244583"/>
              </a:xfrm>
              <a:prstGeom prst="bentConnector3">
                <a:avLst>
                  <a:gd name="adj1" fmla="val 109919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连接符: 肘形 17"/>
              <p:cNvCxnSpPr/>
              <p:nvPr/>
            </p:nvCxnSpPr>
            <p:spPr>
              <a:xfrm rot="5400000">
                <a:off x="501106" y="4866806"/>
                <a:ext cx="3626421" cy="396257"/>
              </a:xfrm>
              <a:prstGeom prst="bentConnector3">
                <a:avLst>
                  <a:gd name="adj1" fmla="val 100359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连接符: 肘形 17"/>
              <p:cNvCxnSpPr/>
              <p:nvPr/>
            </p:nvCxnSpPr>
            <p:spPr>
              <a:xfrm rot="16200000" flipV="1">
                <a:off x="1734692" y="2344455"/>
                <a:ext cx="880522" cy="674986"/>
              </a:xfrm>
              <a:prstGeom prst="bentConnector2">
                <a:avLst/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连接符: 肘形 17"/>
              <p:cNvCxnSpPr>
                <a:endCxn id="5" idx="5"/>
              </p:cNvCxnSpPr>
              <p:nvPr/>
            </p:nvCxnSpPr>
            <p:spPr>
              <a:xfrm rot="16200000" flipV="1">
                <a:off x="653393" y="1424256"/>
                <a:ext cx="3222586" cy="497107"/>
              </a:xfrm>
              <a:prstGeom prst="bentConnector2">
                <a:avLst/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连接符: 肘形 17"/>
              <p:cNvCxnSpPr/>
              <p:nvPr/>
            </p:nvCxnSpPr>
            <p:spPr>
              <a:xfrm rot="5400000">
                <a:off x="1413903" y="3881742"/>
                <a:ext cx="1802418" cy="393080"/>
              </a:xfrm>
              <a:prstGeom prst="bentConnector3">
                <a:avLst>
                  <a:gd name="adj1" fmla="val 100374"/>
                </a:avLst>
              </a:prstGeom>
              <a:ln w="7049">
                <a:solidFill>
                  <a:schemeClr val="accent1">
                    <a:alpha val="8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0" name="立方体 349"/>
            <p:cNvSpPr/>
            <p:nvPr/>
          </p:nvSpPr>
          <p:spPr>
            <a:xfrm>
              <a:off x="4472796" y="2890733"/>
              <a:ext cx="1608055" cy="865232"/>
            </a:xfrm>
            <a:prstGeom prst="cube">
              <a:avLst/>
            </a:prstGeom>
            <a:gradFill flip="none" rotWithShape="1">
              <a:gsLst>
                <a:gs pos="100000">
                  <a:schemeClr val="accent2">
                    <a:alpha val="0"/>
                  </a:schemeClr>
                </a:gs>
                <a:gs pos="0">
                  <a:schemeClr val="accent2">
                    <a:alpha val="49000"/>
                  </a:schemeClr>
                </a:gs>
              </a:gsLst>
              <a:lin ang="2700000" scaled="1"/>
              <a:tileRect/>
            </a:gradFill>
            <a:ln w="7049" cap="rnd">
              <a:solidFill>
                <a:schemeClr val="accent2">
                  <a:lumMod val="20000"/>
                  <a:lumOff val="80000"/>
                  <a:alpha val="64000"/>
                </a:schemeClr>
              </a:solidFill>
              <a:round/>
              <a:headEnd type="oval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35330" tIns="67665" rIns="135330" bIns="67665" rtlCol="0" anchor="ctr"/>
            <a:p>
              <a:pPr algn="ctr"/>
              <a:r>
                <a:rPr lang="zh-CN" altLang="en-US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rPr>
                <a:t>设备监控</a:t>
              </a:r>
              <a:endParaRPr lang="zh-CN" altLang="en-US" sz="2135" dirty="0">
                <a:gradFill>
                  <a:gsLst>
                    <a:gs pos="66000">
                      <a:schemeClr val="accent2">
                        <a:lumMod val="40000"/>
                        <a:lumOff val="60000"/>
                      </a:schemeClr>
                    </a:gs>
                    <a:gs pos="0">
                      <a:schemeClr val="bg1"/>
                    </a:gs>
                  </a:gsLst>
                  <a:lin ang="2700000" scaled="1"/>
                </a:gradFill>
                <a:latin typeface="+mj-ea"/>
                <a:ea typeface="+mj-ea"/>
              </a:endParaRPr>
            </a:p>
          </p:txBody>
        </p:sp>
        <p:grpSp>
          <p:nvGrpSpPr>
            <p:cNvPr id="355" name="组合 354"/>
            <p:cNvGrpSpPr/>
            <p:nvPr/>
          </p:nvGrpSpPr>
          <p:grpSpPr>
            <a:xfrm>
              <a:off x="600484" y="-444295"/>
              <a:ext cx="5480091" cy="7333788"/>
              <a:chOff x="-3996288" y="-201407"/>
              <a:chExt cx="5480091" cy="7333788"/>
            </a:xfrm>
          </p:grpSpPr>
          <p:sp>
            <p:nvSpPr>
              <p:cNvPr id="356" name="立方体 355"/>
              <p:cNvSpPr/>
              <p:nvPr/>
            </p:nvSpPr>
            <p:spPr>
              <a:xfrm>
                <a:off x="-59930" y="6430841"/>
                <a:ext cx="1543733" cy="701540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2">
                      <a:alpha val="0"/>
                    </a:schemeClr>
                  </a:gs>
                  <a:gs pos="0">
                    <a:schemeClr val="accent2">
                      <a:alpha val="49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2135" dirty="0">
                    <a:gradFill>
                      <a:gsLst>
                        <a:gs pos="66000">
                          <a:schemeClr val="accent2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客户管理</a:t>
                </a:r>
                <a:endParaRPr lang="zh-CN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5" name="立方体 4"/>
              <p:cNvSpPr/>
              <p:nvPr/>
            </p:nvSpPr>
            <p:spPr>
              <a:xfrm>
                <a:off x="-3996288" y="-201407"/>
                <a:ext cx="1174476" cy="701540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2">
                      <a:alpha val="0"/>
                    </a:schemeClr>
                  </a:gs>
                  <a:gs pos="0">
                    <a:schemeClr val="accent2">
                      <a:alpha val="49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2135" dirty="0">
                    <a:gradFill>
                      <a:gsLst>
                        <a:gs pos="66000">
                          <a:schemeClr val="accent2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仓储</a:t>
                </a:r>
                <a:endParaRPr lang="zh-CN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</p:grpSp>
        <p:grpSp>
          <p:nvGrpSpPr>
            <p:cNvPr id="361" name="组合 360"/>
            <p:cNvGrpSpPr/>
            <p:nvPr/>
          </p:nvGrpSpPr>
          <p:grpSpPr>
            <a:xfrm>
              <a:off x="476083" y="1737526"/>
              <a:ext cx="1423825" cy="5293926"/>
              <a:chOff x="-6539725" y="1980414"/>
              <a:chExt cx="1423825" cy="5293926"/>
            </a:xfrm>
          </p:grpSpPr>
          <p:sp>
            <p:nvSpPr>
              <p:cNvPr id="362" name="立方体 361"/>
              <p:cNvSpPr/>
              <p:nvPr/>
            </p:nvSpPr>
            <p:spPr>
              <a:xfrm>
                <a:off x="-6435696" y="1980414"/>
                <a:ext cx="1016450" cy="698842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2">
                      <a:alpha val="0"/>
                    </a:schemeClr>
                  </a:gs>
                  <a:gs pos="0">
                    <a:schemeClr val="accent2">
                      <a:alpha val="49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2135" dirty="0">
                    <a:gradFill>
                      <a:gsLst>
                        <a:gs pos="66000">
                          <a:schemeClr val="accent2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订单</a:t>
                </a:r>
                <a:endParaRPr lang="zh-CN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8" name="立方体 7"/>
              <p:cNvSpPr/>
              <p:nvPr/>
            </p:nvSpPr>
            <p:spPr>
              <a:xfrm>
                <a:off x="-6539724" y="4531134"/>
                <a:ext cx="1423824" cy="895812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2">
                      <a:alpha val="0"/>
                    </a:schemeClr>
                  </a:gs>
                  <a:gs pos="0">
                    <a:schemeClr val="accent2">
                      <a:alpha val="49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2135" dirty="0">
                    <a:gradFill>
                      <a:gsLst>
                        <a:gs pos="66000">
                          <a:schemeClr val="accent2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积分小程序</a:t>
                </a:r>
                <a:endParaRPr lang="zh-CN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  <p:sp>
            <p:nvSpPr>
              <p:cNvPr id="9" name="立方体 8"/>
              <p:cNvSpPr/>
              <p:nvPr/>
            </p:nvSpPr>
            <p:spPr>
              <a:xfrm>
                <a:off x="-6539725" y="6358741"/>
                <a:ext cx="1398412" cy="915599"/>
              </a:xfrm>
              <a:prstGeom prst="cube">
                <a:avLst/>
              </a:prstGeom>
              <a:gradFill flip="none" rotWithShape="1">
                <a:gsLst>
                  <a:gs pos="100000">
                    <a:schemeClr val="accent2">
                      <a:alpha val="0"/>
                    </a:schemeClr>
                  </a:gs>
                  <a:gs pos="0">
                    <a:schemeClr val="accent2">
                      <a:alpha val="49000"/>
                    </a:schemeClr>
                  </a:gs>
                </a:gsLst>
                <a:lin ang="2700000" scaled="1"/>
                <a:tileRect/>
              </a:gradFill>
              <a:ln w="7049" cap="rnd">
                <a:solidFill>
                  <a:schemeClr val="accent2">
                    <a:lumMod val="20000"/>
                    <a:lumOff val="80000"/>
                    <a:alpha val="64000"/>
                  </a:schemeClr>
                </a:solidFill>
                <a:round/>
                <a:headEnd type="oval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35330" tIns="67665" rIns="135330" bIns="67665" rtlCol="0" anchor="ctr"/>
              <a:p>
                <a:pPr algn="ctr"/>
                <a:r>
                  <a:rPr lang="zh-CN" sz="2135" dirty="0">
                    <a:gradFill>
                      <a:gsLst>
                        <a:gs pos="66000">
                          <a:schemeClr val="accent2">
                            <a:lumMod val="40000"/>
                            <a:lumOff val="60000"/>
                          </a:schemeClr>
                        </a:gs>
                        <a:gs pos="0">
                          <a:schemeClr val="bg1"/>
                        </a:gs>
                      </a:gsLst>
                      <a:lin ang="2700000" scaled="1"/>
                    </a:gradFill>
                    <a:latin typeface="+mj-ea"/>
                    <a:ea typeface="+mj-ea"/>
                  </a:rPr>
                  <a:t>零售小程序</a:t>
                </a:r>
                <a:endParaRPr lang="zh-CN" sz="2135" dirty="0">
                  <a:gradFill>
                    <a:gsLst>
                      <a:gs pos="66000">
                        <a:schemeClr val="accent2">
                          <a:lumMod val="40000"/>
                          <a:lumOff val="60000"/>
                        </a:schemeClr>
                      </a:gs>
                      <a:gs pos="0">
                        <a:schemeClr val="bg1"/>
                      </a:gs>
                    </a:gsLst>
                    <a:lin ang="2700000" scaled="1"/>
                  </a:gradFill>
                  <a:latin typeface="+mj-ea"/>
                  <a:ea typeface="+mj-ea"/>
                </a:endParaRPr>
              </a:p>
            </p:txBody>
          </p:sp>
        </p:grpSp>
      </p:grpSp>
      <p:cxnSp>
        <p:nvCxnSpPr>
          <p:cNvPr id="4" name="肘形连接符 3"/>
          <p:cNvCxnSpPr>
            <a:stCxn id="28" idx="5"/>
            <a:endCxn id="5" idx="2"/>
          </p:cNvCxnSpPr>
          <p:nvPr/>
        </p:nvCxnSpPr>
        <p:spPr>
          <a:xfrm>
            <a:off x="2384213" y="-137160"/>
            <a:ext cx="455507" cy="612140"/>
          </a:xfrm>
          <a:prstGeom prst="bentConnector3">
            <a:avLst>
              <a:gd name="adj1" fmla="val 50000"/>
            </a:avLst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</p:spTree>
    <p:custDataLst>
      <p:tags r:id="rId129"/>
    </p:custData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roup 16_1"/>
          <p:cNvGrpSpPr/>
          <p:nvPr>
            <p:custDataLst>
              <p:tags r:id="rId1"/>
            </p:custDataLst>
          </p:nvPr>
        </p:nvGrpSpPr>
        <p:grpSpPr>
          <a:xfrm>
            <a:off x="0" y="-1143000"/>
            <a:ext cx="12192000" cy="9144001"/>
            <a:chOff x="0" y="0"/>
            <a:chExt cx="9144000" cy="6858001"/>
          </a:xfrm>
        </p:grpSpPr>
        <p:grpSp>
          <p:nvGrpSpPr>
            <p:cNvPr id="380" name="组合 379"/>
            <p:cNvGrpSpPr/>
            <p:nvPr/>
          </p:nvGrpSpPr>
          <p:grpSpPr>
            <a:xfrm>
              <a:off x="0" y="0"/>
              <a:ext cx="9144000" cy="6858001"/>
              <a:chOff x="0" y="0"/>
              <a:chExt cx="9144000" cy="6858001"/>
            </a:xfrm>
          </p:grpSpPr>
          <p:sp>
            <p:nvSpPr>
              <p:cNvPr id="428" name="矩形 427"/>
              <p:cNvSpPr/>
              <p:nvPr/>
            </p:nvSpPr>
            <p:spPr>
              <a:xfrm>
                <a:off x="0" y="0"/>
                <a:ext cx="9144000" cy="6858000"/>
              </a:xfrm>
              <a:prstGeom prst="rect">
                <a:avLst/>
              </a:prstGeom>
              <a:solidFill>
                <a:srgbClr val="0D0C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HK" altLang="en-US" dirty="0"/>
                  <a:t>夯牛微管家</a:t>
                </a:r>
                <a:endParaRPr lang="zh-HK" altLang="en-US" dirty="0"/>
              </a:p>
              <a:p>
                <a:pPr algn="ctr"/>
                <a:r>
                  <a:rPr lang="en-US" altLang="zh-HK" dirty="0"/>
                  <a:t>PC</a:t>
                </a:r>
                <a:r>
                  <a:rPr lang="zh-HK" altLang="en-US" dirty="0"/>
                  <a:t>端微信高效沟通平台</a:t>
                </a:r>
                <a:endParaRPr lang="zh-HK" altLang="en-US" dirty="0"/>
              </a:p>
              <a:p>
                <a:pPr algn="ctr"/>
                <a:r>
                  <a:rPr lang="zh-HK" altLang="en-US" dirty="0"/>
                  <a:t>聚合聊天</a:t>
                </a:r>
                <a:endParaRPr lang="zh-HK" altLang="en-US" dirty="0"/>
              </a:p>
              <a:p>
                <a:pPr algn="ctr"/>
                <a:r>
                  <a:rPr lang="zh-HK" altLang="en-US" dirty="0"/>
                  <a:t>设备监控(个微/企微)</a:t>
                </a:r>
                <a:endParaRPr lang="zh-HK" altLang="en-US" dirty="0"/>
              </a:p>
              <a:p>
                <a:pPr algn="ctr"/>
                <a:r>
                  <a:rPr lang="en-US" altLang="zh-HK" dirty="0"/>
                  <a:t>BI</a:t>
                </a:r>
                <a:r>
                  <a:rPr lang="zh-HK" altLang="en-US" dirty="0"/>
                  <a:t>看板</a:t>
                </a:r>
                <a:endParaRPr lang="zh-HK" altLang="en-US" dirty="0"/>
              </a:p>
              <a:p>
                <a:pPr algn="ctr"/>
                <a:r>
                  <a:rPr lang="zh-HK" altLang="en-US" dirty="0"/>
                  <a:t>订单全生命周期支持</a:t>
                </a:r>
                <a:endParaRPr lang="zh-HK" altLang="en-US" dirty="0"/>
              </a:p>
              <a:p>
                <a:pPr algn="ctr"/>
                <a:r>
                  <a:rPr lang="zh-HK" altLang="en-US" dirty="0"/>
                  <a:t>客户精细化管理</a:t>
                </a:r>
                <a:endParaRPr lang="zh-HK" altLang="en-US" dirty="0"/>
              </a:p>
              <a:p>
                <a:pPr algn="ctr"/>
                <a:r>
                  <a:rPr lang="zh-HK" altLang="en-US" dirty="0"/>
                  <a:t>多端支持</a:t>
                </a:r>
                <a:r>
                  <a:rPr lang="zh-CN" altLang="zh-HK" dirty="0">
                    <a:ea typeface="宋体" panose="02010600030101010101" charset="-122"/>
                  </a:rPr>
                  <a:t>：</a:t>
                </a:r>
                <a:r>
                  <a:rPr lang="zh-HK" altLang="en-US" dirty="0"/>
                  <a:t>小程序、</a:t>
                </a:r>
                <a:r>
                  <a:rPr lang="en-US" altLang="zh-HK" dirty="0"/>
                  <a:t>web</a:t>
                </a:r>
                <a:r>
                  <a:rPr lang="zh-HK" altLang="en-US" dirty="0"/>
                  <a:t>端、安卓端、桌面端</a:t>
                </a:r>
                <a:endParaRPr lang="zh-HK" altLang="en-US" dirty="0"/>
              </a:p>
            </p:txBody>
          </p:sp>
          <p:grpSp>
            <p:nvGrpSpPr>
              <p:cNvPr id="429" name="图形 2"/>
              <p:cNvGrpSpPr/>
              <p:nvPr/>
            </p:nvGrpSpPr>
            <p:grpSpPr>
              <a:xfrm>
                <a:off x="0" y="0"/>
                <a:ext cx="9144000" cy="6858000"/>
                <a:chOff x="0" y="0"/>
                <a:chExt cx="12172841" cy="6875544"/>
              </a:xfrm>
              <a:solidFill>
                <a:schemeClr val="accent2">
                  <a:lumMod val="20000"/>
                  <a:lumOff val="80000"/>
                  <a:alpha val="3000"/>
                </a:schemeClr>
              </a:solidFill>
            </p:grpSpPr>
            <p:grpSp>
              <p:nvGrpSpPr>
                <p:cNvPr id="431" name="图形 2"/>
                <p:cNvGrpSpPr/>
                <p:nvPr/>
              </p:nvGrpSpPr>
              <p:grpSpPr>
                <a:xfrm>
                  <a:off x="15675" y="14353"/>
                  <a:ext cx="946621" cy="6846836"/>
                  <a:chOff x="15675" y="14353"/>
                  <a:chExt cx="946621" cy="6846836"/>
                </a:xfrm>
                <a:grpFill/>
              </p:grpSpPr>
              <p:sp>
                <p:nvSpPr>
                  <p:cNvPr id="680" name="任意多边形: 形状 679"/>
                  <p:cNvSpPr/>
                  <p:nvPr/>
                </p:nvSpPr>
                <p:spPr>
                  <a:xfrm>
                    <a:off x="1567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1" name="任意多边形: 形状 680"/>
                  <p:cNvSpPr/>
                  <p:nvPr/>
                </p:nvSpPr>
                <p:spPr>
                  <a:xfrm>
                    <a:off x="1567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2" name="任意多边形: 形状 681"/>
                  <p:cNvSpPr/>
                  <p:nvPr/>
                </p:nvSpPr>
                <p:spPr>
                  <a:xfrm>
                    <a:off x="1567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3" name="任意多边形: 形状 682"/>
                  <p:cNvSpPr/>
                  <p:nvPr/>
                </p:nvSpPr>
                <p:spPr>
                  <a:xfrm>
                    <a:off x="1567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4" name="任意多边形: 形状 683"/>
                  <p:cNvSpPr/>
                  <p:nvPr/>
                </p:nvSpPr>
                <p:spPr>
                  <a:xfrm>
                    <a:off x="1567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5" name="任意多边形: 形状 684"/>
                  <p:cNvSpPr/>
                  <p:nvPr/>
                </p:nvSpPr>
                <p:spPr>
                  <a:xfrm>
                    <a:off x="1567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6" name="任意多边形: 形状 685"/>
                  <p:cNvSpPr/>
                  <p:nvPr/>
                </p:nvSpPr>
                <p:spPr>
                  <a:xfrm>
                    <a:off x="1567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7" name="任意多边形: 形状 686"/>
                  <p:cNvSpPr/>
                  <p:nvPr/>
                </p:nvSpPr>
                <p:spPr>
                  <a:xfrm>
                    <a:off x="1567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2" name="图形 2"/>
                <p:cNvGrpSpPr/>
                <p:nvPr/>
              </p:nvGrpSpPr>
              <p:grpSpPr>
                <a:xfrm>
                  <a:off x="948363" y="14353"/>
                  <a:ext cx="947492" cy="6846836"/>
                  <a:chOff x="948363" y="14353"/>
                  <a:chExt cx="947492" cy="6846836"/>
                </a:xfrm>
                <a:grpFill/>
              </p:grpSpPr>
              <p:sp>
                <p:nvSpPr>
                  <p:cNvPr id="672" name="任意多边形: 形状 671"/>
                  <p:cNvSpPr/>
                  <p:nvPr/>
                </p:nvSpPr>
                <p:spPr>
                  <a:xfrm>
                    <a:off x="948363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3" name="任意多边形: 形状 672"/>
                  <p:cNvSpPr/>
                  <p:nvPr>
                    <p:custDataLst>
                      <p:tags r:id="rId2"/>
                    </p:custDataLst>
                  </p:nvPr>
                </p:nvSpPr>
                <p:spPr>
                  <a:xfrm>
                    <a:off x="948363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4" name="任意多边形: 形状 673"/>
                  <p:cNvSpPr/>
                  <p:nvPr>
                    <p:custDataLst>
                      <p:tags r:id="rId3"/>
                    </p:custDataLst>
                  </p:nvPr>
                </p:nvSpPr>
                <p:spPr>
                  <a:xfrm>
                    <a:off x="948363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5" name="任意多边形: 形状 674"/>
                  <p:cNvSpPr/>
                  <p:nvPr>
                    <p:custDataLst>
                      <p:tags r:id="rId4"/>
                    </p:custDataLst>
                  </p:nvPr>
                </p:nvSpPr>
                <p:spPr>
                  <a:xfrm>
                    <a:off x="948363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6" name="任意多边形: 形状 675"/>
                  <p:cNvSpPr/>
                  <p:nvPr>
                    <p:custDataLst>
                      <p:tags r:id="rId5"/>
                    </p:custDataLst>
                  </p:nvPr>
                </p:nvSpPr>
                <p:spPr>
                  <a:xfrm>
                    <a:off x="948363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7" name="任意多边形: 形状 676"/>
                  <p:cNvSpPr/>
                  <p:nvPr>
                    <p:custDataLst>
                      <p:tags r:id="rId6"/>
                    </p:custDataLst>
                  </p:nvPr>
                </p:nvSpPr>
                <p:spPr>
                  <a:xfrm>
                    <a:off x="948363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8" name="任意多边形: 形状 677"/>
                  <p:cNvSpPr/>
                  <p:nvPr/>
                </p:nvSpPr>
                <p:spPr>
                  <a:xfrm>
                    <a:off x="948363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9" name="任意多边形: 形状 678"/>
                  <p:cNvSpPr/>
                  <p:nvPr/>
                </p:nvSpPr>
                <p:spPr>
                  <a:xfrm>
                    <a:off x="948363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3" name="图形 2"/>
                <p:cNvGrpSpPr/>
                <p:nvPr/>
              </p:nvGrpSpPr>
              <p:grpSpPr>
                <a:xfrm>
                  <a:off x="1881922" y="14353"/>
                  <a:ext cx="946621" cy="6846836"/>
                  <a:chOff x="1881922" y="14353"/>
                  <a:chExt cx="946621" cy="6846836"/>
                </a:xfrm>
                <a:grpFill/>
              </p:grpSpPr>
              <p:sp>
                <p:nvSpPr>
                  <p:cNvPr id="664" name="任意多边形: 形状 663"/>
                  <p:cNvSpPr/>
                  <p:nvPr/>
                </p:nvSpPr>
                <p:spPr>
                  <a:xfrm>
                    <a:off x="188192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5" name="任意多边形: 形状 664"/>
                  <p:cNvSpPr/>
                  <p:nvPr>
                    <p:custDataLst>
                      <p:tags r:id="rId7"/>
                    </p:custDataLst>
                  </p:nvPr>
                </p:nvSpPr>
                <p:spPr>
                  <a:xfrm>
                    <a:off x="188192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" name="任意多边形: 形状 665"/>
                  <p:cNvSpPr/>
                  <p:nvPr>
                    <p:custDataLst>
                      <p:tags r:id="rId8"/>
                    </p:custDataLst>
                  </p:nvPr>
                </p:nvSpPr>
                <p:spPr>
                  <a:xfrm>
                    <a:off x="188192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" name="任意多边形: 形状 666"/>
                  <p:cNvSpPr/>
                  <p:nvPr>
                    <p:custDataLst>
                      <p:tags r:id="rId9"/>
                    </p:custDataLst>
                  </p:nvPr>
                </p:nvSpPr>
                <p:spPr>
                  <a:xfrm>
                    <a:off x="188192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8" name="任意多边形: 形状 667"/>
                  <p:cNvSpPr/>
                  <p:nvPr>
                    <p:custDataLst>
                      <p:tags r:id="rId10"/>
                    </p:custDataLst>
                  </p:nvPr>
                </p:nvSpPr>
                <p:spPr>
                  <a:xfrm>
                    <a:off x="188192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9" name="任意多边形: 形状 668"/>
                  <p:cNvSpPr/>
                  <p:nvPr>
                    <p:custDataLst>
                      <p:tags r:id="rId11"/>
                    </p:custDataLst>
                  </p:nvPr>
                </p:nvSpPr>
                <p:spPr>
                  <a:xfrm>
                    <a:off x="188192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0" name="任意多边形: 形状 669"/>
                  <p:cNvSpPr/>
                  <p:nvPr/>
                </p:nvSpPr>
                <p:spPr>
                  <a:xfrm>
                    <a:off x="188192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1" name="任意多边形: 形状 670"/>
                  <p:cNvSpPr/>
                  <p:nvPr/>
                </p:nvSpPr>
                <p:spPr>
                  <a:xfrm>
                    <a:off x="188192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4" name="图形 2"/>
                <p:cNvGrpSpPr/>
                <p:nvPr/>
              </p:nvGrpSpPr>
              <p:grpSpPr>
                <a:xfrm>
                  <a:off x="2814610" y="14353"/>
                  <a:ext cx="946621" cy="6846836"/>
                  <a:chOff x="2814610" y="14353"/>
                  <a:chExt cx="946621" cy="6846836"/>
                </a:xfrm>
                <a:grpFill/>
              </p:grpSpPr>
              <p:sp>
                <p:nvSpPr>
                  <p:cNvPr id="656" name="任意多边形: 形状 655"/>
                  <p:cNvSpPr/>
                  <p:nvPr/>
                </p:nvSpPr>
                <p:spPr>
                  <a:xfrm>
                    <a:off x="281461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7" name="任意多边形: 形状 656"/>
                  <p:cNvSpPr/>
                  <p:nvPr>
                    <p:custDataLst>
                      <p:tags r:id="rId12"/>
                    </p:custDataLst>
                  </p:nvPr>
                </p:nvSpPr>
                <p:spPr>
                  <a:xfrm>
                    <a:off x="281461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8" name="任意多边形: 形状 657"/>
                  <p:cNvSpPr/>
                  <p:nvPr>
                    <p:custDataLst>
                      <p:tags r:id="rId13"/>
                    </p:custDataLst>
                  </p:nvPr>
                </p:nvSpPr>
                <p:spPr>
                  <a:xfrm>
                    <a:off x="281461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" name="任意多边形: 形状 658"/>
                  <p:cNvSpPr/>
                  <p:nvPr>
                    <p:custDataLst>
                      <p:tags r:id="rId14"/>
                    </p:custDataLst>
                  </p:nvPr>
                </p:nvSpPr>
                <p:spPr>
                  <a:xfrm>
                    <a:off x="281461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0" name="任意多边形: 形状 659"/>
                  <p:cNvSpPr/>
                  <p:nvPr>
                    <p:custDataLst>
                      <p:tags r:id="rId15"/>
                    </p:custDataLst>
                  </p:nvPr>
                </p:nvSpPr>
                <p:spPr>
                  <a:xfrm>
                    <a:off x="281461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1" name="任意多边形: 形状 660"/>
                  <p:cNvSpPr/>
                  <p:nvPr>
                    <p:custDataLst>
                      <p:tags r:id="rId16"/>
                    </p:custDataLst>
                  </p:nvPr>
                </p:nvSpPr>
                <p:spPr>
                  <a:xfrm>
                    <a:off x="281461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2" name="任意多边形: 形状 661"/>
                  <p:cNvSpPr/>
                  <p:nvPr/>
                </p:nvSpPr>
                <p:spPr>
                  <a:xfrm>
                    <a:off x="281461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3" name="任意多边形: 形状 662"/>
                  <p:cNvSpPr/>
                  <p:nvPr/>
                </p:nvSpPr>
                <p:spPr>
                  <a:xfrm>
                    <a:off x="281461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5" name="图形 2"/>
                <p:cNvGrpSpPr/>
                <p:nvPr/>
              </p:nvGrpSpPr>
              <p:grpSpPr>
                <a:xfrm>
                  <a:off x="3747298" y="14353"/>
                  <a:ext cx="946621" cy="6846836"/>
                  <a:chOff x="3747298" y="14353"/>
                  <a:chExt cx="946621" cy="6846836"/>
                </a:xfrm>
                <a:grpFill/>
              </p:grpSpPr>
              <p:sp>
                <p:nvSpPr>
                  <p:cNvPr id="648" name="任意多边形: 形状 647"/>
                  <p:cNvSpPr/>
                  <p:nvPr/>
                </p:nvSpPr>
                <p:spPr>
                  <a:xfrm>
                    <a:off x="3747298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9" name="任意多边形: 形状 648"/>
                  <p:cNvSpPr/>
                  <p:nvPr>
                    <p:custDataLst>
                      <p:tags r:id="rId17"/>
                    </p:custDataLst>
                  </p:nvPr>
                </p:nvSpPr>
                <p:spPr>
                  <a:xfrm>
                    <a:off x="3747298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0" name="任意多边形: 形状 649"/>
                  <p:cNvSpPr/>
                  <p:nvPr>
                    <p:custDataLst>
                      <p:tags r:id="rId18"/>
                    </p:custDataLst>
                  </p:nvPr>
                </p:nvSpPr>
                <p:spPr>
                  <a:xfrm>
                    <a:off x="3747298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" name="任意多边形: 形状 650"/>
                  <p:cNvSpPr/>
                  <p:nvPr>
                    <p:custDataLst>
                      <p:tags r:id="rId19"/>
                    </p:custDataLst>
                  </p:nvPr>
                </p:nvSpPr>
                <p:spPr>
                  <a:xfrm>
                    <a:off x="3747298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" name="任意多边形: 形状 651"/>
                  <p:cNvSpPr/>
                  <p:nvPr>
                    <p:custDataLst>
                      <p:tags r:id="rId20"/>
                    </p:custDataLst>
                  </p:nvPr>
                </p:nvSpPr>
                <p:spPr>
                  <a:xfrm>
                    <a:off x="3747298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3" name="任意多边形: 形状 652"/>
                  <p:cNvSpPr/>
                  <p:nvPr>
                    <p:custDataLst>
                      <p:tags r:id="rId21"/>
                    </p:custDataLst>
                  </p:nvPr>
                </p:nvSpPr>
                <p:spPr>
                  <a:xfrm>
                    <a:off x="3747298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4" name="任意多边形: 形状 653"/>
                  <p:cNvSpPr/>
                  <p:nvPr/>
                </p:nvSpPr>
                <p:spPr>
                  <a:xfrm>
                    <a:off x="3747298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5" name="任意多边形: 形状 654"/>
                  <p:cNvSpPr/>
                  <p:nvPr/>
                </p:nvSpPr>
                <p:spPr>
                  <a:xfrm>
                    <a:off x="3747298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6" name="图形 2"/>
                <p:cNvGrpSpPr/>
                <p:nvPr/>
              </p:nvGrpSpPr>
              <p:grpSpPr>
                <a:xfrm>
                  <a:off x="4679986" y="14353"/>
                  <a:ext cx="947492" cy="6846836"/>
                  <a:chOff x="4679986" y="14353"/>
                  <a:chExt cx="947492" cy="6846836"/>
                </a:xfrm>
                <a:grpFill/>
              </p:grpSpPr>
              <p:sp>
                <p:nvSpPr>
                  <p:cNvPr id="640" name="任意多边形: 形状 639"/>
                  <p:cNvSpPr/>
                  <p:nvPr/>
                </p:nvSpPr>
                <p:spPr>
                  <a:xfrm>
                    <a:off x="4679986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1" name="任意多边形: 形状 640"/>
                  <p:cNvSpPr/>
                  <p:nvPr>
                    <p:custDataLst>
                      <p:tags r:id="rId22"/>
                    </p:custDataLst>
                  </p:nvPr>
                </p:nvSpPr>
                <p:spPr>
                  <a:xfrm>
                    <a:off x="4679986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2" name="任意多边形: 形状 641"/>
                  <p:cNvSpPr/>
                  <p:nvPr>
                    <p:custDataLst>
                      <p:tags r:id="rId23"/>
                    </p:custDataLst>
                  </p:nvPr>
                </p:nvSpPr>
                <p:spPr>
                  <a:xfrm>
                    <a:off x="4679986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" name="任意多边形: 形状 642"/>
                  <p:cNvSpPr/>
                  <p:nvPr>
                    <p:custDataLst>
                      <p:tags r:id="rId24"/>
                    </p:custDataLst>
                  </p:nvPr>
                </p:nvSpPr>
                <p:spPr>
                  <a:xfrm>
                    <a:off x="4679986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3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" name="任意多边形: 形状 643"/>
                  <p:cNvSpPr/>
                  <p:nvPr>
                    <p:custDataLst>
                      <p:tags r:id="rId25"/>
                    </p:custDataLst>
                  </p:nvPr>
                </p:nvSpPr>
                <p:spPr>
                  <a:xfrm>
                    <a:off x="4679986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" name="任意多边形: 形状 644"/>
                  <p:cNvSpPr/>
                  <p:nvPr>
                    <p:custDataLst>
                      <p:tags r:id="rId26"/>
                    </p:custDataLst>
                  </p:nvPr>
                </p:nvSpPr>
                <p:spPr>
                  <a:xfrm>
                    <a:off x="4679986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6" name="任意多边形: 形状 645"/>
                  <p:cNvSpPr/>
                  <p:nvPr/>
                </p:nvSpPr>
                <p:spPr>
                  <a:xfrm>
                    <a:off x="4679986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7" name="任意多边形: 形状 646"/>
                  <p:cNvSpPr/>
                  <p:nvPr/>
                </p:nvSpPr>
                <p:spPr>
                  <a:xfrm>
                    <a:off x="4679986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09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3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3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09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7" name="图形 2"/>
                <p:cNvGrpSpPr/>
                <p:nvPr/>
              </p:nvGrpSpPr>
              <p:grpSpPr>
                <a:xfrm>
                  <a:off x="5613545" y="14353"/>
                  <a:ext cx="946621" cy="6846836"/>
                  <a:chOff x="5613545" y="14353"/>
                  <a:chExt cx="946621" cy="6846836"/>
                </a:xfrm>
                <a:grpFill/>
              </p:grpSpPr>
              <p:sp>
                <p:nvSpPr>
                  <p:cNvPr id="632" name="任意多边形: 形状 631"/>
                  <p:cNvSpPr/>
                  <p:nvPr/>
                </p:nvSpPr>
                <p:spPr>
                  <a:xfrm>
                    <a:off x="561354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3" name="任意多边形: 形状 632"/>
                  <p:cNvSpPr/>
                  <p:nvPr>
                    <p:custDataLst>
                      <p:tags r:id="rId27"/>
                    </p:custDataLst>
                  </p:nvPr>
                </p:nvSpPr>
                <p:spPr>
                  <a:xfrm>
                    <a:off x="561354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4" name="任意多边形: 形状 633"/>
                  <p:cNvSpPr/>
                  <p:nvPr>
                    <p:custDataLst>
                      <p:tags r:id="rId28"/>
                    </p:custDataLst>
                  </p:nvPr>
                </p:nvSpPr>
                <p:spPr>
                  <a:xfrm>
                    <a:off x="561354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5" name="任意多边形: 形状 634"/>
                  <p:cNvSpPr/>
                  <p:nvPr>
                    <p:custDataLst>
                      <p:tags r:id="rId29"/>
                    </p:custDataLst>
                  </p:nvPr>
                </p:nvSpPr>
                <p:spPr>
                  <a:xfrm>
                    <a:off x="561354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" name="任意多边形: 形状 635"/>
                  <p:cNvSpPr/>
                  <p:nvPr>
                    <p:custDataLst>
                      <p:tags r:id="rId30"/>
                    </p:custDataLst>
                  </p:nvPr>
                </p:nvSpPr>
                <p:spPr>
                  <a:xfrm>
                    <a:off x="561354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" name="任意多边形: 形状 636"/>
                  <p:cNvSpPr/>
                  <p:nvPr>
                    <p:custDataLst>
                      <p:tags r:id="rId31"/>
                    </p:custDataLst>
                  </p:nvPr>
                </p:nvSpPr>
                <p:spPr>
                  <a:xfrm>
                    <a:off x="561354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8" name="任意多边形: 形状 637"/>
                  <p:cNvSpPr/>
                  <p:nvPr/>
                </p:nvSpPr>
                <p:spPr>
                  <a:xfrm>
                    <a:off x="561354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9" name="任意多边形: 形状 638"/>
                  <p:cNvSpPr/>
                  <p:nvPr/>
                </p:nvSpPr>
                <p:spPr>
                  <a:xfrm>
                    <a:off x="561354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8" name="图形 2"/>
                <p:cNvGrpSpPr/>
                <p:nvPr/>
              </p:nvGrpSpPr>
              <p:grpSpPr>
                <a:xfrm>
                  <a:off x="6546232" y="14353"/>
                  <a:ext cx="946621" cy="6846836"/>
                  <a:chOff x="6546232" y="14353"/>
                  <a:chExt cx="946621" cy="6846836"/>
                </a:xfrm>
                <a:grpFill/>
              </p:grpSpPr>
              <p:sp>
                <p:nvSpPr>
                  <p:cNvPr id="624" name="任意多边形: 形状 623"/>
                  <p:cNvSpPr/>
                  <p:nvPr/>
                </p:nvSpPr>
                <p:spPr>
                  <a:xfrm>
                    <a:off x="6546232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5" name="任意多边形: 形状 624"/>
                  <p:cNvSpPr/>
                  <p:nvPr>
                    <p:custDataLst>
                      <p:tags r:id="rId32"/>
                    </p:custDataLst>
                  </p:nvPr>
                </p:nvSpPr>
                <p:spPr>
                  <a:xfrm>
                    <a:off x="6546232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6" name="任意多边形: 形状 625"/>
                  <p:cNvSpPr/>
                  <p:nvPr>
                    <p:custDataLst>
                      <p:tags r:id="rId33"/>
                    </p:custDataLst>
                  </p:nvPr>
                </p:nvSpPr>
                <p:spPr>
                  <a:xfrm>
                    <a:off x="6546232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7" name="任意多边形: 形状 626"/>
                  <p:cNvSpPr/>
                  <p:nvPr>
                    <p:custDataLst>
                      <p:tags r:id="rId34"/>
                    </p:custDataLst>
                  </p:nvPr>
                </p:nvSpPr>
                <p:spPr>
                  <a:xfrm>
                    <a:off x="6546232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" name="任意多边形: 形状 627"/>
                  <p:cNvSpPr/>
                  <p:nvPr>
                    <p:custDataLst>
                      <p:tags r:id="rId35"/>
                    </p:custDataLst>
                  </p:nvPr>
                </p:nvSpPr>
                <p:spPr>
                  <a:xfrm>
                    <a:off x="6546232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" name="任意多边形: 形状 628"/>
                  <p:cNvSpPr/>
                  <p:nvPr>
                    <p:custDataLst>
                      <p:tags r:id="rId36"/>
                    </p:custDataLst>
                  </p:nvPr>
                </p:nvSpPr>
                <p:spPr>
                  <a:xfrm>
                    <a:off x="6546232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0" name="任意多边形: 形状 629"/>
                  <p:cNvSpPr/>
                  <p:nvPr/>
                </p:nvSpPr>
                <p:spPr>
                  <a:xfrm>
                    <a:off x="6546232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1" name="任意多边形: 形状 630"/>
                  <p:cNvSpPr/>
                  <p:nvPr/>
                </p:nvSpPr>
                <p:spPr>
                  <a:xfrm>
                    <a:off x="6546232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39" name="图形 2"/>
                <p:cNvGrpSpPr/>
                <p:nvPr/>
              </p:nvGrpSpPr>
              <p:grpSpPr>
                <a:xfrm>
                  <a:off x="7478920" y="14353"/>
                  <a:ext cx="946621" cy="6846836"/>
                  <a:chOff x="7478920" y="14353"/>
                  <a:chExt cx="946621" cy="6846836"/>
                </a:xfrm>
                <a:grpFill/>
              </p:grpSpPr>
              <p:sp>
                <p:nvSpPr>
                  <p:cNvPr id="616" name="任意多边形: 形状 615"/>
                  <p:cNvSpPr/>
                  <p:nvPr/>
                </p:nvSpPr>
                <p:spPr>
                  <a:xfrm>
                    <a:off x="7478920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7" name="任意多边形: 形状 616"/>
                  <p:cNvSpPr/>
                  <p:nvPr>
                    <p:custDataLst>
                      <p:tags r:id="rId37"/>
                    </p:custDataLst>
                  </p:nvPr>
                </p:nvSpPr>
                <p:spPr>
                  <a:xfrm>
                    <a:off x="7478920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8" name="任意多边形: 形状 617"/>
                  <p:cNvSpPr/>
                  <p:nvPr>
                    <p:custDataLst>
                      <p:tags r:id="rId38"/>
                    </p:custDataLst>
                  </p:nvPr>
                </p:nvSpPr>
                <p:spPr>
                  <a:xfrm>
                    <a:off x="7478920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9" name="任意多边形: 形状 618"/>
                  <p:cNvSpPr/>
                  <p:nvPr>
                    <p:custDataLst>
                      <p:tags r:id="rId39"/>
                    </p:custDataLst>
                  </p:nvPr>
                </p:nvSpPr>
                <p:spPr>
                  <a:xfrm>
                    <a:off x="7478920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0" name="任意多边形: 形状 619"/>
                  <p:cNvSpPr/>
                  <p:nvPr>
                    <p:custDataLst>
                      <p:tags r:id="rId40"/>
                    </p:custDataLst>
                  </p:nvPr>
                </p:nvSpPr>
                <p:spPr>
                  <a:xfrm>
                    <a:off x="7478920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" name="任意多边形: 形状 620"/>
                  <p:cNvSpPr/>
                  <p:nvPr>
                    <p:custDataLst>
                      <p:tags r:id="rId41"/>
                    </p:custDataLst>
                  </p:nvPr>
                </p:nvSpPr>
                <p:spPr>
                  <a:xfrm>
                    <a:off x="7478920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2" name="任意多边形: 形状 621"/>
                  <p:cNvSpPr/>
                  <p:nvPr/>
                </p:nvSpPr>
                <p:spPr>
                  <a:xfrm>
                    <a:off x="7478920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3" name="任意多边形: 形状 622"/>
                  <p:cNvSpPr/>
                  <p:nvPr/>
                </p:nvSpPr>
                <p:spPr>
                  <a:xfrm>
                    <a:off x="7478920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0" name="图形 2"/>
                <p:cNvGrpSpPr/>
                <p:nvPr/>
              </p:nvGrpSpPr>
              <p:grpSpPr>
                <a:xfrm>
                  <a:off x="8411608" y="14353"/>
                  <a:ext cx="947492" cy="6846836"/>
                  <a:chOff x="8411608" y="14353"/>
                  <a:chExt cx="947492" cy="6846836"/>
                </a:xfrm>
                <a:grpFill/>
              </p:grpSpPr>
              <p:sp>
                <p:nvSpPr>
                  <p:cNvPr id="608" name="任意多边形: 形状 607"/>
                  <p:cNvSpPr/>
                  <p:nvPr/>
                </p:nvSpPr>
                <p:spPr>
                  <a:xfrm>
                    <a:off x="8411608" y="5994371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9" name="任意多边形: 形状 608"/>
                  <p:cNvSpPr/>
                  <p:nvPr>
                    <p:custDataLst>
                      <p:tags r:id="rId42"/>
                    </p:custDataLst>
                  </p:nvPr>
                </p:nvSpPr>
                <p:spPr>
                  <a:xfrm>
                    <a:off x="8411608" y="5140310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0" name="任意多边形: 形状 609"/>
                  <p:cNvSpPr/>
                  <p:nvPr>
                    <p:custDataLst>
                      <p:tags r:id="rId43"/>
                    </p:custDataLst>
                  </p:nvPr>
                </p:nvSpPr>
                <p:spPr>
                  <a:xfrm>
                    <a:off x="8411608" y="42854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79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79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79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79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79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1" name="任意多边形: 形状 610"/>
                  <p:cNvSpPr/>
                  <p:nvPr>
                    <p:custDataLst>
                      <p:tags r:id="rId44"/>
                    </p:custDataLst>
                  </p:nvPr>
                </p:nvSpPr>
                <p:spPr>
                  <a:xfrm>
                    <a:off x="8411608" y="343139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20 h 866819"/>
                      <a:gd name="connsiteX3" fmla="*/ 6967 w 947492"/>
                      <a:gd name="connsiteY3" fmla="*/ 866820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1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1 h 866819"/>
                      <a:gd name="connsiteX13" fmla="*/ 933559 w 94749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20"/>
                          <a:pt x="94052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1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355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2" name="任意多边形: 形状 611"/>
                  <p:cNvSpPr/>
                  <p:nvPr>
                    <p:custDataLst>
                      <p:tags r:id="rId45"/>
                    </p:custDataLst>
                  </p:nvPr>
                </p:nvSpPr>
                <p:spPr>
                  <a:xfrm>
                    <a:off x="8411608" y="257733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" name="任意多边形: 形状 612"/>
                  <p:cNvSpPr/>
                  <p:nvPr>
                    <p:custDataLst>
                      <p:tags r:id="rId46"/>
                    </p:custDataLst>
                  </p:nvPr>
                </p:nvSpPr>
                <p:spPr>
                  <a:xfrm>
                    <a:off x="8411608" y="1723272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2392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" name="任意多边形: 形状 613"/>
                  <p:cNvSpPr/>
                  <p:nvPr/>
                </p:nvSpPr>
                <p:spPr>
                  <a:xfrm>
                    <a:off x="8411608" y="868414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858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858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5" name="任意多边形: 形状 614"/>
                  <p:cNvSpPr/>
                  <p:nvPr/>
                </p:nvSpPr>
                <p:spPr>
                  <a:xfrm>
                    <a:off x="8411608" y="14353"/>
                    <a:ext cx="947492" cy="866819"/>
                  </a:xfrm>
                  <a:custGeom>
                    <a:avLst/>
                    <a:gdLst>
                      <a:gd name="connsiteX0" fmla="*/ 947493 w 947492"/>
                      <a:gd name="connsiteY0" fmla="*/ 6380 h 866819"/>
                      <a:gd name="connsiteX1" fmla="*/ 947493 w 947492"/>
                      <a:gd name="connsiteY1" fmla="*/ 860440 h 866819"/>
                      <a:gd name="connsiteX2" fmla="*/ 940526 w 947492"/>
                      <a:gd name="connsiteY2" fmla="*/ 866819 h 866819"/>
                      <a:gd name="connsiteX3" fmla="*/ 6967 w 947492"/>
                      <a:gd name="connsiteY3" fmla="*/ 866819 h 866819"/>
                      <a:gd name="connsiteX4" fmla="*/ 0 w 947492"/>
                      <a:gd name="connsiteY4" fmla="*/ 860440 h 866819"/>
                      <a:gd name="connsiteX5" fmla="*/ 0 w 947492"/>
                      <a:gd name="connsiteY5" fmla="*/ 6380 h 866819"/>
                      <a:gd name="connsiteX6" fmla="*/ 6967 w 947492"/>
                      <a:gd name="connsiteY6" fmla="*/ 0 h 866819"/>
                      <a:gd name="connsiteX7" fmla="*/ 939655 w 947492"/>
                      <a:gd name="connsiteY7" fmla="*/ 0 h 866819"/>
                      <a:gd name="connsiteX8" fmla="*/ 947493 w 947492"/>
                      <a:gd name="connsiteY8" fmla="*/ 6380 h 866819"/>
                      <a:gd name="connsiteX9" fmla="*/ 933559 w 947492"/>
                      <a:gd name="connsiteY9" fmla="*/ 854060 h 866819"/>
                      <a:gd name="connsiteX10" fmla="*/ 933559 w 947492"/>
                      <a:gd name="connsiteY10" fmla="*/ 12759 h 866819"/>
                      <a:gd name="connsiteX11" fmla="*/ 13934 w 947492"/>
                      <a:gd name="connsiteY11" fmla="*/ 12759 h 866819"/>
                      <a:gd name="connsiteX12" fmla="*/ 13934 w 947492"/>
                      <a:gd name="connsiteY12" fmla="*/ 854060 h 866819"/>
                      <a:gd name="connsiteX13" fmla="*/ 933559 w 94749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7492" h="866819">
                        <a:moveTo>
                          <a:pt x="947493" y="6380"/>
                        </a:moveTo>
                        <a:lnTo>
                          <a:pt x="947493" y="860440"/>
                        </a:lnTo>
                        <a:cubicBezTo>
                          <a:pt x="947493" y="863630"/>
                          <a:pt x="944010" y="866819"/>
                          <a:pt x="94052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7493" y="3190"/>
                          <a:pt x="947493" y="6380"/>
                        </a:cubicBezTo>
                        <a:close/>
                        <a:moveTo>
                          <a:pt x="933559" y="854060"/>
                        </a:moveTo>
                        <a:lnTo>
                          <a:pt x="93355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355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1" name="图形 2"/>
                <p:cNvGrpSpPr/>
                <p:nvPr/>
              </p:nvGrpSpPr>
              <p:grpSpPr>
                <a:xfrm>
                  <a:off x="9345167" y="14353"/>
                  <a:ext cx="946621" cy="6846836"/>
                  <a:chOff x="9345167" y="14353"/>
                  <a:chExt cx="946621" cy="6846836"/>
                </a:xfrm>
                <a:grpFill/>
              </p:grpSpPr>
              <p:sp>
                <p:nvSpPr>
                  <p:cNvPr id="600" name="任意多边形: 形状 599"/>
                  <p:cNvSpPr/>
                  <p:nvPr/>
                </p:nvSpPr>
                <p:spPr>
                  <a:xfrm>
                    <a:off x="9345167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1" name="任意多边形: 形状 600"/>
                  <p:cNvSpPr/>
                  <p:nvPr>
                    <p:custDataLst>
                      <p:tags r:id="rId47"/>
                    </p:custDataLst>
                  </p:nvPr>
                </p:nvSpPr>
                <p:spPr>
                  <a:xfrm>
                    <a:off x="9345167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2" name="任意多边形: 形状 601"/>
                  <p:cNvSpPr/>
                  <p:nvPr>
                    <p:custDataLst>
                      <p:tags r:id="rId48"/>
                    </p:custDataLst>
                  </p:nvPr>
                </p:nvSpPr>
                <p:spPr>
                  <a:xfrm>
                    <a:off x="9345167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" name="任意多边形: 形状 602"/>
                  <p:cNvSpPr/>
                  <p:nvPr>
                    <p:custDataLst>
                      <p:tags r:id="rId49"/>
                    </p:custDataLst>
                  </p:nvPr>
                </p:nvSpPr>
                <p:spPr>
                  <a:xfrm>
                    <a:off x="9345167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" name="任意多边形: 形状 603"/>
                  <p:cNvSpPr/>
                  <p:nvPr>
                    <p:custDataLst>
                      <p:tags r:id="rId50"/>
                    </p:custDataLst>
                  </p:nvPr>
                </p:nvSpPr>
                <p:spPr>
                  <a:xfrm>
                    <a:off x="9345167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" name="任意多边形: 形状 604"/>
                  <p:cNvSpPr/>
                  <p:nvPr>
                    <p:custDataLst>
                      <p:tags r:id="rId51"/>
                    </p:custDataLst>
                  </p:nvPr>
                </p:nvSpPr>
                <p:spPr>
                  <a:xfrm>
                    <a:off x="9345167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" name="任意多边形: 形状 605"/>
                  <p:cNvSpPr/>
                  <p:nvPr/>
                </p:nvSpPr>
                <p:spPr>
                  <a:xfrm>
                    <a:off x="9345167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7" name="任意多边形: 形状 606"/>
                  <p:cNvSpPr/>
                  <p:nvPr/>
                </p:nvSpPr>
                <p:spPr>
                  <a:xfrm>
                    <a:off x="9345167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8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3138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2" name="图形 2"/>
                <p:cNvGrpSpPr/>
                <p:nvPr/>
              </p:nvGrpSpPr>
              <p:grpSpPr>
                <a:xfrm>
                  <a:off x="10277855" y="14353"/>
                  <a:ext cx="946621" cy="6846836"/>
                  <a:chOff x="10277855" y="14353"/>
                  <a:chExt cx="946621" cy="6846836"/>
                </a:xfrm>
                <a:grpFill/>
              </p:grpSpPr>
              <p:sp>
                <p:nvSpPr>
                  <p:cNvPr id="592" name="任意多边形: 形状 591"/>
                  <p:cNvSpPr/>
                  <p:nvPr/>
                </p:nvSpPr>
                <p:spPr>
                  <a:xfrm>
                    <a:off x="10277855" y="5994371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" name="任意多边形: 形状 592"/>
                  <p:cNvSpPr/>
                  <p:nvPr>
                    <p:custDataLst>
                      <p:tags r:id="rId52"/>
                    </p:custDataLst>
                  </p:nvPr>
                </p:nvSpPr>
                <p:spPr>
                  <a:xfrm>
                    <a:off x="10277855" y="5140310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" name="任意多边形: 形状 593"/>
                  <p:cNvSpPr/>
                  <p:nvPr>
                    <p:custDataLst>
                      <p:tags r:id="rId53"/>
                    </p:custDataLst>
                  </p:nvPr>
                </p:nvSpPr>
                <p:spPr>
                  <a:xfrm>
                    <a:off x="10277855" y="42854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79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79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79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79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79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" name="任意多边形: 形状 594"/>
                  <p:cNvSpPr/>
                  <p:nvPr>
                    <p:custDataLst>
                      <p:tags r:id="rId54"/>
                    </p:custDataLst>
                  </p:nvPr>
                </p:nvSpPr>
                <p:spPr>
                  <a:xfrm>
                    <a:off x="10277855" y="343139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20 h 866819"/>
                      <a:gd name="connsiteX3" fmla="*/ 6967 w 946621"/>
                      <a:gd name="connsiteY3" fmla="*/ 866820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1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1 h 866819"/>
                      <a:gd name="connsiteX13" fmla="*/ 932688 w 946621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20"/>
                          <a:pt x="939655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1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8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6" name="任意多边形: 形状 595"/>
                  <p:cNvSpPr/>
                  <p:nvPr>
                    <p:custDataLst>
                      <p:tags r:id="rId55"/>
                    </p:custDataLst>
                  </p:nvPr>
                </p:nvSpPr>
                <p:spPr>
                  <a:xfrm>
                    <a:off x="10277855" y="257733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" name="任意多边形: 形状 596"/>
                  <p:cNvSpPr/>
                  <p:nvPr>
                    <p:custDataLst>
                      <p:tags r:id="rId56"/>
                    </p:custDataLst>
                  </p:nvPr>
                </p:nvSpPr>
                <p:spPr>
                  <a:xfrm>
                    <a:off x="10277855" y="1723272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2392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" name="任意多边形: 形状 597"/>
                  <p:cNvSpPr/>
                  <p:nvPr/>
                </p:nvSpPr>
                <p:spPr>
                  <a:xfrm>
                    <a:off x="10277855" y="868414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858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858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" name="任意多边形: 形状 598"/>
                  <p:cNvSpPr/>
                  <p:nvPr/>
                </p:nvSpPr>
                <p:spPr>
                  <a:xfrm>
                    <a:off x="10277855" y="14353"/>
                    <a:ext cx="946621" cy="866819"/>
                  </a:xfrm>
                  <a:custGeom>
                    <a:avLst/>
                    <a:gdLst>
                      <a:gd name="connsiteX0" fmla="*/ 946622 w 946621"/>
                      <a:gd name="connsiteY0" fmla="*/ 6380 h 866819"/>
                      <a:gd name="connsiteX1" fmla="*/ 946622 w 946621"/>
                      <a:gd name="connsiteY1" fmla="*/ 860440 h 866819"/>
                      <a:gd name="connsiteX2" fmla="*/ 939655 w 946621"/>
                      <a:gd name="connsiteY2" fmla="*/ 866819 h 866819"/>
                      <a:gd name="connsiteX3" fmla="*/ 6967 w 946621"/>
                      <a:gd name="connsiteY3" fmla="*/ 866819 h 866819"/>
                      <a:gd name="connsiteX4" fmla="*/ 0 w 946621"/>
                      <a:gd name="connsiteY4" fmla="*/ 860440 h 866819"/>
                      <a:gd name="connsiteX5" fmla="*/ 0 w 946621"/>
                      <a:gd name="connsiteY5" fmla="*/ 6380 h 866819"/>
                      <a:gd name="connsiteX6" fmla="*/ 6967 w 946621"/>
                      <a:gd name="connsiteY6" fmla="*/ 0 h 866819"/>
                      <a:gd name="connsiteX7" fmla="*/ 939655 w 946621"/>
                      <a:gd name="connsiteY7" fmla="*/ 0 h 866819"/>
                      <a:gd name="connsiteX8" fmla="*/ 946622 w 946621"/>
                      <a:gd name="connsiteY8" fmla="*/ 6380 h 866819"/>
                      <a:gd name="connsiteX9" fmla="*/ 932688 w 946621"/>
                      <a:gd name="connsiteY9" fmla="*/ 854060 h 866819"/>
                      <a:gd name="connsiteX10" fmla="*/ 932688 w 946621"/>
                      <a:gd name="connsiteY10" fmla="*/ 12759 h 866819"/>
                      <a:gd name="connsiteX11" fmla="*/ 13934 w 946621"/>
                      <a:gd name="connsiteY11" fmla="*/ 12759 h 866819"/>
                      <a:gd name="connsiteX12" fmla="*/ 13934 w 946621"/>
                      <a:gd name="connsiteY12" fmla="*/ 854060 h 866819"/>
                      <a:gd name="connsiteX13" fmla="*/ 932688 w 946621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1" h="866819">
                        <a:moveTo>
                          <a:pt x="946622" y="6380"/>
                        </a:moveTo>
                        <a:lnTo>
                          <a:pt x="946622" y="860440"/>
                        </a:lnTo>
                        <a:cubicBezTo>
                          <a:pt x="946622" y="863630"/>
                          <a:pt x="943139" y="866819"/>
                          <a:pt x="939655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5" y="0"/>
                        </a:lnTo>
                        <a:cubicBezTo>
                          <a:pt x="944010" y="0"/>
                          <a:pt x="946622" y="3190"/>
                          <a:pt x="946622" y="6380"/>
                        </a:cubicBezTo>
                        <a:close/>
                        <a:moveTo>
                          <a:pt x="932688" y="854060"/>
                        </a:moveTo>
                        <a:lnTo>
                          <a:pt x="932688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8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3" name="图形 2"/>
                <p:cNvGrpSpPr/>
                <p:nvPr/>
              </p:nvGrpSpPr>
              <p:grpSpPr>
                <a:xfrm>
                  <a:off x="11210543" y="14353"/>
                  <a:ext cx="946622" cy="6846836"/>
                  <a:chOff x="11210543" y="14353"/>
                  <a:chExt cx="946622" cy="6846836"/>
                </a:xfrm>
                <a:grpFill/>
              </p:grpSpPr>
              <p:sp>
                <p:nvSpPr>
                  <p:cNvPr id="584" name="任意多边形: 形状 583"/>
                  <p:cNvSpPr/>
                  <p:nvPr/>
                </p:nvSpPr>
                <p:spPr>
                  <a:xfrm>
                    <a:off x="11210543" y="5994371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5" name="任意多边形: 形状 584"/>
                  <p:cNvSpPr/>
                  <p:nvPr/>
                </p:nvSpPr>
                <p:spPr>
                  <a:xfrm>
                    <a:off x="11210543" y="5140310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" name="任意多边形: 形状 585"/>
                  <p:cNvSpPr/>
                  <p:nvPr/>
                </p:nvSpPr>
                <p:spPr>
                  <a:xfrm>
                    <a:off x="11210543" y="42854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79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79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79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79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79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79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" name="任意多边形: 形状 586"/>
                  <p:cNvSpPr/>
                  <p:nvPr/>
                </p:nvSpPr>
                <p:spPr>
                  <a:xfrm>
                    <a:off x="11210543" y="343139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20 h 866819"/>
                      <a:gd name="connsiteX3" fmla="*/ 6967 w 946622"/>
                      <a:gd name="connsiteY3" fmla="*/ 866820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1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1 h 866819"/>
                      <a:gd name="connsiteX13" fmla="*/ 932689 w 946622"/>
                      <a:gd name="connsiteY13" fmla="*/ 854061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20"/>
                          <a:pt x="939656" y="866820"/>
                        </a:cubicBezTo>
                        <a:lnTo>
                          <a:pt x="6967" y="866820"/>
                        </a:lnTo>
                        <a:cubicBezTo>
                          <a:pt x="3484" y="866820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1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1"/>
                        </a:lnTo>
                        <a:lnTo>
                          <a:pt x="932689" y="854061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" name="任意多边形: 形状 587"/>
                  <p:cNvSpPr/>
                  <p:nvPr/>
                </p:nvSpPr>
                <p:spPr>
                  <a:xfrm>
                    <a:off x="11210543" y="257733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" name="任意多边形: 形状 588"/>
                  <p:cNvSpPr/>
                  <p:nvPr/>
                </p:nvSpPr>
                <p:spPr>
                  <a:xfrm>
                    <a:off x="11210543" y="1723272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2392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0" name="任意多边形: 形状 589"/>
                  <p:cNvSpPr/>
                  <p:nvPr/>
                </p:nvSpPr>
                <p:spPr>
                  <a:xfrm>
                    <a:off x="11210543" y="868414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858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858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1" name="任意多边形: 形状 590"/>
                  <p:cNvSpPr/>
                  <p:nvPr/>
                </p:nvSpPr>
                <p:spPr>
                  <a:xfrm>
                    <a:off x="11210543" y="14353"/>
                    <a:ext cx="946622" cy="866819"/>
                  </a:xfrm>
                  <a:custGeom>
                    <a:avLst/>
                    <a:gdLst>
                      <a:gd name="connsiteX0" fmla="*/ 946623 w 946622"/>
                      <a:gd name="connsiteY0" fmla="*/ 6380 h 866819"/>
                      <a:gd name="connsiteX1" fmla="*/ 946623 w 946622"/>
                      <a:gd name="connsiteY1" fmla="*/ 860440 h 866819"/>
                      <a:gd name="connsiteX2" fmla="*/ 939656 w 946622"/>
                      <a:gd name="connsiteY2" fmla="*/ 866819 h 866819"/>
                      <a:gd name="connsiteX3" fmla="*/ 6967 w 946622"/>
                      <a:gd name="connsiteY3" fmla="*/ 866819 h 866819"/>
                      <a:gd name="connsiteX4" fmla="*/ 0 w 946622"/>
                      <a:gd name="connsiteY4" fmla="*/ 860440 h 866819"/>
                      <a:gd name="connsiteX5" fmla="*/ 0 w 946622"/>
                      <a:gd name="connsiteY5" fmla="*/ 6380 h 866819"/>
                      <a:gd name="connsiteX6" fmla="*/ 6967 w 946622"/>
                      <a:gd name="connsiteY6" fmla="*/ 0 h 866819"/>
                      <a:gd name="connsiteX7" fmla="*/ 939656 w 946622"/>
                      <a:gd name="connsiteY7" fmla="*/ 0 h 866819"/>
                      <a:gd name="connsiteX8" fmla="*/ 946623 w 946622"/>
                      <a:gd name="connsiteY8" fmla="*/ 6380 h 866819"/>
                      <a:gd name="connsiteX9" fmla="*/ 932689 w 946622"/>
                      <a:gd name="connsiteY9" fmla="*/ 854060 h 866819"/>
                      <a:gd name="connsiteX10" fmla="*/ 932689 w 946622"/>
                      <a:gd name="connsiteY10" fmla="*/ 12759 h 866819"/>
                      <a:gd name="connsiteX11" fmla="*/ 13934 w 946622"/>
                      <a:gd name="connsiteY11" fmla="*/ 12759 h 866819"/>
                      <a:gd name="connsiteX12" fmla="*/ 13934 w 946622"/>
                      <a:gd name="connsiteY12" fmla="*/ 854060 h 866819"/>
                      <a:gd name="connsiteX13" fmla="*/ 932689 w 946622"/>
                      <a:gd name="connsiteY13" fmla="*/ 854060 h 86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6622" h="866819">
                        <a:moveTo>
                          <a:pt x="946623" y="6380"/>
                        </a:moveTo>
                        <a:lnTo>
                          <a:pt x="946623" y="860440"/>
                        </a:lnTo>
                        <a:cubicBezTo>
                          <a:pt x="946623" y="863630"/>
                          <a:pt x="943138" y="866819"/>
                          <a:pt x="939656" y="866819"/>
                        </a:cubicBezTo>
                        <a:lnTo>
                          <a:pt x="6967" y="866819"/>
                        </a:lnTo>
                        <a:cubicBezTo>
                          <a:pt x="3484" y="866819"/>
                          <a:pt x="0" y="863630"/>
                          <a:pt x="0" y="860440"/>
                        </a:cubicBezTo>
                        <a:lnTo>
                          <a:pt x="0" y="6380"/>
                        </a:lnTo>
                        <a:cubicBezTo>
                          <a:pt x="0" y="3190"/>
                          <a:pt x="3484" y="0"/>
                          <a:pt x="6967" y="0"/>
                        </a:cubicBezTo>
                        <a:lnTo>
                          <a:pt x="939656" y="0"/>
                        </a:lnTo>
                        <a:cubicBezTo>
                          <a:pt x="944010" y="0"/>
                          <a:pt x="946623" y="3190"/>
                          <a:pt x="946623" y="6380"/>
                        </a:cubicBezTo>
                        <a:close/>
                        <a:moveTo>
                          <a:pt x="932689" y="854060"/>
                        </a:moveTo>
                        <a:lnTo>
                          <a:pt x="932689" y="12759"/>
                        </a:lnTo>
                        <a:lnTo>
                          <a:pt x="13934" y="12759"/>
                        </a:lnTo>
                        <a:lnTo>
                          <a:pt x="13934" y="854060"/>
                        </a:lnTo>
                        <a:lnTo>
                          <a:pt x="932689" y="854060"/>
                        </a:ln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4" name="图形 2"/>
                <p:cNvGrpSpPr/>
                <p:nvPr/>
              </p:nvGrpSpPr>
              <p:grpSpPr>
                <a:xfrm>
                  <a:off x="0" y="0"/>
                  <a:ext cx="45284" cy="6875544"/>
                  <a:chOff x="0" y="0"/>
                  <a:chExt cx="45284" cy="6875544"/>
                </a:xfrm>
                <a:grpFill/>
              </p:grpSpPr>
              <p:sp>
                <p:nvSpPr>
                  <p:cNvPr id="575" name="任意多边形: 形状 574"/>
                  <p:cNvSpPr/>
                  <p:nvPr/>
                </p:nvSpPr>
                <p:spPr>
                  <a:xfrm>
                    <a:off x="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" name="任意多边形: 形状 575"/>
                  <p:cNvSpPr/>
                  <p:nvPr/>
                </p:nvSpPr>
                <p:spPr>
                  <a:xfrm>
                    <a:off x="0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" name="任意多边形: 形状 576"/>
                  <p:cNvSpPr/>
                  <p:nvPr/>
                </p:nvSpPr>
                <p:spPr>
                  <a:xfrm>
                    <a:off x="0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" name="任意多边形: 形状 577"/>
                  <p:cNvSpPr/>
                  <p:nvPr/>
                </p:nvSpPr>
                <p:spPr>
                  <a:xfrm>
                    <a:off x="0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3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9" name="任意多边形: 形状 578"/>
                  <p:cNvSpPr/>
                  <p:nvPr/>
                </p:nvSpPr>
                <p:spPr>
                  <a:xfrm>
                    <a:off x="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0" name="任意多边形: 形状 579"/>
                  <p:cNvSpPr/>
                  <p:nvPr/>
                </p:nvSpPr>
                <p:spPr>
                  <a:xfrm>
                    <a:off x="0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" name="任意多边形: 形状 580"/>
                  <p:cNvSpPr/>
                  <p:nvPr/>
                </p:nvSpPr>
                <p:spPr>
                  <a:xfrm>
                    <a:off x="0" y="1708120"/>
                    <a:ext cx="45284" cy="41513"/>
                  </a:xfrm>
                  <a:custGeom>
                    <a:avLst/>
                    <a:gdLst>
                      <a:gd name="connsiteX0" fmla="*/ 22642 w 45284"/>
                      <a:gd name="connsiteY0" fmla="*/ 0 h 41513"/>
                      <a:gd name="connsiteX1" fmla="*/ 45285 w 45284"/>
                      <a:gd name="connsiteY1" fmla="*/ 20734 h 41513"/>
                      <a:gd name="connsiteX2" fmla="*/ 22642 w 45284"/>
                      <a:gd name="connsiteY2" fmla="*/ 41467 h 41513"/>
                      <a:gd name="connsiteX3" fmla="*/ 0 w 45284"/>
                      <a:gd name="connsiteY3" fmla="*/ 21531 h 41513"/>
                      <a:gd name="connsiteX4" fmla="*/ 22642 w 45284"/>
                      <a:gd name="connsiteY4" fmla="*/ 0 h 41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513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2264"/>
                          <a:pt x="0" y="32695"/>
                          <a:pt x="0" y="21531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" name="任意多边形: 形状 581"/>
                  <p:cNvSpPr/>
                  <p:nvPr/>
                </p:nvSpPr>
                <p:spPr>
                  <a:xfrm>
                    <a:off x="0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2695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" name="任意多边形: 形状 582"/>
                  <p:cNvSpPr/>
                  <p:nvPr/>
                </p:nvSpPr>
                <p:spPr>
                  <a:xfrm>
                    <a:off x="0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5" name="图形 2"/>
                <p:cNvGrpSpPr/>
                <p:nvPr/>
              </p:nvGrpSpPr>
              <p:grpSpPr>
                <a:xfrm>
                  <a:off x="932688" y="0"/>
                  <a:ext cx="45284" cy="6875544"/>
                  <a:chOff x="932688" y="0"/>
                  <a:chExt cx="45284" cy="6875544"/>
                </a:xfrm>
                <a:grpFill/>
              </p:grpSpPr>
              <p:sp>
                <p:nvSpPr>
                  <p:cNvPr id="566" name="任意多边形: 形状 565"/>
                  <p:cNvSpPr/>
                  <p:nvPr/>
                </p:nvSpPr>
                <p:spPr>
                  <a:xfrm>
                    <a:off x="93268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" name="任意多边形: 形状 566"/>
                  <p:cNvSpPr/>
                  <p:nvPr>
                    <p:custDataLst>
                      <p:tags r:id="rId57"/>
                    </p:custDataLst>
                  </p:nvPr>
                </p:nvSpPr>
                <p:spPr>
                  <a:xfrm>
                    <a:off x="932688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8" name="任意多边形: 形状 567"/>
                  <p:cNvSpPr/>
                  <p:nvPr>
                    <p:custDataLst>
                      <p:tags r:id="rId58"/>
                    </p:custDataLst>
                  </p:nvPr>
                </p:nvSpPr>
                <p:spPr>
                  <a:xfrm>
                    <a:off x="932688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9" name="任意多边形: 形状 568"/>
                  <p:cNvSpPr/>
                  <p:nvPr>
                    <p:custDataLst>
                      <p:tags r:id="rId59"/>
                    </p:custDataLst>
                  </p:nvPr>
                </p:nvSpPr>
                <p:spPr>
                  <a:xfrm>
                    <a:off x="932688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" name="任意多边形: 形状 569"/>
                  <p:cNvSpPr/>
                  <p:nvPr>
                    <p:custDataLst>
                      <p:tags r:id="rId60"/>
                    </p:custDataLst>
                  </p:nvPr>
                </p:nvSpPr>
                <p:spPr>
                  <a:xfrm>
                    <a:off x="93268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" name="任意多边形: 形状 570"/>
                  <p:cNvSpPr/>
                  <p:nvPr>
                    <p:custDataLst>
                      <p:tags r:id="rId61"/>
                    </p:custDataLst>
                  </p:nvPr>
                </p:nvSpPr>
                <p:spPr>
                  <a:xfrm>
                    <a:off x="932688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" name="任意多边形: 形状 571"/>
                  <p:cNvSpPr/>
                  <p:nvPr>
                    <p:custDataLst>
                      <p:tags r:id="rId62"/>
                    </p:custDataLst>
                  </p:nvPr>
                </p:nvSpPr>
                <p:spPr>
                  <a:xfrm>
                    <a:off x="932688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3" name="任意多边形: 形状 572"/>
                  <p:cNvSpPr/>
                  <p:nvPr/>
                </p:nvSpPr>
                <p:spPr>
                  <a:xfrm>
                    <a:off x="932688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4" name="任意多边形: 形状 573"/>
                  <p:cNvSpPr/>
                  <p:nvPr/>
                </p:nvSpPr>
                <p:spPr>
                  <a:xfrm>
                    <a:off x="932688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6" name="图形 2"/>
                <p:cNvGrpSpPr/>
                <p:nvPr/>
              </p:nvGrpSpPr>
              <p:grpSpPr>
                <a:xfrm>
                  <a:off x="1866196" y="0"/>
                  <a:ext cx="45335" cy="6875544"/>
                  <a:chOff x="1866196" y="0"/>
                  <a:chExt cx="45335" cy="6875544"/>
                </a:xfrm>
                <a:grpFill/>
              </p:grpSpPr>
              <p:sp>
                <p:nvSpPr>
                  <p:cNvPr id="557" name="任意多边形: 形状 556"/>
                  <p:cNvSpPr/>
                  <p:nvPr/>
                </p:nvSpPr>
                <p:spPr>
                  <a:xfrm>
                    <a:off x="1866196" y="6834077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8" name="任意多边形: 形状 557"/>
                  <p:cNvSpPr/>
                  <p:nvPr>
                    <p:custDataLst>
                      <p:tags r:id="rId63"/>
                    </p:custDataLst>
                  </p:nvPr>
                </p:nvSpPr>
                <p:spPr>
                  <a:xfrm>
                    <a:off x="1866246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" name="任意多边形: 形状 558"/>
                  <p:cNvSpPr/>
                  <p:nvPr>
                    <p:custDataLst>
                      <p:tags r:id="rId64"/>
                    </p:custDataLst>
                  </p:nvPr>
                </p:nvSpPr>
                <p:spPr>
                  <a:xfrm>
                    <a:off x="1866246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" name="任意多边形: 形状 559"/>
                  <p:cNvSpPr/>
                  <p:nvPr>
                    <p:custDataLst>
                      <p:tags r:id="rId65"/>
                    </p:custDataLst>
                  </p:nvPr>
                </p:nvSpPr>
                <p:spPr>
                  <a:xfrm>
                    <a:off x="1866246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" name="任意多边形: 形状 560"/>
                  <p:cNvSpPr/>
                  <p:nvPr>
                    <p:custDataLst>
                      <p:tags r:id="rId66"/>
                    </p:custDataLst>
                  </p:nvPr>
                </p:nvSpPr>
                <p:spPr>
                  <a:xfrm>
                    <a:off x="1866196" y="3417038"/>
                    <a:ext cx="45335" cy="41467"/>
                  </a:xfrm>
                  <a:custGeom>
                    <a:avLst/>
                    <a:gdLst>
                      <a:gd name="connsiteX0" fmla="*/ 22693 w 45335"/>
                      <a:gd name="connsiteY0" fmla="*/ 0 h 41467"/>
                      <a:gd name="connsiteX1" fmla="*/ 45335 w 45335"/>
                      <a:gd name="connsiteY1" fmla="*/ 20734 h 41467"/>
                      <a:gd name="connsiteX2" fmla="*/ 22693 w 45335"/>
                      <a:gd name="connsiteY2" fmla="*/ 41467 h 41467"/>
                      <a:gd name="connsiteX3" fmla="*/ 51 w 45335"/>
                      <a:gd name="connsiteY3" fmla="*/ 20734 h 41467"/>
                      <a:gd name="connsiteX4" fmla="*/ 22693 w 45335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5" h="41467">
                        <a:moveTo>
                          <a:pt x="22693" y="0"/>
                        </a:moveTo>
                        <a:cubicBezTo>
                          <a:pt x="34885" y="0"/>
                          <a:pt x="45335" y="9570"/>
                          <a:pt x="45335" y="20734"/>
                        </a:cubicBezTo>
                        <a:cubicBezTo>
                          <a:pt x="45335" y="31898"/>
                          <a:pt x="34885" y="41467"/>
                          <a:pt x="22693" y="41467"/>
                        </a:cubicBezTo>
                        <a:cubicBezTo>
                          <a:pt x="10501" y="41467"/>
                          <a:pt x="51" y="31898"/>
                          <a:pt x="51" y="20734"/>
                        </a:cubicBezTo>
                        <a:cubicBezTo>
                          <a:pt x="-820" y="9570"/>
                          <a:pt x="9630" y="0"/>
                          <a:pt x="2269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" name="任意多边形: 形状 561"/>
                  <p:cNvSpPr/>
                  <p:nvPr>
                    <p:custDataLst>
                      <p:tags r:id="rId67"/>
                    </p:custDataLst>
                  </p:nvPr>
                </p:nvSpPr>
                <p:spPr>
                  <a:xfrm>
                    <a:off x="1866246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" name="任意多边形: 形状 562"/>
                  <p:cNvSpPr/>
                  <p:nvPr>
                    <p:custDataLst>
                      <p:tags r:id="rId68"/>
                    </p:custDataLst>
                  </p:nvPr>
                </p:nvSpPr>
                <p:spPr>
                  <a:xfrm>
                    <a:off x="1866246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4" name="任意多边形: 形状 563"/>
                  <p:cNvSpPr/>
                  <p:nvPr/>
                </p:nvSpPr>
                <p:spPr>
                  <a:xfrm>
                    <a:off x="1866246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" name="任意多边形: 形状 564"/>
                  <p:cNvSpPr/>
                  <p:nvPr/>
                </p:nvSpPr>
                <p:spPr>
                  <a:xfrm>
                    <a:off x="1866246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7" name="图形 2"/>
                <p:cNvGrpSpPr/>
                <p:nvPr/>
              </p:nvGrpSpPr>
              <p:grpSpPr>
                <a:xfrm>
                  <a:off x="2798934" y="0"/>
                  <a:ext cx="45284" cy="6875544"/>
                  <a:chOff x="2798934" y="0"/>
                  <a:chExt cx="45284" cy="6875544"/>
                </a:xfrm>
                <a:grpFill/>
              </p:grpSpPr>
              <p:sp>
                <p:nvSpPr>
                  <p:cNvPr id="548" name="任意多边形: 形状 547"/>
                  <p:cNvSpPr/>
                  <p:nvPr/>
                </p:nvSpPr>
                <p:spPr>
                  <a:xfrm>
                    <a:off x="2798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任意多边形: 形状 548"/>
                  <p:cNvSpPr/>
                  <p:nvPr>
                    <p:custDataLst>
                      <p:tags r:id="rId69"/>
                    </p:custDataLst>
                  </p:nvPr>
                </p:nvSpPr>
                <p:spPr>
                  <a:xfrm>
                    <a:off x="2798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0" name="任意多边形: 形状 549"/>
                  <p:cNvSpPr/>
                  <p:nvPr>
                    <p:custDataLst>
                      <p:tags r:id="rId70"/>
                    </p:custDataLst>
                  </p:nvPr>
                </p:nvSpPr>
                <p:spPr>
                  <a:xfrm>
                    <a:off x="2798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" name="任意多边形: 形状 550"/>
                  <p:cNvSpPr/>
                  <p:nvPr>
                    <p:custDataLst>
                      <p:tags r:id="rId71"/>
                    </p:custDataLst>
                  </p:nvPr>
                </p:nvSpPr>
                <p:spPr>
                  <a:xfrm>
                    <a:off x="2798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2" name="任意多边形: 形状 551"/>
                  <p:cNvSpPr/>
                  <p:nvPr>
                    <p:custDataLst>
                      <p:tags r:id="rId72"/>
                    </p:custDataLst>
                  </p:nvPr>
                </p:nvSpPr>
                <p:spPr>
                  <a:xfrm>
                    <a:off x="2798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" name="任意多边形: 形状 552"/>
                  <p:cNvSpPr/>
                  <p:nvPr>
                    <p:custDataLst>
                      <p:tags r:id="rId73"/>
                    </p:custDataLst>
                  </p:nvPr>
                </p:nvSpPr>
                <p:spPr>
                  <a:xfrm>
                    <a:off x="2798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4" name="任意多边形: 形状 553"/>
                  <p:cNvSpPr/>
                  <p:nvPr>
                    <p:custDataLst>
                      <p:tags r:id="rId74"/>
                    </p:custDataLst>
                  </p:nvPr>
                </p:nvSpPr>
                <p:spPr>
                  <a:xfrm>
                    <a:off x="2798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" name="任意多边形: 形状 554"/>
                  <p:cNvSpPr/>
                  <p:nvPr/>
                </p:nvSpPr>
                <p:spPr>
                  <a:xfrm>
                    <a:off x="2798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" name="任意多边形: 形状 555"/>
                  <p:cNvSpPr/>
                  <p:nvPr/>
                </p:nvSpPr>
                <p:spPr>
                  <a:xfrm>
                    <a:off x="2798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8" name="图形 2"/>
                <p:cNvGrpSpPr/>
                <p:nvPr/>
              </p:nvGrpSpPr>
              <p:grpSpPr>
                <a:xfrm>
                  <a:off x="3731622" y="0"/>
                  <a:ext cx="45284" cy="6875544"/>
                  <a:chOff x="3731622" y="0"/>
                  <a:chExt cx="45284" cy="6875544"/>
                </a:xfrm>
                <a:grpFill/>
              </p:grpSpPr>
              <p:sp>
                <p:nvSpPr>
                  <p:cNvPr id="539" name="任意多边形: 形状 538"/>
                  <p:cNvSpPr/>
                  <p:nvPr/>
                </p:nvSpPr>
                <p:spPr>
                  <a:xfrm>
                    <a:off x="373162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0" name="任意多边形: 形状 539"/>
                  <p:cNvSpPr/>
                  <p:nvPr>
                    <p:custDataLst>
                      <p:tags r:id="rId75"/>
                    </p:custDataLst>
                  </p:nvPr>
                </p:nvSpPr>
                <p:spPr>
                  <a:xfrm>
                    <a:off x="3731622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任意多边形: 形状 540"/>
                  <p:cNvSpPr/>
                  <p:nvPr>
                    <p:custDataLst>
                      <p:tags r:id="rId76"/>
                    </p:custDataLst>
                  </p:nvPr>
                </p:nvSpPr>
                <p:spPr>
                  <a:xfrm>
                    <a:off x="3731622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任意多边形: 形状 541"/>
                  <p:cNvSpPr/>
                  <p:nvPr>
                    <p:custDataLst>
                      <p:tags r:id="rId77"/>
                    </p:custDataLst>
                  </p:nvPr>
                </p:nvSpPr>
                <p:spPr>
                  <a:xfrm>
                    <a:off x="3731622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任意多边形: 形状 542"/>
                  <p:cNvSpPr/>
                  <p:nvPr>
                    <p:custDataLst>
                      <p:tags r:id="rId78"/>
                    </p:custDataLst>
                  </p:nvPr>
                </p:nvSpPr>
                <p:spPr>
                  <a:xfrm>
                    <a:off x="373162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任意多边形: 形状 543"/>
                  <p:cNvSpPr/>
                  <p:nvPr>
                    <p:custDataLst>
                      <p:tags r:id="rId79"/>
                    </p:custDataLst>
                  </p:nvPr>
                </p:nvSpPr>
                <p:spPr>
                  <a:xfrm>
                    <a:off x="3731622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" name="任意多边形: 形状 544"/>
                  <p:cNvSpPr/>
                  <p:nvPr>
                    <p:custDataLst>
                      <p:tags r:id="rId80"/>
                    </p:custDataLst>
                  </p:nvPr>
                </p:nvSpPr>
                <p:spPr>
                  <a:xfrm>
                    <a:off x="3731622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任意多边形: 形状 545"/>
                  <p:cNvSpPr/>
                  <p:nvPr/>
                </p:nvSpPr>
                <p:spPr>
                  <a:xfrm>
                    <a:off x="3731622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任意多边形: 形状 546"/>
                  <p:cNvSpPr/>
                  <p:nvPr/>
                </p:nvSpPr>
                <p:spPr>
                  <a:xfrm>
                    <a:off x="3731622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49" name="图形 2"/>
                <p:cNvGrpSpPr/>
                <p:nvPr/>
              </p:nvGrpSpPr>
              <p:grpSpPr>
                <a:xfrm>
                  <a:off x="4664310" y="0"/>
                  <a:ext cx="45284" cy="6875544"/>
                  <a:chOff x="4664310" y="0"/>
                  <a:chExt cx="45284" cy="6875544"/>
                </a:xfrm>
                <a:grpFill/>
              </p:grpSpPr>
              <p:sp>
                <p:nvSpPr>
                  <p:cNvPr id="530" name="任意多边形: 形状 529"/>
                  <p:cNvSpPr/>
                  <p:nvPr/>
                </p:nvSpPr>
                <p:spPr>
                  <a:xfrm>
                    <a:off x="466431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任意多边形: 形状 530"/>
                  <p:cNvSpPr/>
                  <p:nvPr>
                    <p:custDataLst>
                      <p:tags r:id="rId81"/>
                    </p:custDataLst>
                  </p:nvPr>
                </p:nvSpPr>
                <p:spPr>
                  <a:xfrm>
                    <a:off x="466431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任意多边形: 形状 531"/>
                  <p:cNvSpPr/>
                  <p:nvPr>
                    <p:custDataLst>
                      <p:tags r:id="rId82"/>
                    </p:custDataLst>
                  </p:nvPr>
                </p:nvSpPr>
                <p:spPr>
                  <a:xfrm>
                    <a:off x="466431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任意多边形: 形状 532"/>
                  <p:cNvSpPr/>
                  <p:nvPr>
                    <p:custDataLst>
                      <p:tags r:id="rId83"/>
                    </p:custDataLst>
                  </p:nvPr>
                </p:nvSpPr>
                <p:spPr>
                  <a:xfrm>
                    <a:off x="466431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任意多边形: 形状 533"/>
                  <p:cNvSpPr/>
                  <p:nvPr>
                    <p:custDataLst>
                      <p:tags r:id="rId84"/>
                    </p:custDataLst>
                  </p:nvPr>
                </p:nvSpPr>
                <p:spPr>
                  <a:xfrm>
                    <a:off x="466431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任意多边形: 形状 534"/>
                  <p:cNvSpPr/>
                  <p:nvPr>
                    <p:custDataLst>
                      <p:tags r:id="rId85"/>
                    </p:custDataLst>
                  </p:nvPr>
                </p:nvSpPr>
                <p:spPr>
                  <a:xfrm>
                    <a:off x="466431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6" name="任意多边形: 形状 535"/>
                  <p:cNvSpPr/>
                  <p:nvPr>
                    <p:custDataLst>
                      <p:tags r:id="rId86"/>
                    </p:custDataLst>
                  </p:nvPr>
                </p:nvSpPr>
                <p:spPr>
                  <a:xfrm>
                    <a:off x="466431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7" name="任意多边形: 形状 536"/>
                  <p:cNvSpPr/>
                  <p:nvPr/>
                </p:nvSpPr>
                <p:spPr>
                  <a:xfrm>
                    <a:off x="466431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" name="任意多边形: 形状 537"/>
                  <p:cNvSpPr/>
                  <p:nvPr/>
                </p:nvSpPr>
                <p:spPr>
                  <a:xfrm>
                    <a:off x="466431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3" y="41467"/>
                        </a:cubicBezTo>
                        <a:cubicBezTo>
                          <a:pt x="10138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8" y="0"/>
                          <a:pt x="22643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0" name="图形 2"/>
                <p:cNvGrpSpPr/>
                <p:nvPr/>
              </p:nvGrpSpPr>
              <p:grpSpPr>
                <a:xfrm>
                  <a:off x="5597869" y="0"/>
                  <a:ext cx="45284" cy="6875544"/>
                  <a:chOff x="5597869" y="0"/>
                  <a:chExt cx="45284" cy="6875544"/>
                </a:xfrm>
                <a:grpFill/>
              </p:grpSpPr>
              <p:sp>
                <p:nvSpPr>
                  <p:cNvPr id="521" name="任意多边形: 形状 520"/>
                  <p:cNvSpPr/>
                  <p:nvPr/>
                </p:nvSpPr>
                <p:spPr>
                  <a:xfrm>
                    <a:off x="5597869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任意多边形: 形状 521"/>
                  <p:cNvSpPr/>
                  <p:nvPr>
                    <p:custDataLst>
                      <p:tags r:id="rId87"/>
                    </p:custDataLst>
                  </p:nvPr>
                </p:nvSpPr>
                <p:spPr>
                  <a:xfrm>
                    <a:off x="5597869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任意多边形: 形状 522"/>
                  <p:cNvSpPr/>
                  <p:nvPr>
                    <p:custDataLst>
                      <p:tags r:id="rId88"/>
                    </p:custDataLst>
                  </p:nvPr>
                </p:nvSpPr>
                <p:spPr>
                  <a:xfrm>
                    <a:off x="5597869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4" name="任意多边形: 形状 523"/>
                  <p:cNvSpPr/>
                  <p:nvPr>
                    <p:custDataLst>
                      <p:tags r:id="rId89"/>
                    </p:custDataLst>
                  </p:nvPr>
                </p:nvSpPr>
                <p:spPr>
                  <a:xfrm>
                    <a:off x="5597869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任意多边形: 形状 524"/>
                  <p:cNvSpPr/>
                  <p:nvPr>
                    <p:custDataLst>
                      <p:tags r:id="rId90"/>
                    </p:custDataLst>
                  </p:nvPr>
                </p:nvSpPr>
                <p:spPr>
                  <a:xfrm>
                    <a:off x="5597869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任意多边形: 形状 525"/>
                  <p:cNvSpPr/>
                  <p:nvPr>
                    <p:custDataLst>
                      <p:tags r:id="rId91"/>
                    </p:custDataLst>
                  </p:nvPr>
                </p:nvSpPr>
                <p:spPr>
                  <a:xfrm>
                    <a:off x="5597869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任意多边形: 形状 526"/>
                  <p:cNvSpPr/>
                  <p:nvPr>
                    <p:custDataLst>
                      <p:tags r:id="rId92"/>
                    </p:custDataLst>
                  </p:nvPr>
                </p:nvSpPr>
                <p:spPr>
                  <a:xfrm>
                    <a:off x="5597869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" name="任意多边形: 形状 527"/>
                  <p:cNvSpPr/>
                  <p:nvPr/>
                </p:nvSpPr>
                <p:spPr>
                  <a:xfrm>
                    <a:off x="5597869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任意多边形: 形状 528"/>
                  <p:cNvSpPr/>
                  <p:nvPr/>
                </p:nvSpPr>
                <p:spPr>
                  <a:xfrm>
                    <a:off x="5597869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1" name="图形 2"/>
                <p:cNvGrpSpPr/>
                <p:nvPr/>
              </p:nvGrpSpPr>
              <p:grpSpPr>
                <a:xfrm>
                  <a:off x="6530557" y="0"/>
                  <a:ext cx="45284" cy="6875544"/>
                  <a:chOff x="6530557" y="0"/>
                  <a:chExt cx="45284" cy="6875544"/>
                </a:xfrm>
                <a:grpFill/>
              </p:grpSpPr>
              <p:sp>
                <p:nvSpPr>
                  <p:cNvPr id="512" name="任意多边形: 形状 511"/>
                  <p:cNvSpPr/>
                  <p:nvPr/>
                </p:nvSpPr>
                <p:spPr>
                  <a:xfrm>
                    <a:off x="6530557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任意多边形: 形状 512"/>
                  <p:cNvSpPr/>
                  <p:nvPr>
                    <p:custDataLst>
                      <p:tags r:id="rId93"/>
                    </p:custDataLst>
                  </p:nvPr>
                </p:nvSpPr>
                <p:spPr>
                  <a:xfrm>
                    <a:off x="6530557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4" name="任意多边形: 形状 513"/>
                  <p:cNvSpPr/>
                  <p:nvPr>
                    <p:custDataLst>
                      <p:tags r:id="rId94"/>
                    </p:custDataLst>
                  </p:nvPr>
                </p:nvSpPr>
                <p:spPr>
                  <a:xfrm>
                    <a:off x="6530557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任意多边形: 形状 514"/>
                  <p:cNvSpPr/>
                  <p:nvPr>
                    <p:custDataLst>
                      <p:tags r:id="rId95"/>
                    </p:custDataLst>
                  </p:nvPr>
                </p:nvSpPr>
                <p:spPr>
                  <a:xfrm>
                    <a:off x="6530557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" name="任意多边形: 形状 515"/>
                  <p:cNvSpPr/>
                  <p:nvPr>
                    <p:custDataLst>
                      <p:tags r:id="rId96"/>
                    </p:custDataLst>
                  </p:nvPr>
                </p:nvSpPr>
                <p:spPr>
                  <a:xfrm>
                    <a:off x="6530557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任意多边形: 形状 516"/>
                  <p:cNvSpPr/>
                  <p:nvPr>
                    <p:custDataLst>
                      <p:tags r:id="rId97"/>
                    </p:custDataLst>
                  </p:nvPr>
                </p:nvSpPr>
                <p:spPr>
                  <a:xfrm>
                    <a:off x="6530557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任意多边形: 形状 517"/>
                  <p:cNvSpPr/>
                  <p:nvPr>
                    <p:custDataLst>
                      <p:tags r:id="rId98"/>
                    </p:custDataLst>
                  </p:nvPr>
                </p:nvSpPr>
                <p:spPr>
                  <a:xfrm>
                    <a:off x="6530557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任意多边形: 形状 518"/>
                  <p:cNvSpPr/>
                  <p:nvPr/>
                </p:nvSpPr>
                <p:spPr>
                  <a:xfrm>
                    <a:off x="6530557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0" name="任意多边形: 形状 519"/>
                  <p:cNvSpPr/>
                  <p:nvPr/>
                </p:nvSpPr>
                <p:spPr>
                  <a:xfrm>
                    <a:off x="6530557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2" name="图形 2"/>
                <p:cNvGrpSpPr/>
                <p:nvPr/>
              </p:nvGrpSpPr>
              <p:grpSpPr>
                <a:xfrm>
                  <a:off x="7463245" y="0"/>
                  <a:ext cx="45284" cy="6875544"/>
                  <a:chOff x="7463245" y="0"/>
                  <a:chExt cx="45284" cy="6875544"/>
                </a:xfrm>
                <a:grpFill/>
              </p:grpSpPr>
              <p:sp>
                <p:nvSpPr>
                  <p:cNvPr id="503" name="任意多边形: 形状 502"/>
                  <p:cNvSpPr/>
                  <p:nvPr/>
                </p:nvSpPr>
                <p:spPr>
                  <a:xfrm>
                    <a:off x="7463245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任意多边形: 形状 503"/>
                  <p:cNvSpPr/>
                  <p:nvPr>
                    <p:custDataLst>
                      <p:tags r:id="rId99"/>
                    </p:custDataLst>
                  </p:nvPr>
                </p:nvSpPr>
                <p:spPr>
                  <a:xfrm>
                    <a:off x="7463245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任意多边形: 形状 504"/>
                  <p:cNvSpPr/>
                  <p:nvPr>
                    <p:custDataLst>
                      <p:tags r:id="rId100"/>
                    </p:custDataLst>
                  </p:nvPr>
                </p:nvSpPr>
                <p:spPr>
                  <a:xfrm>
                    <a:off x="7463245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任意多边形: 形状 505"/>
                  <p:cNvSpPr/>
                  <p:nvPr>
                    <p:custDataLst>
                      <p:tags r:id="rId101"/>
                    </p:custDataLst>
                  </p:nvPr>
                </p:nvSpPr>
                <p:spPr>
                  <a:xfrm>
                    <a:off x="7463245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任意多边形: 形状 506"/>
                  <p:cNvSpPr/>
                  <p:nvPr>
                    <p:custDataLst>
                      <p:tags r:id="rId102"/>
                    </p:custDataLst>
                  </p:nvPr>
                </p:nvSpPr>
                <p:spPr>
                  <a:xfrm>
                    <a:off x="7463245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任意多边形: 形状 507"/>
                  <p:cNvSpPr/>
                  <p:nvPr>
                    <p:custDataLst>
                      <p:tags r:id="rId103"/>
                    </p:custDataLst>
                  </p:nvPr>
                </p:nvSpPr>
                <p:spPr>
                  <a:xfrm>
                    <a:off x="7463245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任意多边形: 形状 508"/>
                  <p:cNvSpPr/>
                  <p:nvPr>
                    <p:custDataLst>
                      <p:tags r:id="rId104"/>
                    </p:custDataLst>
                  </p:nvPr>
                </p:nvSpPr>
                <p:spPr>
                  <a:xfrm>
                    <a:off x="7463245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任意多边形: 形状 509"/>
                  <p:cNvSpPr/>
                  <p:nvPr/>
                </p:nvSpPr>
                <p:spPr>
                  <a:xfrm>
                    <a:off x="7463245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任意多边形: 形状 510"/>
                  <p:cNvSpPr/>
                  <p:nvPr/>
                </p:nvSpPr>
                <p:spPr>
                  <a:xfrm>
                    <a:off x="7463245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3" name="图形 2"/>
                <p:cNvGrpSpPr/>
                <p:nvPr/>
              </p:nvGrpSpPr>
              <p:grpSpPr>
                <a:xfrm>
                  <a:off x="8395934" y="0"/>
                  <a:ext cx="45284" cy="6875544"/>
                  <a:chOff x="8395934" y="0"/>
                  <a:chExt cx="45284" cy="6875544"/>
                </a:xfrm>
                <a:grpFill/>
              </p:grpSpPr>
              <p:sp>
                <p:nvSpPr>
                  <p:cNvPr id="494" name="任意多边形: 形状 493"/>
                  <p:cNvSpPr/>
                  <p:nvPr/>
                </p:nvSpPr>
                <p:spPr>
                  <a:xfrm>
                    <a:off x="8395934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任意多边形: 形状 494"/>
                  <p:cNvSpPr/>
                  <p:nvPr>
                    <p:custDataLst>
                      <p:tags r:id="rId105"/>
                    </p:custDataLst>
                  </p:nvPr>
                </p:nvSpPr>
                <p:spPr>
                  <a:xfrm>
                    <a:off x="8395934" y="598001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任意多边形: 形状 495"/>
                  <p:cNvSpPr/>
                  <p:nvPr>
                    <p:custDataLst>
                      <p:tags r:id="rId106"/>
                    </p:custDataLst>
                  </p:nvPr>
                </p:nvSpPr>
                <p:spPr>
                  <a:xfrm>
                    <a:off x="8395934" y="5125956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任意多边形: 形状 496"/>
                  <p:cNvSpPr/>
                  <p:nvPr>
                    <p:custDataLst>
                      <p:tags r:id="rId107"/>
                    </p:custDataLst>
                  </p:nvPr>
                </p:nvSpPr>
                <p:spPr>
                  <a:xfrm>
                    <a:off x="8395934" y="4271099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3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7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任意多边形: 形状 497"/>
                  <p:cNvSpPr/>
                  <p:nvPr>
                    <p:custDataLst>
                      <p:tags r:id="rId108"/>
                    </p:custDataLst>
                  </p:nvPr>
                </p:nvSpPr>
                <p:spPr>
                  <a:xfrm>
                    <a:off x="8395934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70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任意多边形: 形状 498"/>
                  <p:cNvSpPr/>
                  <p:nvPr>
                    <p:custDataLst>
                      <p:tags r:id="rId109"/>
                    </p:custDataLst>
                  </p:nvPr>
                </p:nvSpPr>
                <p:spPr>
                  <a:xfrm>
                    <a:off x="8395934" y="256297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任意多边形: 形状 499"/>
                  <p:cNvSpPr/>
                  <p:nvPr>
                    <p:custDataLst>
                      <p:tags r:id="rId110"/>
                    </p:custDataLst>
                  </p:nvPr>
                </p:nvSpPr>
                <p:spPr>
                  <a:xfrm>
                    <a:off x="8395934" y="1708120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4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任意多边形: 形状 500"/>
                  <p:cNvSpPr/>
                  <p:nvPr/>
                </p:nvSpPr>
                <p:spPr>
                  <a:xfrm>
                    <a:off x="8395934" y="85406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4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4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任意多边形: 形状 501"/>
                  <p:cNvSpPr/>
                  <p:nvPr/>
                </p:nvSpPr>
                <p:spPr>
                  <a:xfrm>
                    <a:off x="8395934" y="0"/>
                    <a:ext cx="45284" cy="41466"/>
                  </a:xfrm>
                  <a:custGeom>
                    <a:avLst/>
                    <a:gdLst>
                      <a:gd name="connsiteX0" fmla="*/ 22642 w 45284"/>
                      <a:gd name="connsiteY0" fmla="*/ 0 h 41466"/>
                      <a:gd name="connsiteX1" fmla="*/ 45284 w 45284"/>
                      <a:gd name="connsiteY1" fmla="*/ 20733 h 41466"/>
                      <a:gd name="connsiteX2" fmla="*/ 22642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2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2" y="0"/>
                        </a:moveTo>
                        <a:cubicBezTo>
                          <a:pt x="34834" y="0"/>
                          <a:pt x="45284" y="9569"/>
                          <a:pt x="45284" y="20733"/>
                        </a:cubicBezTo>
                        <a:cubicBezTo>
                          <a:pt x="45284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4" name="图形 2"/>
                <p:cNvGrpSpPr/>
                <p:nvPr/>
              </p:nvGrpSpPr>
              <p:grpSpPr>
                <a:xfrm>
                  <a:off x="9329492" y="0"/>
                  <a:ext cx="45284" cy="6875544"/>
                  <a:chOff x="9329492" y="0"/>
                  <a:chExt cx="45284" cy="6875544"/>
                </a:xfrm>
                <a:grpFill/>
              </p:grpSpPr>
              <p:sp>
                <p:nvSpPr>
                  <p:cNvPr id="485" name="任意多边形: 形状 484"/>
                  <p:cNvSpPr/>
                  <p:nvPr/>
                </p:nvSpPr>
                <p:spPr>
                  <a:xfrm>
                    <a:off x="9329492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6" name="任意多边形: 形状 485"/>
                  <p:cNvSpPr/>
                  <p:nvPr>
                    <p:custDataLst>
                      <p:tags r:id="rId111"/>
                    </p:custDataLst>
                  </p:nvPr>
                </p:nvSpPr>
                <p:spPr>
                  <a:xfrm>
                    <a:off x="9329492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7" name="任意多边形: 形状 486"/>
                  <p:cNvSpPr/>
                  <p:nvPr>
                    <p:custDataLst>
                      <p:tags r:id="rId112"/>
                    </p:custDataLst>
                  </p:nvPr>
                </p:nvSpPr>
                <p:spPr>
                  <a:xfrm>
                    <a:off x="9329492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8" name="任意多边形: 形状 487"/>
                  <p:cNvSpPr/>
                  <p:nvPr>
                    <p:custDataLst>
                      <p:tags r:id="rId113"/>
                    </p:custDataLst>
                  </p:nvPr>
                </p:nvSpPr>
                <p:spPr>
                  <a:xfrm>
                    <a:off x="9329492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9" name="任意多边形: 形状 488"/>
                  <p:cNvSpPr/>
                  <p:nvPr>
                    <p:custDataLst>
                      <p:tags r:id="rId114"/>
                    </p:custDataLst>
                  </p:nvPr>
                </p:nvSpPr>
                <p:spPr>
                  <a:xfrm>
                    <a:off x="9329492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0" name="任意多边形: 形状 489"/>
                  <p:cNvSpPr/>
                  <p:nvPr>
                    <p:custDataLst>
                      <p:tags r:id="rId115"/>
                    </p:custDataLst>
                  </p:nvPr>
                </p:nvSpPr>
                <p:spPr>
                  <a:xfrm>
                    <a:off x="9329492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1" name="任意多边形: 形状 490"/>
                  <p:cNvSpPr/>
                  <p:nvPr>
                    <p:custDataLst>
                      <p:tags r:id="rId116"/>
                    </p:custDataLst>
                  </p:nvPr>
                </p:nvSpPr>
                <p:spPr>
                  <a:xfrm>
                    <a:off x="9329492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2" name="任意多边形: 形状 491"/>
                  <p:cNvSpPr/>
                  <p:nvPr/>
                </p:nvSpPr>
                <p:spPr>
                  <a:xfrm>
                    <a:off x="9329492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任意多边形: 形状 492"/>
                  <p:cNvSpPr/>
                  <p:nvPr/>
                </p:nvSpPr>
                <p:spPr>
                  <a:xfrm>
                    <a:off x="9329492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5" name="图形 2"/>
                <p:cNvGrpSpPr/>
                <p:nvPr/>
              </p:nvGrpSpPr>
              <p:grpSpPr>
                <a:xfrm>
                  <a:off x="10262180" y="0"/>
                  <a:ext cx="45284" cy="6875544"/>
                  <a:chOff x="10262180" y="0"/>
                  <a:chExt cx="45284" cy="6875544"/>
                </a:xfrm>
                <a:grpFill/>
              </p:grpSpPr>
              <p:sp>
                <p:nvSpPr>
                  <p:cNvPr id="476" name="任意多边形: 形状 475"/>
                  <p:cNvSpPr/>
                  <p:nvPr/>
                </p:nvSpPr>
                <p:spPr>
                  <a:xfrm>
                    <a:off x="10262180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7" name="任意多边形: 形状 476"/>
                  <p:cNvSpPr/>
                  <p:nvPr>
                    <p:custDataLst>
                      <p:tags r:id="rId117"/>
                    </p:custDataLst>
                  </p:nvPr>
                </p:nvSpPr>
                <p:spPr>
                  <a:xfrm>
                    <a:off x="10262180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8" name="任意多边形: 形状 477"/>
                  <p:cNvSpPr/>
                  <p:nvPr>
                    <p:custDataLst>
                      <p:tags r:id="rId118"/>
                    </p:custDataLst>
                  </p:nvPr>
                </p:nvSpPr>
                <p:spPr>
                  <a:xfrm>
                    <a:off x="10262180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9" name="任意多边形: 形状 478"/>
                  <p:cNvSpPr/>
                  <p:nvPr>
                    <p:custDataLst>
                      <p:tags r:id="rId119"/>
                    </p:custDataLst>
                  </p:nvPr>
                </p:nvSpPr>
                <p:spPr>
                  <a:xfrm>
                    <a:off x="10262180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0" name="任意多边形: 形状 479"/>
                  <p:cNvSpPr/>
                  <p:nvPr>
                    <p:custDataLst>
                      <p:tags r:id="rId120"/>
                    </p:custDataLst>
                  </p:nvPr>
                </p:nvSpPr>
                <p:spPr>
                  <a:xfrm>
                    <a:off x="10262180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9579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1" name="任意多边形: 形状 480"/>
                  <p:cNvSpPr/>
                  <p:nvPr>
                    <p:custDataLst>
                      <p:tags r:id="rId121"/>
                    </p:custDataLst>
                  </p:nvPr>
                </p:nvSpPr>
                <p:spPr>
                  <a:xfrm>
                    <a:off x="10262180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2" name="任意多边形: 形状 481"/>
                  <p:cNvSpPr/>
                  <p:nvPr>
                    <p:custDataLst>
                      <p:tags r:id="rId122"/>
                    </p:custDataLst>
                  </p:nvPr>
                </p:nvSpPr>
                <p:spPr>
                  <a:xfrm>
                    <a:off x="10262180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3" name="任意多边形: 形状 482"/>
                  <p:cNvSpPr/>
                  <p:nvPr/>
                </p:nvSpPr>
                <p:spPr>
                  <a:xfrm>
                    <a:off x="10262180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4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4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4" name="任意多边形: 形状 483"/>
                  <p:cNvSpPr/>
                  <p:nvPr/>
                </p:nvSpPr>
                <p:spPr>
                  <a:xfrm>
                    <a:off x="10262180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2 w 45284"/>
                      <a:gd name="connsiteY1" fmla="*/ 41467 h 41466"/>
                      <a:gd name="connsiteX2" fmla="*/ 0 w 45284"/>
                      <a:gd name="connsiteY2" fmla="*/ 20733 h 41466"/>
                      <a:gd name="connsiteX3" fmla="*/ 22642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7" y="41467"/>
                          <a:pt x="22642" y="41467"/>
                        </a:cubicBezTo>
                        <a:cubicBezTo>
                          <a:pt x="10137" y="41467"/>
                          <a:pt x="0" y="32184"/>
                          <a:pt x="0" y="20733"/>
                        </a:cubicBezTo>
                        <a:cubicBezTo>
                          <a:pt x="0" y="9283"/>
                          <a:pt x="10137" y="0"/>
                          <a:pt x="22642" y="0"/>
                        </a:cubicBezTo>
                        <a:cubicBezTo>
                          <a:pt x="35147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6" name="图形 2"/>
                <p:cNvGrpSpPr/>
                <p:nvPr/>
              </p:nvGrpSpPr>
              <p:grpSpPr>
                <a:xfrm>
                  <a:off x="11194868" y="0"/>
                  <a:ext cx="45285" cy="6875544"/>
                  <a:chOff x="11194868" y="0"/>
                  <a:chExt cx="45285" cy="6875544"/>
                </a:xfrm>
                <a:grpFill/>
              </p:grpSpPr>
              <p:sp>
                <p:nvSpPr>
                  <p:cNvPr id="467" name="任意多边形: 形状 466"/>
                  <p:cNvSpPr/>
                  <p:nvPr/>
                </p:nvSpPr>
                <p:spPr>
                  <a:xfrm>
                    <a:off x="11194868" y="6834077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任意多边形: 形状 467"/>
                  <p:cNvSpPr/>
                  <p:nvPr>
                    <p:custDataLst>
                      <p:tags r:id="rId123"/>
                    </p:custDataLst>
                  </p:nvPr>
                </p:nvSpPr>
                <p:spPr>
                  <a:xfrm>
                    <a:off x="11194868" y="598001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9" name="任意多边形: 形状 468"/>
                  <p:cNvSpPr/>
                  <p:nvPr>
                    <p:custDataLst>
                      <p:tags r:id="rId124"/>
                    </p:custDataLst>
                  </p:nvPr>
                </p:nvSpPr>
                <p:spPr>
                  <a:xfrm>
                    <a:off x="11194868" y="5125957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0" name="任意多边形: 形状 469"/>
                  <p:cNvSpPr/>
                  <p:nvPr>
                    <p:custDataLst>
                      <p:tags r:id="rId125"/>
                    </p:custDataLst>
                  </p:nvPr>
                </p:nvSpPr>
                <p:spPr>
                  <a:xfrm>
                    <a:off x="11194868" y="4271099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" name="任意多边形: 形状 470"/>
                  <p:cNvSpPr/>
                  <p:nvPr>
                    <p:custDataLst>
                      <p:tags r:id="rId126"/>
                    </p:custDataLst>
                  </p:nvPr>
                </p:nvSpPr>
                <p:spPr>
                  <a:xfrm>
                    <a:off x="11194868" y="3417038"/>
                    <a:ext cx="45284" cy="41467"/>
                  </a:xfrm>
                  <a:custGeom>
                    <a:avLst/>
                    <a:gdLst>
                      <a:gd name="connsiteX0" fmla="*/ 22642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2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2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2" y="0"/>
                        </a:moveTo>
                        <a:cubicBezTo>
                          <a:pt x="34834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4" y="41467"/>
                          <a:pt x="22642" y="41467"/>
                        </a:cubicBezTo>
                        <a:cubicBezTo>
                          <a:pt x="10450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0" y="0"/>
                          <a:pt x="22642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2" name="任意多边形: 形状 471"/>
                  <p:cNvSpPr/>
                  <p:nvPr>
                    <p:custDataLst>
                      <p:tags r:id="rId127"/>
                    </p:custDataLst>
                  </p:nvPr>
                </p:nvSpPr>
                <p:spPr>
                  <a:xfrm>
                    <a:off x="11194868" y="256297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3" name="任意多边形: 形状 472"/>
                  <p:cNvSpPr/>
                  <p:nvPr>
                    <p:custDataLst>
                      <p:tags r:id="rId128"/>
                    </p:custDataLst>
                  </p:nvPr>
                </p:nvSpPr>
                <p:spPr>
                  <a:xfrm>
                    <a:off x="11194868" y="1708918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4" name="任意多边形: 形状 473"/>
                  <p:cNvSpPr/>
                  <p:nvPr/>
                </p:nvSpPr>
                <p:spPr>
                  <a:xfrm>
                    <a:off x="11194868" y="85406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4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4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4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4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4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4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5" name="任意多边形: 形状 474"/>
                  <p:cNvSpPr/>
                  <p:nvPr/>
                </p:nvSpPr>
                <p:spPr>
                  <a:xfrm>
                    <a:off x="11194868" y="0"/>
                    <a:ext cx="45284" cy="41466"/>
                  </a:xfrm>
                  <a:custGeom>
                    <a:avLst/>
                    <a:gdLst>
                      <a:gd name="connsiteX0" fmla="*/ 45285 w 45284"/>
                      <a:gd name="connsiteY0" fmla="*/ 20733 h 41466"/>
                      <a:gd name="connsiteX1" fmla="*/ 22643 w 45284"/>
                      <a:gd name="connsiteY1" fmla="*/ 41467 h 41466"/>
                      <a:gd name="connsiteX2" fmla="*/ 2 w 45284"/>
                      <a:gd name="connsiteY2" fmla="*/ 20733 h 41466"/>
                      <a:gd name="connsiteX3" fmla="*/ 22643 w 45284"/>
                      <a:gd name="connsiteY3" fmla="*/ 0 h 41466"/>
                      <a:gd name="connsiteX4" fmla="*/ 45285 w 45284"/>
                      <a:gd name="connsiteY4" fmla="*/ 20733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45285" y="20733"/>
                        </a:moveTo>
                        <a:cubicBezTo>
                          <a:pt x="45285" y="32184"/>
                          <a:pt x="35148" y="41467"/>
                          <a:pt x="22643" y="41467"/>
                        </a:cubicBezTo>
                        <a:cubicBezTo>
                          <a:pt x="10138" y="41467"/>
                          <a:pt x="2" y="32184"/>
                          <a:pt x="2" y="20733"/>
                        </a:cubicBezTo>
                        <a:cubicBezTo>
                          <a:pt x="2" y="9283"/>
                          <a:pt x="10139" y="0"/>
                          <a:pt x="22643" y="0"/>
                        </a:cubicBezTo>
                        <a:cubicBezTo>
                          <a:pt x="35149" y="0"/>
                          <a:pt x="45285" y="9283"/>
                          <a:pt x="45285" y="20733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57" name="图形 2"/>
                <p:cNvGrpSpPr/>
                <p:nvPr/>
              </p:nvGrpSpPr>
              <p:grpSpPr>
                <a:xfrm>
                  <a:off x="12127556" y="0"/>
                  <a:ext cx="45284" cy="6875544"/>
                  <a:chOff x="12127556" y="0"/>
                  <a:chExt cx="45284" cy="6875544"/>
                </a:xfrm>
                <a:grpFill/>
              </p:grpSpPr>
              <p:sp>
                <p:nvSpPr>
                  <p:cNvPr id="458" name="任意多边形: 形状 457"/>
                  <p:cNvSpPr/>
                  <p:nvPr/>
                </p:nvSpPr>
                <p:spPr>
                  <a:xfrm>
                    <a:off x="12127556" y="683407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任意多边形: 形状 458"/>
                  <p:cNvSpPr/>
                  <p:nvPr/>
                </p:nvSpPr>
                <p:spPr>
                  <a:xfrm>
                    <a:off x="12127556" y="5980017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任意多边形: 形状 459"/>
                  <p:cNvSpPr/>
                  <p:nvPr/>
                </p:nvSpPr>
                <p:spPr>
                  <a:xfrm>
                    <a:off x="12127556" y="5125956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任意多边形: 形状 460"/>
                  <p:cNvSpPr/>
                  <p:nvPr/>
                </p:nvSpPr>
                <p:spPr>
                  <a:xfrm>
                    <a:off x="12127556" y="4271099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3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3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7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7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任意多边形: 形状 461"/>
                  <p:cNvSpPr/>
                  <p:nvPr/>
                </p:nvSpPr>
                <p:spPr>
                  <a:xfrm>
                    <a:off x="12127556" y="341703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70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70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任意多边形: 形状 462"/>
                  <p:cNvSpPr/>
                  <p:nvPr/>
                </p:nvSpPr>
                <p:spPr>
                  <a:xfrm>
                    <a:off x="12127556" y="2562978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8772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任意多边形: 形状 463"/>
                  <p:cNvSpPr/>
                  <p:nvPr/>
                </p:nvSpPr>
                <p:spPr>
                  <a:xfrm>
                    <a:off x="12127556" y="1708120"/>
                    <a:ext cx="45284" cy="41467"/>
                  </a:xfrm>
                  <a:custGeom>
                    <a:avLst/>
                    <a:gdLst>
                      <a:gd name="connsiteX0" fmla="*/ 22643 w 45284"/>
                      <a:gd name="connsiteY0" fmla="*/ 0 h 41467"/>
                      <a:gd name="connsiteX1" fmla="*/ 45285 w 45284"/>
                      <a:gd name="connsiteY1" fmla="*/ 20734 h 41467"/>
                      <a:gd name="connsiteX2" fmla="*/ 22643 w 45284"/>
                      <a:gd name="connsiteY2" fmla="*/ 41467 h 41467"/>
                      <a:gd name="connsiteX3" fmla="*/ 0 w 45284"/>
                      <a:gd name="connsiteY3" fmla="*/ 20734 h 41467"/>
                      <a:gd name="connsiteX4" fmla="*/ 22643 w 45284"/>
                      <a:gd name="connsiteY4" fmla="*/ 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7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任意多边形: 形状 464"/>
                  <p:cNvSpPr/>
                  <p:nvPr/>
                </p:nvSpPr>
                <p:spPr>
                  <a:xfrm>
                    <a:off x="12127556" y="85406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4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4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4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4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任意多边形: 形状 465"/>
                  <p:cNvSpPr/>
                  <p:nvPr/>
                </p:nvSpPr>
                <p:spPr>
                  <a:xfrm>
                    <a:off x="12127556" y="0"/>
                    <a:ext cx="45284" cy="41466"/>
                  </a:xfrm>
                  <a:custGeom>
                    <a:avLst/>
                    <a:gdLst>
                      <a:gd name="connsiteX0" fmla="*/ 22643 w 45284"/>
                      <a:gd name="connsiteY0" fmla="*/ 0 h 41466"/>
                      <a:gd name="connsiteX1" fmla="*/ 45285 w 45284"/>
                      <a:gd name="connsiteY1" fmla="*/ 20733 h 41466"/>
                      <a:gd name="connsiteX2" fmla="*/ 22643 w 45284"/>
                      <a:gd name="connsiteY2" fmla="*/ 41467 h 41466"/>
                      <a:gd name="connsiteX3" fmla="*/ 0 w 45284"/>
                      <a:gd name="connsiteY3" fmla="*/ 20733 h 41466"/>
                      <a:gd name="connsiteX4" fmla="*/ 22643 w 45284"/>
                      <a:gd name="connsiteY4" fmla="*/ 0 h 41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84" h="41466">
                        <a:moveTo>
                          <a:pt x="22643" y="0"/>
                        </a:moveTo>
                        <a:cubicBezTo>
                          <a:pt x="34835" y="0"/>
                          <a:pt x="45285" y="9569"/>
                          <a:pt x="45285" y="20733"/>
                        </a:cubicBezTo>
                        <a:cubicBezTo>
                          <a:pt x="45285" y="31898"/>
                          <a:pt x="34835" y="41467"/>
                          <a:pt x="22643" y="41467"/>
                        </a:cubicBezTo>
                        <a:cubicBezTo>
                          <a:pt x="10451" y="41467"/>
                          <a:pt x="0" y="31898"/>
                          <a:pt x="0" y="20733"/>
                        </a:cubicBezTo>
                        <a:cubicBezTo>
                          <a:pt x="0" y="9569"/>
                          <a:pt x="10451" y="0"/>
                          <a:pt x="22643" y="0"/>
                        </a:cubicBezTo>
                        <a:close/>
                      </a:path>
                    </a:pathLst>
                  </a:custGeom>
                  <a:grpFill/>
                  <a:ln w="8708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30" name="矩形 429"/>
              <p:cNvSpPr/>
              <p:nvPr/>
            </p:nvSpPr>
            <p:spPr>
              <a:xfrm>
                <a:off x="0" y="5494021"/>
                <a:ext cx="9144000" cy="136398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2">
                      <a:alpha val="30000"/>
                    </a:schemeClr>
                  </a:gs>
                  <a:gs pos="100000">
                    <a:schemeClr val="accent2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1" name="组合 380"/>
            <p:cNvGrpSpPr/>
            <p:nvPr/>
          </p:nvGrpSpPr>
          <p:grpSpPr>
            <a:xfrm>
              <a:off x="374971" y="792481"/>
              <a:ext cx="4066398" cy="610345"/>
              <a:chOff x="374971" y="1348741"/>
              <a:chExt cx="4066398" cy="610345"/>
            </a:xfrm>
          </p:grpSpPr>
          <p:sp>
            <p:nvSpPr>
              <p:cNvPr id="382" name="平行四边形 381"/>
              <p:cNvSpPr/>
              <p:nvPr/>
            </p:nvSpPr>
            <p:spPr>
              <a:xfrm>
                <a:off x="765467" y="1589456"/>
                <a:ext cx="3471809" cy="203685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3" name="平行四边形 382"/>
              <p:cNvSpPr/>
              <p:nvPr/>
            </p:nvSpPr>
            <p:spPr>
              <a:xfrm>
                <a:off x="843673" y="1830061"/>
                <a:ext cx="702416" cy="53977"/>
              </a:xfrm>
              <a:prstGeom prst="parallelogram">
                <a:avLst>
                  <a:gd name="adj" fmla="val 65000"/>
                </a:avLst>
              </a:pr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4" name="矩形: 单圆角 383"/>
              <p:cNvSpPr/>
              <p:nvPr/>
            </p:nvSpPr>
            <p:spPr>
              <a:xfrm>
                <a:off x="928822" y="1348741"/>
                <a:ext cx="3048246" cy="433199"/>
              </a:xfrm>
              <a:prstGeom prst="round1Rect">
                <a:avLst>
                  <a:gd name="adj" fmla="val 50000"/>
                </a:avLst>
              </a:prstGeom>
              <a:gradFill flip="none" rotWithShape="1">
                <a:gsLst>
                  <a:gs pos="0">
                    <a:schemeClr val="accent2">
                      <a:alpha val="92000"/>
                    </a:schemeClr>
                  </a:gs>
                  <a:gs pos="100000">
                    <a:schemeClr val="accent2">
                      <a:alpha val="21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385" name="文本框 384"/>
              <p:cNvSpPr txBox="1"/>
              <p:nvPr/>
            </p:nvSpPr>
            <p:spPr>
              <a:xfrm>
                <a:off x="1302058" y="1408656"/>
                <a:ext cx="1051560" cy="3452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zh-CN" sz="2400" b="1">
                    <a:solidFill>
                      <a:schemeClr val="bg1"/>
                    </a:solidFill>
                    <a:latin typeface="微软雅黑" panose="020B0503020204020204" charset="-122"/>
                    <a:ea typeface="微软雅黑" panose="020B0503020204020204" charset="-122"/>
                    <a:sym typeface="+mn-ea"/>
                  </a:rPr>
                  <a:t>页面展示</a:t>
                </a:r>
                <a:endParaRPr lang="zh-CN" altLang="en-US" sz="2400" dirty="0">
                  <a:solidFill>
                    <a:schemeClr val="bg1"/>
                  </a:solidFill>
                  <a:effectLst>
                    <a:outerShdw blurRad="139700" dist="38100" dir="2700000" algn="tl">
                      <a:schemeClr val="accent3">
                        <a:alpha val="37000"/>
                      </a:schemeClr>
                    </a:outerShdw>
                  </a:effectLst>
                  <a:latin typeface="+mj-ea"/>
                  <a:ea typeface="+mj-ea"/>
                </a:endParaRPr>
              </a:p>
            </p:txBody>
          </p:sp>
          <p:grpSp>
            <p:nvGrpSpPr>
              <p:cNvPr id="386" name="组合 385"/>
              <p:cNvGrpSpPr/>
              <p:nvPr/>
            </p:nvGrpSpPr>
            <p:grpSpPr>
              <a:xfrm rot="1113091">
                <a:off x="374971" y="1456602"/>
                <a:ext cx="923366" cy="502484"/>
                <a:chOff x="11902430" y="1196340"/>
                <a:chExt cx="1638299" cy="891540"/>
              </a:xfrm>
            </p:grpSpPr>
            <p:sp>
              <p:nvSpPr>
                <p:cNvPr id="424" name="椭圆 423"/>
                <p:cNvSpPr/>
                <p:nvPr/>
              </p:nvSpPr>
              <p:spPr>
                <a:xfrm>
                  <a:off x="12260572" y="1196340"/>
                  <a:ext cx="891539" cy="89154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/>
                    </a:gs>
                    <a:gs pos="87000">
                      <a:schemeClr val="accent2"/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5" name="弧形 424"/>
                <p:cNvSpPr/>
                <p:nvPr/>
              </p:nvSpPr>
              <p:spPr>
                <a:xfrm rot="17552355">
                  <a:off x="12443450" y="800100"/>
                  <a:ext cx="556260" cy="1638299"/>
                </a:xfrm>
                <a:prstGeom prst="arc">
                  <a:avLst>
                    <a:gd name="adj1" fmla="val 3314451"/>
                    <a:gd name="adj2" fmla="val 18290583"/>
                  </a:avLst>
                </a:prstGeom>
                <a:noFill/>
                <a:ln w="6350" cap="rnd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 dirty="0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12021017" y="1483994"/>
                  <a:ext cx="152400" cy="152400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  <p:sp>
              <p:nvSpPr>
                <p:cNvPr id="427" name="弧形 426"/>
                <p:cNvSpPr/>
                <p:nvPr/>
              </p:nvSpPr>
              <p:spPr>
                <a:xfrm rot="15436240">
                  <a:off x="12537107" y="1025994"/>
                  <a:ext cx="337958" cy="1343360"/>
                </a:xfrm>
                <a:prstGeom prst="arc">
                  <a:avLst>
                    <a:gd name="adj1" fmla="val 4514995"/>
                    <a:gd name="adj2" fmla="val 17206491"/>
                  </a:avLst>
                </a:prstGeom>
                <a:noFill/>
                <a:ln w="6350" cap="rnd">
                  <a:solidFill>
                    <a:schemeClr val="bg1"/>
                  </a:solidFill>
                  <a:prstDash val="sysDot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1400"/>
                </a:p>
              </p:txBody>
            </p:sp>
          </p:grpSp>
          <p:grpSp>
            <p:nvGrpSpPr>
              <p:cNvPr id="387" name="组合 386"/>
              <p:cNvGrpSpPr/>
              <p:nvPr/>
            </p:nvGrpSpPr>
            <p:grpSpPr>
              <a:xfrm>
                <a:off x="3953157" y="1442019"/>
                <a:ext cx="488212" cy="254374"/>
                <a:chOff x="4942548" y="-2746784"/>
                <a:chExt cx="1130214" cy="588875"/>
              </a:xfrm>
              <a:gradFill>
                <a:gsLst>
                  <a:gs pos="10000">
                    <a:schemeClr val="bg1"/>
                  </a:gs>
                  <a:gs pos="99000">
                    <a:schemeClr val="bg1">
                      <a:alpha val="0"/>
                    </a:schemeClr>
                  </a:gs>
                </a:gsLst>
                <a:lin ang="2700000" scaled="1"/>
              </a:gradFill>
            </p:grpSpPr>
            <p:grpSp>
              <p:nvGrpSpPr>
                <p:cNvPr id="389" name="组合 388"/>
                <p:cNvGrpSpPr/>
                <p:nvPr/>
              </p:nvGrpSpPr>
              <p:grpSpPr>
                <a:xfrm>
                  <a:off x="4942548" y="-2746780"/>
                  <a:ext cx="88805" cy="588871"/>
                  <a:chOff x="4942548" y="-2737255"/>
                  <a:chExt cx="88805" cy="588871"/>
                </a:xfrm>
                <a:grpFill/>
              </p:grpSpPr>
              <p:sp>
                <p:nvSpPr>
                  <p:cNvPr id="420" name="椭圆 419"/>
                  <p:cNvSpPr/>
                  <p:nvPr/>
                </p:nvSpPr>
                <p:spPr>
                  <a:xfrm flipV="1">
                    <a:off x="4942549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1" name="椭圆 420"/>
                  <p:cNvSpPr/>
                  <p:nvPr/>
                </p:nvSpPr>
                <p:spPr>
                  <a:xfrm flipV="1">
                    <a:off x="4942551" y="-2570566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2" name="椭圆 421"/>
                  <p:cNvSpPr/>
                  <p:nvPr/>
                </p:nvSpPr>
                <p:spPr>
                  <a:xfrm flipV="1">
                    <a:off x="4942549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23" name="椭圆 422"/>
                  <p:cNvSpPr/>
                  <p:nvPr/>
                </p:nvSpPr>
                <p:spPr>
                  <a:xfrm flipV="1">
                    <a:off x="4942548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0" name="组合 389"/>
                <p:cNvGrpSpPr/>
                <p:nvPr/>
              </p:nvGrpSpPr>
              <p:grpSpPr>
                <a:xfrm>
                  <a:off x="5114002" y="-2746780"/>
                  <a:ext cx="88803" cy="588871"/>
                  <a:chOff x="4942552" y="-2737255"/>
                  <a:chExt cx="88803" cy="588871"/>
                </a:xfrm>
                <a:grpFill/>
              </p:grpSpPr>
              <p:sp>
                <p:nvSpPr>
                  <p:cNvPr id="416" name="椭圆 415"/>
                  <p:cNvSpPr/>
                  <p:nvPr/>
                </p:nvSpPr>
                <p:spPr>
                  <a:xfrm flipV="1">
                    <a:off x="4942552" y="-2737255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7" name="椭圆 416"/>
                  <p:cNvSpPr/>
                  <p:nvPr/>
                </p:nvSpPr>
                <p:spPr>
                  <a:xfrm flipV="1">
                    <a:off x="4942552" y="-2570566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8" name="椭圆 417"/>
                  <p:cNvSpPr/>
                  <p:nvPr/>
                </p:nvSpPr>
                <p:spPr>
                  <a:xfrm flipV="1">
                    <a:off x="4942552" y="-240387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9" name="椭圆 418"/>
                  <p:cNvSpPr/>
                  <p:nvPr/>
                </p:nvSpPr>
                <p:spPr>
                  <a:xfrm flipV="1">
                    <a:off x="4942552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1" name="组合 390"/>
                <p:cNvGrpSpPr/>
                <p:nvPr/>
              </p:nvGrpSpPr>
              <p:grpSpPr>
                <a:xfrm>
                  <a:off x="5285451" y="-2746780"/>
                  <a:ext cx="88805" cy="588871"/>
                  <a:chOff x="4942551" y="-2737255"/>
                  <a:chExt cx="88805" cy="588871"/>
                </a:xfrm>
                <a:grpFill/>
              </p:grpSpPr>
              <p:sp>
                <p:nvSpPr>
                  <p:cNvPr id="412" name="椭圆 411"/>
                  <p:cNvSpPr/>
                  <p:nvPr/>
                </p:nvSpPr>
                <p:spPr>
                  <a:xfrm flipV="1">
                    <a:off x="4942551" y="-2737255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3" name="椭圆 412"/>
                  <p:cNvSpPr/>
                  <p:nvPr/>
                </p:nvSpPr>
                <p:spPr>
                  <a:xfrm flipV="1">
                    <a:off x="4942552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4" name="椭圆 413"/>
                  <p:cNvSpPr/>
                  <p:nvPr/>
                </p:nvSpPr>
                <p:spPr>
                  <a:xfrm flipV="1">
                    <a:off x="4942552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5" name="椭圆 414"/>
                  <p:cNvSpPr/>
                  <p:nvPr/>
                </p:nvSpPr>
                <p:spPr>
                  <a:xfrm flipV="1">
                    <a:off x="4942552" y="-223718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2" name="组合 391"/>
                <p:cNvGrpSpPr/>
                <p:nvPr/>
              </p:nvGrpSpPr>
              <p:grpSpPr>
                <a:xfrm>
                  <a:off x="5456904" y="-2746780"/>
                  <a:ext cx="88804" cy="588871"/>
                  <a:chOff x="4942554" y="-2737255"/>
                  <a:chExt cx="88804" cy="588871"/>
                </a:xfrm>
                <a:grpFill/>
              </p:grpSpPr>
              <p:sp>
                <p:nvSpPr>
                  <p:cNvPr id="408" name="椭圆 407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9" name="椭圆 408"/>
                  <p:cNvSpPr/>
                  <p:nvPr/>
                </p:nvSpPr>
                <p:spPr>
                  <a:xfrm flipV="1">
                    <a:off x="4942554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0" name="椭圆 409"/>
                  <p:cNvSpPr/>
                  <p:nvPr/>
                </p:nvSpPr>
                <p:spPr>
                  <a:xfrm flipV="1">
                    <a:off x="4942554" y="-2403878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11" name="椭圆 410"/>
                  <p:cNvSpPr/>
                  <p:nvPr/>
                </p:nvSpPr>
                <p:spPr>
                  <a:xfrm flipV="1">
                    <a:off x="4942554" y="-2237188"/>
                    <a:ext cx="88803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3" name="组合 392"/>
                <p:cNvGrpSpPr/>
                <p:nvPr/>
              </p:nvGrpSpPr>
              <p:grpSpPr>
                <a:xfrm>
                  <a:off x="5628353" y="-2746780"/>
                  <a:ext cx="88805" cy="588870"/>
                  <a:chOff x="4942553" y="-2737255"/>
                  <a:chExt cx="88805" cy="588870"/>
                </a:xfrm>
                <a:grpFill/>
              </p:grpSpPr>
              <p:sp>
                <p:nvSpPr>
                  <p:cNvPr id="404" name="椭圆 403"/>
                  <p:cNvSpPr/>
                  <p:nvPr/>
                </p:nvSpPr>
                <p:spPr>
                  <a:xfrm flipV="1">
                    <a:off x="4942554" y="-2737255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5" name="椭圆 404"/>
                  <p:cNvSpPr/>
                  <p:nvPr/>
                </p:nvSpPr>
                <p:spPr>
                  <a:xfrm flipV="1">
                    <a:off x="4942553" y="-2570566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6" name="椭圆 405"/>
                  <p:cNvSpPr/>
                  <p:nvPr/>
                </p:nvSpPr>
                <p:spPr>
                  <a:xfrm flipV="1">
                    <a:off x="4942553" y="-2403877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7" name="椭圆 406"/>
                  <p:cNvSpPr/>
                  <p:nvPr/>
                </p:nvSpPr>
                <p:spPr>
                  <a:xfrm flipV="1">
                    <a:off x="4942553" y="-223718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4" name="组合 393"/>
                <p:cNvGrpSpPr/>
                <p:nvPr/>
              </p:nvGrpSpPr>
              <p:grpSpPr>
                <a:xfrm>
                  <a:off x="5799806" y="-2746781"/>
                  <a:ext cx="88804" cy="588872"/>
                  <a:chOff x="4942556" y="-2737256"/>
                  <a:chExt cx="88804" cy="588872"/>
                </a:xfrm>
                <a:grpFill/>
              </p:grpSpPr>
              <p:sp>
                <p:nvSpPr>
                  <p:cNvPr id="400" name="椭圆 399"/>
                  <p:cNvSpPr/>
                  <p:nvPr/>
                </p:nvSpPr>
                <p:spPr>
                  <a:xfrm flipV="1">
                    <a:off x="4942556" y="-2737256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1" name="椭圆 400"/>
                  <p:cNvSpPr/>
                  <p:nvPr/>
                </p:nvSpPr>
                <p:spPr>
                  <a:xfrm flipV="1">
                    <a:off x="4942556" y="-257056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2" name="椭圆 401"/>
                  <p:cNvSpPr/>
                  <p:nvPr/>
                </p:nvSpPr>
                <p:spPr>
                  <a:xfrm flipV="1">
                    <a:off x="4942556" y="-240387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403" name="椭圆 402"/>
                  <p:cNvSpPr/>
                  <p:nvPr/>
                </p:nvSpPr>
                <p:spPr>
                  <a:xfrm flipV="1">
                    <a:off x="4942556" y="-2237187"/>
                    <a:ext cx="88804" cy="88803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  <p:grpSp>
              <p:nvGrpSpPr>
                <p:cNvPr id="395" name="组合 394"/>
                <p:cNvGrpSpPr/>
                <p:nvPr/>
              </p:nvGrpSpPr>
              <p:grpSpPr>
                <a:xfrm>
                  <a:off x="5983957" y="-2746784"/>
                  <a:ext cx="88805" cy="588871"/>
                  <a:chOff x="4942557" y="-2737259"/>
                  <a:chExt cx="88805" cy="588871"/>
                </a:xfrm>
                <a:grpFill/>
              </p:grpSpPr>
              <p:sp>
                <p:nvSpPr>
                  <p:cNvPr id="396" name="椭圆 395"/>
                  <p:cNvSpPr/>
                  <p:nvPr/>
                </p:nvSpPr>
                <p:spPr>
                  <a:xfrm flipV="1">
                    <a:off x="4942557" y="-2737259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7" name="椭圆 396"/>
                  <p:cNvSpPr/>
                  <p:nvPr/>
                </p:nvSpPr>
                <p:spPr>
                  <a:xfrm flipV="1">
                    <a:off x="4942557" y="-2570570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8" name="椭圆 397"/>
                  <p:cNvSpPr/>
                  <p:nvPr/>
                </p:nvSpPr>
                <p:spPr>
                  <a:xfrm flipV="1">
                    <a:off x="4942560" y="-2403882"/>
                    <a:ext cx="88802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  <p:sp>
                <p:nvSpPr>
                  <p:cNvPr id="399" name="椭圆 398"/>
                  <p:cNvSpPr/>
                  <p:nvPr/>
                </p:nvSpPr>
                <p:spPr>
                  <a:xfrm flipV="1">
                    <a:off x="4942557" y="-2237192"/>
                    <a:ext cx="88804" cy="88804"/>
                  </a:xfrm>
                  <a:prstGeom prst="ellipse">
                    <a:avLst/>
                  </a:pr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 sz="1400"/>
                  </a:p>
                </p:txBody>
              </p:sp>
            </p:grpSp>
          </p:grpSp>
        </p:grpSp>
      </p:grpSp>
      <p:pic>
        <p:nvPicPr>
          <p:cNvPr id="377" name="图形 376"/>
          <p:cNvPicPr>
            <a:picLocks noChangeAspect="1"/>
          </p:cNvPicPr>
          <p:nvPr>
            <p:custDataLst>
              <p:tags r:id="rId129"/>
            </p:custDataLst>
          </p:nvPr>
        </p:nvPicPr>
        <p:blipFill>
          <a:blip/>
          <a:stretch>
            <a:fillRect/>
          </a:stretch>
        </p:blipFill>
        <p:spPr>
          <a:xfrm>
            <a:off x="7281592" y="4097004"/>
            <a:ext cx="624619" cy="720709"/>
          </a:xfrm>
          <a:prstGeom prst="rect">
            <a:avLst/>
          </a:prstGeom>
          <a:effectLst/>
        </p:spPr>
      </p:pic>
    </p:spTree>
    <p:custDataLst>
      <p:tags r:id="rId130"/>
    </p:custDataLst>
  </p:cSld>
  <p:clrMapOvr>
    <a:masterClrMapping/>
  </p:clrMapOvr>
</p:sld>
</file>

<file path=ppt/tags/tag1.xml><?xml version="1.0" encoding="utf-8"?>
<p:tagLst xmlns:p="http://schemas.openxmlformats.org/presentationml/2006/main">
  <p:tag name="ISLIDE.DIAGRAM" val="#626964;"/>
</p:tagLst>
</file>

<file path=ppt/tags/tag2.xml><?xml version="1.0" encoding="utf-8"?>
<p:tagLst xmlns:p="http://schemas.openxmlformats.org/presentationml/2006/main">
  <p:tag name="ISLIDE.DIAGRAM" val="#626964;"/>
</p:tagLst>
</file>

<file path=ppt/tags/tag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3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4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5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6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7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8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9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0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1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2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3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4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5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6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7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8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199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0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1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2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3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4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5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6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7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8.xml><?xml version="1.0" encoding="utf-8"?>
<p:tagLst xmlns:p="http://schemas.openxmlformats.org/presentationml/2006/main">
  <p:tag name="KSO_WM_DIAGRAM_VIRTUALLY_FRAME" val="{&quot;height&quot;:721.5333070866142,&quot;left&quot;:0,&quot;top&quot;:-90,&quot;width&quot;:961.2666929133859}"/>
</p:tagLst>
</file>

<file path=ppt/tags/tag209.xml><?xml version="1.0" encoding="utf-8"?>
<p:tagLst xmlns:p="http://schemas.openxmlformats.org/presentationml/2006/main">
  <p:tag name="ISLIDE.DIAGRAM" val="#626964;"/>
</p:tagLst>
</file>

<file path=ppt/tags/tag2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.xml><?xml version="1.0" encoding="utf-8"?>
<p:tagLst xmlns:p="http://schemas.openxmlformats.org/presentationml/2006/main">
  <p:tag name="ADJUSTMENTS" val="6.35934"/>
</p:tagLst>
</file>

<file path=ppt/tags/tag340.xml><?xml version="1.0" encoding="utf-8"?>
<p:tagLst xmlns:p="http://schemas.openxmlformats.org/presentationml/2006/main">
  <p:tag name="ADJUSTMENTS" val="6.35934"/>
</p:tagLst>
</file>

<file path=ppt/tags/tag341.xml><?xml version="1.0" encoding="utf-8"?>
<p:tagLst xmlns:p="http://schemas.openxmlformats.org/presentationml/2006/main">
  <p:tag name="ADJUSTMENTS" val="6.35934"/>
</p:tagLst>
</file>

<file path=ppt/tags/tag342.xml><?xml version="1.0" encoding="utf-8"?>
<p:tagLst xmlns:p="http://schemas.openxmlformats.org/presentationml/2006/main">
  <p:tag name="ISLIDE.DIAGRAM" val="#626964;"/>
</p:tagLst>
</file>

<file path=ppt/tags/tag3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4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1.xml><?xml version="1.0" encoding="utf-8"?>
<p:tagLst xmlns:p="http://schemas.openxmlformats.org/presentationml/2006/main">
  <p:tag name="ISLIDE.DIAGRAM" val="#626964;"/>
</p:tagLst>
</file>

<file path=ppt/tags/tag5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5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6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6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6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6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635.xml><?xml version="1.0" encoding="utf-8"?>
<p:tagLst xmlns:p="http://schemas.openxmlformats.org/presentationml/2006/main">
  <p:tag name="KSO_WM_BEAUTIFY_FLAG" val=""/>
</p:tagLst>
</file>

<file path=ppt/tags/tag636.xml><?xml version="1.0" encoding="utf-8"?>
<p:tagLst xmlns:p="http://schemas.openxmlformats.org/presentationml/2006/main">
  <p:tag name="KSO_WM_BEAUTIFY_FLAG" val=""/>
</p:tagLst>
</file>

<file path=ppt/tags/tag637.xml><?xml version="1.0" encoding="utf-8"?>
<p:tagLst xmlns:p="http://schemas.openxmlformats.org/presentationml/2006/main">
  <p:tag name="KSO_WM_BEAUTIFY_FLAG" val=""/>
</p:tagLst>
</file>

<file path=ppt/tags/tag638.xml><?xml version="1.0" encoding="utf-8"?>
<p:tagLst xmlns:p="http://schemas.openxmlformats.org/presentationml/2006/main">
  <p:tag name="ISLIDE.DIAGRAM" val="#626964;"/>
</p:tagLst>
</file>

<file path=ppt/tags/tag6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6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68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69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74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76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78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79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80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81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82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7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84.xml><?xml version="1.0" encoding="utf-8"?>
<p:tagLst xmlns:p="http://schemas.openxmlformats.org/presentationml/2006/main">
  <p:tag name="ISLIDE.DIAGRAM" val="#626964;"/>
</p:tagLst>
</file>

<file path=ppt/tags/tag7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7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8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11.xml><?xml version="1.0" encoding="utf-8"?>
<p:tagLst xmlns:p="http://schemas.openxmlformats.org/presentationml/2006/main">
  <p:tag name="KSO_WM_BEAUTIFY_FLAG" val=""/>
</p:tagLst>
</file>

<file path=ppt/tags/tag912.xml><?xml version="1.0" encoding="utf-8"?>
<p:tagLst xmlns:p="http://schemas.openxmlformats.org/presentationml/2006/main">
  <p:tag name="KSO_WM_BEAUTIFY_FLAG" val=""/>
</p:tagLst>
</file>

<file path=ppt/tags/tag913.xml><?xml version="1.0" encoding="utf-8"?>
<p:tagLst xmlns:p="http://schemas.openxmlformats.org/presentationml/2006/main">
  <p:tag name="KSO_WM_BEAUTIFY_FLAG" val=""/>
</p:tagLst>
</file>

<file path=ppt/tags/tag914.xml><?xml version="1.0" encoding="utf-8"?>
<p:tagLst xmlns:p="http://schemas.openxmlformats.org/presentationml/2006/main">
  <p:tag name="KSO_WM_BEAUTIFY_FLAG" val=""/>
</p:tagLst>
</file>

<file path=ppt/tags/tag915.xml><?xml version="1.0" encoding="utf-8"?>
<p:tagLst xmlns:p="http://schemas.openxmlformats.org/presentationml/2006/main">
  <p:tag name="KSO_WM_BEAUTIFY_FLAG" val=""/>
</p:tagLst>
</file>

<file path=ppt/tags/tag916.xml><?xml version="1.0" encoding="utf-8"?>
<p:tagLst xmlns:p="http://schemas.openxmlformats.org/presentationml/2006/main">
  <p:tag name="KSO_WM_BEAUTIFY_FLAG" val=""/>
</p:tagLst>
</file>

<file path=ppt/tags/tag917.xml><?xml version="1.0" encoding="utf-8"?>
<p:tagLst xmlns:p="http://schemas.openxmlformats.org/presentationml/2006/main">
  <p:tag name="KSO_WM_BEAUTIFY_FLAG" val=""/>
</p:tagLst>
</file>

<file path=ppt/tags/tag918.xml><?xml version="1.0" encoding="utf-8"?>
<p:tagLst xmlns:p="http://schemas.openxmlformats.org/presentationml/2006/main">
  <p:tag name="KSO_WM_BEAUTIFY_FLAG" val=""/>
</p:tagLst>
</file>

<file path=ppt/tags/tag919.xml><?xml version="1.0" encoding="utf-8"?>
<p:tagLst xmlns:p="http://schemas.openxmlformats.org/presentationml/2006/main">
  <p:tag name="KSO_WM_BEAUTIFY_FLAG" val=""/>
</p:tagLst>
</file>

<file path=ppt/tags/tag920.xml><?xml version="1.0" encoding="utf-8"?>
<p:tagLst xmlns:p="http://schemas.openxmlformats.org/presentationml/2006/main">
  <p:tag name="KSO_WM_BEAUTIFY_FLAG" val=""/>
</p:tagLst>
</file>

<file path=ppt/tags/tag921.xml><?xml version="1.0" encoding="utf-8"?>
<p:tagLst xmlns:p="http://schemas.openxmlformats.org/presentationml/2006/main">
  <p:tag name="KSO_WM_BEAUTIFY_FLAG" val=""/>
</p:tagLst>
</file>

<file path=ppt/tags/tag922.xml><?xml version="1.0" encoding="utf-8"?>
<p:tagLst xmlns:p="http://schemas.openxmlformats.org/presentationml/2006/main">
  <p:tag name="KSO_WM_BEAUTIFY_FLAG" val=""/>
</p:tagLst>
</file>

<file path=ppt/tags/tag923.xml><?xml version="1.0" encoding="utf-8"?>
<p:tagLst xmlns:p="http://schemas.openxmlformats.org/presentationml/2006/main">
  <p:tag name="KSO_WM_BEAUTIFY_FLAG" val=""/>
</p:tagLst>
</file>

<file path=ppt/tags/tag924.xml><?xml version="1.0" encoding="utf-8"?>
<p:tagLst xmlns:p="http://schemas.openxmlformats.org/presentationml/2006/main">
  <p:tag name="KSO_WM_BEAUTIFY_FLAG" val=""/>
</p:tagLst>
</file>

<file path=ppt/tags/tag925.xml><?xml version="1.0" encoding="utf-8"?>
<p:tagLst xmlns:p="http://schemas.openxmlformats.org/presentationml/2006/main">
  <p:tag name="KSO_WM_BEAUTIFY_FLAG" val=""/>
</p:tagLst>
</file>

<file path=ppt/tags/tag926.xml><?xml version="1.0" encoding="utf-8"?>
<p:tagLst xmlns:p="http://schemas.openxmlformats.org/presentationml/2006/main">
  <p:tag name="KSO_WM_BEAUTIFY_FLAG" val=""/>
</p:tagLst>
</file>

<file path=ppt/tags/tag927.xml><?xml version="1.0" encoding="utf-8"?>
<p:tagLst xmlns:p="http://schemas.openxmlformats.org/presentationml/2006/main">
  <p:tag name="KSO_WM_BEAUTIFY_FLAG" val=""/>
</p:tagLst>
</file>

<file path=ppt/tags/tag928.xml><?xml version="1.0" encoding="utf-8"?>
<p:tagLst xmlns:p="http://schemas.openxmlformats.org/presentationml/2006/main">
  <p:tag name="KSO_WM_BEAUTIFY_FLAG" val=""/>
</p:tagLst>
</file>

<file path=ppt/tags/tag929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930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931.xml><?xml version="1.0" encoding="utf-8"?>
<p:tagLst xmlns:p="http://schemas.openxmlformats.org/presentationml/2006/main">
  <p:tag name="ADJUSTMENTS" val="9.375187"/>
  <p:tag name="SHADOWSIZE" val="101"/>
  <p:tag name="KSO_WM_DIAGRAM_VIRTUALLY_FRAME" val="{&quot;height&quot;:540.0000787401575,&quot;left&quot;:0,&quot;top&quot;:-4.5474735088646414e-14,&quot;width&quot;:720}"/>
</p:tagLst>
</file>

<file path=ppt/tags/tag932.xml><?xml version="1.0" encoding="utf-8"?>
<p:tagLst xmlns:p="http://schemas.openxmlformats.org/presentationml/2006/main">
  <p:tag name="ISLIDE.DIAGRAM" val="#626964;"/>
</p:tagLst>
</file>

<file path=ppt/tags/tag9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9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062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3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4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5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6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7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8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69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70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71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072.xml><?xml version="1.0" encoding="utf-8"?>
<p:tagLst xmlns:p="http://schemas.openxmlformats.org/presentationml/2006/main">
  <p:tag name="ISLIDE.DIAGRAM" val="#626964;"/>
</p:tagLst>
</file>

<file path=ppt/tags/tag107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7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7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7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7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7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7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8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09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0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1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2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3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4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5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6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7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8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5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6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7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8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199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200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201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202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203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204.xml><?xml version="1.0" encoding="utf-8"?>
<p:tagLst xmlns:p="http://schemas.openxmlformats.org/presentationml/2006/main">
  <p:tag name="KSO_WM_DIAGRAM_VIRTUALLY_FRAME" val="{&quot;height&quot;:540.0000787401575,&quot;left&quot;:-33.993025495308885,&quot;top&quot;:-4.5474735088646414e-14,&quot;width&quot;:753.9930254953089}"/>
</p:tagLst>
</file>

<file path=ppt/tags/tag1205.xml><?xml version="1.0" encoding="utf-8"?>
<p:tagLst xmlns:p="http://schemas.openxmlformats.org/presentationml/2006/main">
  <p:tag name="ISLIDE.DIAGRAM" val="#626964;"/>
</p:tagLst>
</file>

<file path=ppt/tags/tag12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58.10968503937}"/>
</p:tagLst>
</file>

<file path=ppt/tags/tag1263.xml><?xml version="1.0" encoding="utf-8"?>
<p:tagLst xmlns:p="http://schemas.openxmlformats.org/presentationml/2006/main">
  <p:tag name="ISLIDE.DIAGRAM" val="#626964;"/>
</p:tagLst>
</file>

<file path=ppt/tags/tag12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2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9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139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139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0318_3*m_h_a*1_1_1"/>
  <p:tag name="KSO_WM_TEMPLATE_CATEGORY" val="diagram"/>
  <p:tag name="KSO_WM_TEMPLATE_INDEX" val="20230318"/>
  <p:tag name="KSO_WM_UNIT_LAYERLEVEL" val="1_1_1"/>
  <p:tag name="KSO_WM_TAG_VERSION" val="3.0"/>
  <p:tag name="KSO_WM_DIAGRAM_GROUP_CODE" val="m1-1"/>
  <p:tag name="KSO_WM_UNIT_TYPE" val="m_h_a"/>
  <p:tag name="KSO_WM_UNIT_INDEX" val="1_1_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210.32500610351562,&quot;left&quot;:20.42496337890625,&quot;top&quot;:143.42499389648438,&quot;width&quot;:861.7250366210938}"/>
  <p:tag name="KSO_WM_DIAGRAM_COLOR_MATCH_VALUE" val="{&quot;shape&quot;:{&quot;fill&quot;:{&quot;gradient&quot;:[{&quot;brightness&quot;:0.44999998807907104,&quot;colorType&quot;:1,&quot;foreColorIndex&quot;:5,&quot;pos&quot;:0,&quot;transparency&quot;:0},{&quot;brightness&quot;:0,&quot;colorType&quot;:1,&quot;foreColorIndex&quot;:5,&quot;pos&quot;:1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ISCONTENTSTITLE" val="0"/>
  <p:tag name="KSO_WM_UNIT_ISNUMDGMTITLE" val="0"/>
  <p:tag name="KSO_WM_UNIT_NOCLEAR" val="0"/>
  <p:tag name="KSO_WM_UNIT_VALUE" val="18"/>
  <p:tag name="KSO_WM_UNIT_PRESET_TEXT" val="添加标题"/>
  <p:tag name="KSO_WM_UNIT_FILL_TYPE" val="3"/>
  <p:tag name="KSO_WM_UNIT_TEXT_TYPE" val="1"/>
  <p:tag name="KSO_WM_DIAGRAM_USE_COLOR_VALUE" val="{&quot;color_scheme&quot;:1,&quot;color_type&quot;:1,&quot;theme_color_indexes&quot;:[]}"/>
</p:tagLst>
</file>

<file path=ppt/tags/tag1396.xml><?xml version="1.0" encoding="utf-8"?>
<p:tagLst xmlns:p="http://schemas.openxmlformats.org/presentationml/2006/main">
  <p:tag name="KSO_WM_DIAGRAM_VIRTUALLY_FRAME" val="{&quot;height&quot;:356.8,&quot;left&quot;:17,&quot;top&quot;:103.95,&quot;width&quot;:468.5}"/>
</p:tagLst>
</file>

<file path=ppt/tags/tag1397.xml><?xml version="1.0" encoding="utf-8"?>
<p:tagLst xmlns:p="http://schemas.openxmlformats.org/presentationml/2006/main">
  <p:tag name="ISLIDE.DIAGRAM" val="#626964;"/>
</p:tagLst>
</file>

<file path=ppt/tags/tag13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3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4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27.xml><?xml version="1.0" encoding="utf-8"?>
<p:tagLst xmlns:p="http://schemas.openxmlformats.org/presentationml/2006/main">
  <p:tag name="KSO_WM_BEAUTIFY_FLAG" val=""/>
</p:tagLst>
</file>

<file path=ppt/tags/tag1528.xml><?xml version="1.0" encoding="utf-8"?>
<p:tagLst xmlns:p="http://schemas.openxmlformats.org/presentationml/2006/main">
  <p:tag name="KSO_WM_BEAUTIFY_FLAG" val=""/>
</p:tagLst>
</file>

<file path=ppt/tags/tag1529.xml><?xml version="1.0" encoding="utf-8"?>
<p:tagLst xmlns:p="http://schemas.openxmlformats.org/presentationml/2006/main">
  <p:tag name="KSO_WM_BEAUTIFY_FLAG" val=""/>
</p:tagLst>
</file>

<file path=ppt/tags/tag1530.xml><?xml version="1.0" encoding="utf-8"?>
<p:tagLst xmlns:p="http://schemas.openxmlformats.org/presentationml/2006/main">
  <p:tag name="KSO_WM_BEAUTIFY_FLAG" val=""/>
</p:tagLst>
</file>

<file path=ppt/tags/tag1531.xml><?xml version="1.0" encoding="utf-8"?>
<p:tagLst xmlns:p="http://schemas.openxmlformats.org/presentationml/2006/main">
  <p:tag name="KSO_WM_BEAUTIFY_FLAG" val=""/>
</p:tagLst>
</file>

<file path=ppt/tags/tag1532.xml><?xml version="1.0" encoding="utf-8"?>
<p:tagLst xmlns:p="http://schemas.openxmlformats.org/presentationml/2006/main">
  <p:tag name="KSO_WM_BEAUTIFY_FLAG" val=""/>
</p:tagLst>
</file>

<file path=ppt/tags/tag1533.xml><?xml version="1.0" encoding="utf-8"?>
<p:tagLst xmlns:p="http://schemas.openxmlformats.org/presentationml/2006/main">
  <p:tag name="KSO_WM_BEAUTIFY_FLAG" val=""/>
</p:tagLst>
</file>

<file path=ppt/tags/tag1534.xml><?xml version="1.0" encoding="utf-8"?>
<p:tagLst xmlns:p="http://schemas.openxmlformats.org/presentationml/2006/main">
  <p:tag name="KSO_WM_BEAUTIFY_FLAG" val=""/>
</p:tagLst>
</file>

<file path=ppt/tags/tag1535.xml><?xml version="1.0" encoding="utf-8"?>
<p:tagLst xmlns:p="http://schemas.openxmlformats.org/presentationml/2006/main">
  <p:tag name="KSO_WM_BEAUTIFY_FLAG" val=""/>
</p:tagLst>
</file>

<file path=ppt/tags/tag1536.xml><?xml version="1.0" encoding="utf-8"?>
<p:tagLst xmlns:p="http://schemas.openxmlformats.org/presentationml/2006/main">
  <p:tag name="KSO_WM_BEAUTIFY_FLAG" val=""/>
</p:tagLst>
</file>

<file path=ppt/tags/tag1537.xml><?xml version="1.0" encoding="utf-8"?>
<p:tagLst xmlns:p="http://schemas.openxmlformats.org/presentationml/2006/main">
  <p:tag name="KSO_WM_BEAUTIFY_FLAG" val=""/>
</p:tagLst>
</file>

<file path=ppt/tags/tag1538.xml><?xml version="1.0" encoding="utf-8"?>
<p:tagLst xmlns:p="http://schemas.openxmlformats.org/presentationml/2006/main">
  <p:tag name="KSO_WM_BEAUTIFY_FLAG" val=""/>
</p:tagLst>
</file>

<file path=ppt/tags/tag1539.xml><?xml version="1.0" encoding="utf-8"?>
<p:tagLst xmlns:p="http://schemas.openxmlformats.org/presentationml/2006/main">
  <p:tag name="KSO_WM_BEAUTIFY_FLAG" val=""/>
</p:tagLst>
</file>

<file path=ppt/tags/tag1540.xml><?xml version="1.0" encoding="utf-8"?>
<p:tagLst xmlns:p="http://schemas.openxmlformats.org/presentationml/2006/main">
  <p:tag name="KSO_WM_BEAUTIFY_FLAG" val=""/>
</p:tagLst>
</file>

<file path=ppt/tags/tag1541.xml><?xml version="1.0" encoding="utf-8"?>
<p:tagLst xmlns:p="http://schemas.openxmlformats.org/presentationml/2006/main">
  <p:tag name="KSO_WM_BEAUTIFY_FLAG" val=""/>
</p:tagLst>
</file>

<file path=ppt/tags/tag1542.xml><?xml version="1.0" encoding="utf-8"?>
<p:tagLst xmlns:p="http://schemas.openxmlformats.org/presentationml/2006/main">
  <p:tag name="KSO_WM_BEAUTIFY_FLAG" val=""/>
</p:tagLst>
</file>

<file path=ppt/tags/tag1543.xml><?xml version="1.0" encoding="utf-8"?>
<p:tagLst xmlns:p="http://schemas.openxmlformats.org/presentationml/2006/main">
  <p:tag name="KSO_WM_BEAUTIFY_FLAG" val=""/>
</p:tagLst>
</file>

<file path=ppt/tags/tag1544.xml><?xml version="1.0" encoding="utf-8"?>
<p:tagLst xmlns:p="http://schemas.openxmlformats.org/presentationml/2006/main">
  <p:tag name="KSO_WM_BEAUTIFY_FLAG" val=""/>
</p:tagLst>
</file>

<file path=ppt/tags/tag1545.xml><?xml version="1.0" encoding="utf-8"?>
<p:tagLst xmlns:p="http://schemas.openxmlformats.org/presentationml/2006/main">
  <p:tag name="KSO_WM_BEAUTIFY_FLAG" val=""/>
</p:tagLst>
</file>

<file path=ppt/tags/tag1546.xml><?xml version="1.0" encoding="utf-8"?>
<p:tagLst xmlns:p="http://schemas.openxmlformats.org/presentationml/2006/main">
  <p:tag name="KSO_WM_BEAUTIFY_FLAG" val=""/>
</p:tagLst>
</file>

<file path=ppt/tags/tag1547.xml><?xml version="1.0" encoding="utf-8"?>
<p:tagLst xmlns:p="http://schemas.openxmlformats.org/presentationml/2006/main">
  <p:tag name="KSO_WM_BEAUTIFY_FLAG" val=""/>
</p:tagLst>
</file>

<file path=ppt/tags/tag1548.xml><?xml version="1.0" encoding="utf-8"?>
<p:tagLst xmlns:p="http://schemas.openxmlformats.org/presentationml/2006/main">
  <p:tag name="KSO_WM_BEAUTIFY_FLAG" val=""/>
</p:tagLst>
</file>

<file path=ppt/tags/tag1549.xml><?xml version="1.0" encoding="utf-8"?>
<p:tagLst xmlns:p="http://schemas.openxmlformats.org/presentationml/2006/main">
  <p:tag name="KSO_WM_BEAUTIFY_FLAG" val=""/>
</p:tagLst>
</file>

<file path=ppt/tags/tag1550.xml><?xml version="1.0" encoding="utf-8"?>
<p:tagLst xmlns:p="http://schemas.openxmlformats.org/presentationml/2006/main">
  <p:tag name="KSO_WM_BEAUTIFY_FLAG" val=""/>
</p:tagLst>
</file>

<file path=ppt/tags/tag1551.xml><?xml version="1.0" encoding="utf-8"?>
<p:tagLst xmlns:p="http://schemas.openxmlformats.org/presentationml/2006/main">
  <p:tag name="KSO_WM_BEAUTIFY_FLAG" val=""/>
</p:tagLst>
</file>

<file path=ppt/tags/tag15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54.xml><?xml version="1.0" encoding="utf-8"?>
<p:tagLst xmlns:p="http://schemas.openxmlformats.org/presentationml/2006/main">
  <p:tag name="ISLIDE.DIAGRAM" val="#626964;"/>
</p:tagLst>
</file>

<file path=ppt/tags/tag155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5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5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5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6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6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6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6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6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6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7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7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7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7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7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7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8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8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8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8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8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8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9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9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9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59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9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9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5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0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0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0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0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0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0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1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1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2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2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2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2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2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2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3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4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4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4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4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4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4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4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5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5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5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5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5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5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6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7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7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7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7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7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7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7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8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8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8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8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8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68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4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5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6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7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8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699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700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701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702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703.xml><?xml version="1.0" encoding="utf-8"?>
<p:tagLst xmlns:p="http://schemas.openxmlformats.org/presentationml/2006/main">
  <p:tag name="KSO_WM_DIAGRAM_VIRTUALLY_FRAME" val="{&quot;height&quot;:565.1561417322835,&quot;left&quot;:0,&quot;top&quot;:-4.5474735088646414e-14,&quot;width&quot;:840.601968503937}"/>
</p:tagLst>
</file>

<file path=ppt/tags/tag1704.xml><?xml version="1.0" encoding="utf-8"?>
<p:tagLst xmlns:p="http://schemas.openxmlformats.org/presentationml/2006/main">
  <p:tag name="ISLIDE.DIAGRAM" val="#626964;"/>
</p:tagLst>
</file>

<file path=ppt/tags/tag17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7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59.xml><?xml version="1.0" encoding="utf-8"?>
<p:tagLst xmlns:p="http://schemas.openxmlformats.org/presentationml/2006/main">
  <p:tag name="ISLIDE.DIAGRAM" val="#626964;"/>
</p:tagLst>
</file>

<file path=ppt/tags/tag18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8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89.xml><?xml version="1.0" encoding="utf-8"?>
<p:tagLst xmlns:p="http://schemas.openxmlformats.org/presentationml/2006/main">
  <p:tag name="ISLIDE.DIAGRAM" val="#626964;"/>
</p:tagLst>
</file>

<file path=ppt/tags/tag19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19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0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119.xml><?xml version="1.0" encoding="utf-8"?>
<p:tagLst xmlns:p="http://schemas.openxmlformats.org/presentationml/2006/main">
  <p:tag name="KSO_WM_DIAGRAM_VIRTUALLY_FRAME" val="{&quot;height&quot;:394,&quot;left&quot;:160.15,&quot;top&quot;:110.55,&quot;width&quot;:635.45}"/>
</p:tagLst>
</file>

<file path=ppt/tags/tag2120.xml><?xml version="1.0" encoding="utf-8"?>
<p:tagLst xmlns:p="http://schemas.openxmlformats.org/presentationml/2006/main">
  <p:tag name="KSO_WM_DIAGRAM_VIRTUALLY_FRAME" val="{&quot;height&quot;:394,&quot;left&quot;:160.15,&quot;top&quot;:110.55,&quot;width&quot;:635.45}"/>
</p:tagLst>
</file>

<file path=ppt/tags/tag2121.xml><?xml version="1.0" encoding="utf-8"?>
<p:tagLst xmlns:p="http://schemas.openxmlformats.org/presentationml/2006/main">
  <p:tag name="KSO_WM_DIAGRAM_VIRTUALLY_FRAME" val="{&quot;height&quot;:394,&quot;left&quot;:160.15,&quot;top&quot;:110.55,&quot;width&quot;:635.45}"/>
</p:tagLst>
</file>

<file path=ppt/tags/tag2122.xml><?xml version="1.0" encoding="utf-8"?>
<p:tagLst xmlns:p="http://schemas.openxmlformats.org/presentationml/2006/main">
  <p:tag name="ISLIDE.DIAGRAM" val="#626964;"/>
</p:tagLst>
</file>

<file path=ppt/tags/tag212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2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2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2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2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2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2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3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4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5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6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7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8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19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0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1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2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3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0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1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2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3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4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5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6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7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8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49.xml><?xml version="1.0" encoding="utf-8"?>
<p:tagLst xmlns:p="http://schemas.openxmlformats.org/presentationml/2006/main">
  <p:tag name="KSO_WM_DIAGRAM_VIRTUALLY_FRAME" val="{&quot;height&quot;:540.0000787401575,&quot;left&quot;:-53.25,&quot;top&quot;:0,&quot;width&quot;:835.5}"/>
</p:tagLst>
</file>

<file path=ppt/tags/tag2250.xml><?xml version="1.0" encoding="utf-8"?>
<p:tagLst xmlns:p="http://schemas.openxmlformats.org/presentationml/2006/main">
  <p:tag name="ISLIDE.DIAGRAM" val="#626964;"/>
</p:tagLst>
</file>

<file path=ppt/tags/tag22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2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0.xml><?xml version="1.0" encoding="utf-8"?>
<p:tagLst xmlns:p="http://schemas.openxmlformats.org/presentationml/2006/main">
  <p:tag name="ISLIDE.DIAGRAM" val="#626964;"/>
</p:tagLst>
</file>

<file path=ppt/tags/tag23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3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4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0.xml><?xml version="1.0" encoding="utf-8"?>
<p:tagLst xmlns:p="http://schemas.openxmlformats.org/presentationml/2006/main">
  <p:tag name="ISLIDE.DIAGRAM" val="#626964;"/>
</p:tagLst>
</file>

<file path=ppt/tags/tag25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5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0.xml><?xml version="1.0" encoding="utf-8"?>
<p:tagLst xmlns:p="http://schemas.openxmlformats.org/presentationml/2006/main">
  <p:tag name="ISLIDE.DIAGRAM" val="#626964;"/>
</p:tagLst>
</file>

<file path=ppt/tags/tag26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6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0.xml><?xml version="1.0" encoding="utf-8"?>
<p:tagLst xmlns:p="http://schemas.openxmlformats.org/presentationml/2006/main">
  <p:tag name="ISLIDE.DIAGRAM" val="#626964;"/>
</p:tagLst>
</file>

<file path=ppt/tags/tag27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7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8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0.xml><?xml version="1.0" encoding="utf-8"?>
<p:tagLst xmlns:p="http://schemas.openxmlformats.org/presentationml/2006/main">
  <p:tag name="ISLIDE.DIAGRAM" val="#626964;"/>
</p:tagLst>
</file>

<file path=ppt/tags/tag29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29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3.xml><?xml version="1.0" encoding="utf-8"?>
<p:tagLst xmlns:p="http://schemas.openxmlformats.org/presentationml/2006/main">
  <p:tag name="ISLIDE.DIAGRAM" val="#626964;"/>
</p:tagLst>
</file>

<file path=ppt/tags/tag30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0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173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74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75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76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77.xml><?xml version="1.0" encoding="utf-8"?>
<p:tagLst xmlns:p="http://schemas.openxmlformats.org/presentationml/2006/main">
  <p:tag name="KSO_WM_BEAUTIFY_FLAG" val=""/>
</p:tagLst>
</file>

<file path=ppt/tags/tag3178.xml><?xml version="1.0" encoding="utf-8"?>
<p:tagLst xmlns:p="http://schemas.openxmlformats.org/presentationml/2006/main">
  <p:tag name="KSO_WM_BEAUTIFY_FLAG" val=""/>
</p:tagLst>
</file>

<file path=ppt/tags/tag3179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0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1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2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3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4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5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6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7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8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89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0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1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2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3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4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5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6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7.xml><?xml version="1.0" encoding="utf-8"?>
<p:tagLst xmlns:p="http://schemas.openxmlformats.org/presentationml/2006/main">
  <p:tag name="KSO_WM_TAG_VERSION" val="1.0"/>
  <p:tag name="KSO_WM_TEMPLATE_CATEGORY" val="diagram"/>
  <p:tag name="KSO_WM_TEMPLATE_INDEX" val="749"/>
  <p:tag name="KSO_WM_UNIT_TYPE" val="l_h_i"/>
  <p:tag name="KSO_WM_UNIT_INDEX" val="1_1_1"/>
  <p:tag name="KSO_WM_UNIT_ID" val="diagram749_5*l_h_i*1_1_1"/>
  <p:tag name="KSO_WM_UNIT_LAYERLEVEL" val="1_1_1"/>
  <p:tag name="KSO_WM_BEAUTIFY_FLAG" val=""/>
  <p:tag name="KSO_WM_DIAGRAM_GROUP_CODE" val="l1-1"/>
  <p:tag name="KSO_WM_UNIT_HIGHLIGHT" val="0"/>
  <p:tag name="KSO_WM_UNIT_COMPATIBLE" val="0"/>
  <p:tag name="KSO_WM_UNIT_DIAGRAM_ISNUMVISUAL" val="0"/>
  <p:tag name="KSO_WM_UNIT_DIAGRAM_ISREFERUNIT" val="0"/>
  <p:tag name="KSO_WM_UNIT_PRESET_TEXT" val="A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3198.xml><?xml version="1.0" encoding="utf-8"?>
<p:tagLst xmlns:p="http://schemas.openxmlformats.org/presentationml/2006/main">
  <p:tag name="ISLIDE.DIAGRAM" val="#626964;"/>
</p:tagLst>
</file>

<file path=ppt/tags/tag31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2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7.xml><?xml version="1.0" encoding="utf-8"?>
<p:tagLst xmlns:p="http://schemas.openxmlformats.org/presentationml/2006/main">
  <p:tag name="ISLIDE.DIAGRAM" val="#626964;"/>
</p:tagLst>
</file>

<file path=ppt/tags/tag33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5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6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7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8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39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0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1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2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3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7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8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49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0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1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2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3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4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5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6.xml><?xml version="1.0" encoding="utf-8"?>
<p:tagLst xmlns:p="http://schemas.openxmlformats.org/presentationml/2006/main">
  <p:tag name="KSO_WM_DIAGRAM_VIRTUALLY_FRAME" val="{&quot;height&quot;:540.0000787401575,&quot;left&quot;:0,&quot;top&quot;:-4.5474735088646414e-14,&quot;width&quot;:720}"/>
</p:tagLst>
</file>

<file path=ppt/tags/tag3457.xml><?xml version="1.0" encoding="utf-8"?>
<p:tagLst xmlns:p="http://schemas.openxmlformats.org/presentationml/2006/main">
  <p:tag name="ISLIDE.DIAGRAM" val="#626964;"/>
</p:tagLst>
</file>

<file path=ppt/tags/tag3458.xml><?xml version="1.0" encoding="utf-8"?>
<p:tagLst xmlns:p="http://schemas.openxmlformats.org/presentationml/2006/main">
  <p:tag name="ISLIDE TOOLS.GUIDESSETTING" val="{&quot;Id&quot;:&quot;2d4375ee-8516-45e0-8956-45702a61a9b6&quot;,&quot;Name&quot;:&quot;iSlide&quot;,&quot;HeaderHeight&quot;:15.0,&quot;FooterHeight&quot;:9.0000000000000036,&quot;SideMargin&quot;:5.4999999999999982,&quot;TopMargin&quot;:0.0,&quot;BottomMargin&quot;:0.0,&quot;IntervalMargin&quot;:1.3999999999999997}"/>
</p:tagLst>
</file>

<file path=ppt/theme/theme1.xml><?xml version="1.0" encoding="utf-8"?>
<a:theme xmlns:a="http://schemas.openxmlformats.org/drawingml/2006/main" name="主题5">
  <a:themeElements>
    <a:clrScheme name="科技风工作计划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5E2EC"/>
      </a:accent1>
      <a:accent2>
        <a:srgbClr val="0364FC"/>
      </a:accent2>
      <a:accent3>
        <a:srgbClr val="0D0C48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PPO 字体">
      <a:majorFont>
        <a:latin typeface="OPPOSans B"/>
        <a:ea typeface="OPPOSans B"/>
        <a:cs typeface=""/>
      </a:majorFont>
      <a:minorFont>
        <a:latin typeface="OPPOSans M"/>
        <a:ea typeface="OPPOSans M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lIns="0" tIns="0" rIns="0" bIns="0" rtlCol="0">
        <a:spAutoFit/>
      </a:bodyPr>
      <a:lstStyle>
        <a:defPPr algn="l">
          <a:lnSpc>
            <a:spcPct val="120000"/>
          </a:lnSpc>
          <a:defRPr sz="1400" dirty="0" smtClean="0">
            <a:solidFill>
              <a:schemeClr val="bg1"/>
            </a:solidFill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毕业主题5</Template>
  <TotalTime>0</TotalTime>
  <Words>3857</Words>
  <Application>WPS 演示</Application>
  <PresentationFormat>全屏显示(4:3)</PresentationFormat>
  <Paragraphs>801</Paragraphs>
  <Slides>31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31</vt:i4>
      </vt:variant>
    </vt:vector>
  </HeadingPairs>
  <TitlesOfParts>
    <vt:vector size="48" baseType="lpstr">
      <vt:lpstr>Arial</vt:lpstr>
      <vt:lpstr>PMingLiU</vt:lpstr>
      <vt:lpstr>Wingdings</vt:lpstr>
      <vt:lpstr>OPPOSans B</vt:lpstr>
      <vt:lpstr>宋体</vt:lpstr>
      <vt:lpstr>Source Han Sans Light</vt:lpstr>
      <vt:lpstr>微软雅黑</vt:lpstr>
      <vt:lpstr>OPPOSans H</vt:lpstr>
      <vt:lpstr>思源黑体 CN Normal</vt:lpstr>
      <vt:lpstr>黑体</vt:lpstr>
      <vt:lpstr>阿里巴巴普惠体</vt:lpstr>
      <vt:lpstr>OPPOSans M</vt:lpstr>
      <vt:lpstr>Segoe Print</vt:lpstr>
      <vt:lpstr>Arial Unicode MS</vt:lpstr>
      <vt:lpstr>等线</vt:lpstr>
      <vt:lpstr>思源黑体 CN Heavy</vt:lpstr>
      <vt:lpstr>主题5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Hansen</dc:creator>
  <cp:lastModifiedBy>主号-newswithspring</cp:lastModifiedBy>
  <cp:revision>152</cp:revision>
  <dcterms:created xsi:type="dcterms:W3CDTF">2017-04-28T04:55:00Z</dcterms:created>
  <dcterms:modified xsi:type="dcterms:W3CDTF">2026-04-24T02:34:17Z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001E7B6479FF46B281A8C4C0CF294D81_13</vt:lpwstr>
  </property>
  <property fmtid="{D5CDD505-2E9C-101B-9397-08002B2CF9AE}" pid="3" name="KSOProductBuildVer">
    <vt:lpwstr>3076-12.1.0.25830</vt:lpwstr>
  </property>
</Properties>
</file>